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8" r:id="rId2"/>
    <p:sldId id="300" r:id="rId3"/>
    <p:sldId id="313" r:id="rId4"/>
    <p:sldId id="347" r:id="rId5"/>
    <p:sldId id="323" r:id="rId6"/>
    <p:sldId id="334" r:id="rId7"/>
    <p:sldId id="357" r:id="rId8"/>
    <p:sldId id="353" r:id="rId9"/>
    <p:sldId id="354" r:id="rId10"/>
    <p:sldId id="336" r:id="rId11"/>
    <p:sldId id="350" r:id="rId12"/>
    <p:sldId id="351" r:id="rId13"/>
    <p:sldId id="356" r:id="rId14"/>
    <p:sldId id="358" r:id="rId15"/>
    <p:sldId id="314" r:id="rId16"/>
    <p:sldId id="315" r:id="rId17"/>
    <p:sldId id="345" r:id="rId18"/>
    <p:sldId id="344" r:id="rId19"/>
    <p:sldId id="331" r:id="rId20"/>
    <p:sldId id="352" r:id="rId21"/>
    <p:sldId id="34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jing Chen" initials="YC" lastIdx="12" clrIdx="0">
    <p:extLst>
      <p:ext uri="{19B8F6BF-5375-455C-9EA6-DF929625EA0E}">
        <p15:presenceInfo xmlns:p15="http://schemas.microsoft.com/office/powerpoint/2012/main" userId="S-1-5-21-124525095-708259637-1543119021-1473610" providerId="AD"/>
      </p:ext>
    </p:extLst>
  </p:cmAuthor>
  <p:cmAuthor id="2" name="Rahee Ghosh Peshawaria" initials="RGP" lastIdx="7" clrIdx="1">
    <p:extLst>
      <p:ext uri="{19B8F6BF-5375-455C-9EA6-DF929625EA0E}">
        <p15:presenceInfo xmlns:p15="http://schemas.microsoft.com/office/powerpoint/2012/main" userId="S-1-5-21-2127521184-1604012920-1887927527-12427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C00"/>
    <a:srgbClr val="008770"/>
    <a:srgbClr val="0078D7"/>
    <a:srgbClr val="005291"/>
    <a:srgbClr val="00B0E3"/>
    <a:srgbClr val="008272"/>
    <a:srgbClr val="00188F"/>
    <a:srgbClr val="C78E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84080" autoAdjust="0"/>
  </p:normalViewPr>
  <p:slideViewPr>
    <p:cSldViewPr snapToGrid="0">
      <p:cViewPr varScale="1">
        <p:scale>
          <a:sx n="89" d="100"/>
          <a:sy n="89" d="100"/>
        </p:scale>
        <p:origin x="556"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B8464-E05F-433D-84E0-260999A018C7}" type="datetimeFigureOut">
              <a:rPr lang="en-US" smtClean="0"/>
              <a:t>12/6/2016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2D322-474A-446D-9BD6-85AF011F6ED6}" type="slidenum">
              <a:rPr lang="en-US" smtClean="0"/>
              <a:t>‹#›</a:t>
            </a:fld>
            <a:endParaRPr lang="en-US" dirty="0"/>
          </a:p>
        </p:txBody>
      </p:sp>
    </p:spTree>
    <p:extLst>
      <p:ext uri="{BB962C8B-B14F-4D97-AF65-F5344CB8AC3E}">
        <p14:creationId xmlns:p14="http://schemas.microsoft.com/office/powerpoint/2010/main" val="3941750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logs.microsoft.com/transform/2016/04/24/how-manufacturers-are-creating-the-digital-intelligent-and-predictive-factory/#sm.0001q3qurpfqzdmzshm1ze5411zli"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logs.microsoft.com/transform/2016/04/24/how-manufacturers-are-creating-the-digital-intelligent-and-predictive-factory/#sm.0001q3qurpfqzdmzshm1ze5411zl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b="1" kern="1200" dirty="0">
                <a:solidFill>
                  <a:schemeClr val="tx1"/>
                </a:solidFill>
                <a:effectLst/>
                <a:latin typeface="+mn-lt"/>
                <a:ea typeface="+mn-ea"/>
                <a:cs typeface="+mn-cs"/>
              </a:rPr>
              <a:t>Jabil</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Customer profile:</a:t>
            </a:r>
            <a:r>
              <a:rPr lang="en-US" sz="800" kern="1200" dirty="0">
                <a:solidFill>
                  <a:schemeClr val="tx1"/>
                </a:solidFill>
                <a:effectLst/>
                <a:latin typeface="+mn-lt"/>
                <a:ea typeface="+mn-ea"/>
                <a:cs typeface="+mn-cs"/>
              </a:rPr>
              <a:t> Florida-based Jabil is one of the world’s leading design and manufacturing solution providers.</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Challenge:</a:t>
            </a:r>
            <a:r>
              <a:rPr lang="en-US" sz="800" kern="1200" dirty="0">
                <a:solidFill>
                  <a:schemeClr val="tx1"/>
                </a:solidFill>
                <a:effectLst/>
                <a:latin typeface="+mn-lt"/>
                <a:ea typeface="+mn-ea"/>
                <a:cs typeface="+mn-cs"/>
              </a:rPr>
              <a:t> Jabil wanted to create a solution that would identify errors or failures early in the manufacturing process – before they even occurred.</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Strategy:</a:t>
            </a:r>
            <a:r>
              <a:rPr lang="en-US" sz="800" kern="1200" dirty="0">
                <a:solidFill>
                  <a:schemeClr val="tx1"/>
                </a:solidFill>
                <a:effectLst/>
                <a:latin typeface="+mn-lt"/>
                <a:ea typeface="+mn-ea"/>
                <a:cs typeface="+mn-cs"/>
              </a:rPr>
              <a:t> Working with Microsoft, Jabil’s developed a solution, which uses Microsoft Azure services, analyzing millions of data points from machines running dozens of steps through the manufacturing process, predicting failures earlier in the process.</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Results:</a:t>
            </a:r>
            <a:r>
              <a:rPr lang="en-US" sz="800" kern="1200" dirty="0">
                <a:solidFill>
                  <a:schemeClr val="tx1"/>
                </a:solidFill>
                <a:effectLst/>
                <a:latin typeface="+mn-lt"/>
                <a:ea typeface="+mn-ea"/>
                <a:cs typeface="+mn-cs"/>
              </a:rPr>
              <a:t> Jabil was able to predict failures early in the processes with an 80% accuracy contributing to a scrap and re-work savings of 17 percent, and an energy savings of 10 percent. These are considered significant improvements and Jabil is in the process of implementing these solutions in their factories in Malaysia and Mexico. </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Additional information:</a:t>
            </a:r>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hlinkClick r:id="rId3"/>
              </a:rPr>
              <a:t>http://blogs.microsoft.com/transform/2016/04/24/how-manufacturers-are-creating-the-digital-intelligent-and-predictive-factory/#sm.0001q3qurpfqzdmzshm1ze5411zli</a:t>
            </a:r>
            <a:r>
              <a:rPr lang="en-US" dirty="0"/>
              <a:t> </a:t>
            </a:r>
          </a:p>
          <a:p>
            <a:pPr marL="171450" indent="-171450">
              <a:buFont typeface="Arial" panose="020B0604020202020204" pitchFamily="34" charset="0"/>
              <a:buChar char="•"/>
            </a:pPr>
            <a:r>
              <a:rPr lang="en-US" dirty="0"/>
              <a:t>https://www.youtube.com/watch?time_continue=5&amp;v=bGVRH1Lfqe8 </a:t>
            </a:r>
          </a:p>
          <a:p>
            <a:endParaRPr lang="en-US" sz="800" kern="1200" dirty="0">
              <a:solidFill>
                <a:schemeClr val="tx1"/>
              </a:solidFill>
              <a:effectLst/>
              <a:latin typeface="+mn-lt"/>
              <a:ea typeface="+mn-ea"/>
              <a:cs typeface="+mn-cs"/>
            </a:endParaRPr>
          </a:p>
          <a:p>
            <a:r>
              <a:rPr lang="en-US" sz="800" b="1" i="1" kern="1200" dirty="0">
                <a:solidFill>
                  <a:schemeClr val="tx1"/>
                </a:solidFill>
                <a:effectLst/>
                <a:latin typeface="+mn-lt"/>
                <a:ea typeface="+mn-ea"/>
                <a:cs typeface="+mn-cs"/>
              </a:rPr>
              <a:t>&lt;Click&gt;</a:t>
            </a:r>
            <a:endParaRPr lang="en-US" b="1" dirty="0"/>
          </a:p>
        </p:txBody>
      </p:sp>
      <p:sp>
        <p:nvSpPr>
          <p:cNvPr id="4" name="Slide Number Placeholder 3"/>
          <p:cNvSpPr>
            <a:spLocks noGrp="1"/>
          </p:cNvSpPr>
          <p:nvPr>
            <p:ph type="sldNum" sz="quarter" idx="10"/>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a:ln>
                  <a:noFill/>
                </a:ln>
                <a:solidFill>
                  <a:sysClr val="windowText" lastClr="000000"/>
                </a:solidFill>
                <a:effectLst/>
                <a:uLnTx/>
                <a:uFillTx/>
              </a:rPr>
              <a:pPr marL="0" marR="0" lvl="0" indent="0" defTabSz="928299"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5525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cs typeface="Segoe UI" panose="020B0502040204020203" pitchFamily="34" charset="0"/>
              </a:rPr>
              <a:t>Video:</a:t>
            </a:r>
          </a:p>
          <a:p>
            <a:pPr marL="171450" indent="-171450">
              <a:buFont typeface="Arial" panose="020B0604020202020204" pitchFamily="34" charset="0"/>
              <a:buChar char="•"/>
            </a:pPr>
            <a:r>
              <a:rPr lang="en-US" b="1" dirty="0">
                <a:latin typeface="Segoe UI" panose="020B0502040204020203" pitchFamily="34" charset="0"/>
                <a:cs typeface="Segoe UI" panose="020B0502040204020203" pitchFamily="34" charset="0"/>
              </a:rPr>
              <a:t>URL:</a:t>
            </a:r>
            <a:r>
              <a:rPr lang="en-US" dirty="0">
                <a:latin typeface="Segoe UI" panose="020B0502040204020203" pitchFamily="34" charset="0"/>
                <a:cs typeface="Segoe UI" panose="020B0502040204020203" pitchFamily="34" charset="0"/>
              </a:rPr>
              <a:t> </a:t>
            </a:r>
            <a:r>
              <a:rPr lang="en-US" dirty="0">
                <a:solidFill>
                  <a:schemeClr val="accent3"/>
                </a:solidFill>
                <a:latin typeface="Segoe UI" panose="020B0502040204020203" pitchFamily="34" charset="0"/>
                <a:cs typeface="Segoe UI" panose="020B0502040204020203" pitchFamily="34" charset="0"/>
              </a:rPr>
              <a:t>https://www.youtube.com/watch?v=bGVRH1Lfqe8</a:t>
            </a:r>
            <a:endParaRPr lang="en-US" dirty="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r>
              <a:rPr lang="en-US" sz="800" b="1" kern="1200" dirty="0">
                <a:solidFill>
                  <a:schemeClr val="tx1"/>
                </a:solidFill>
                <a:effectLst/>
                <a:latin typeface="+mn-lt"/>
                <a:ea typeface="+mn-ea"/>
                <a:cs typeface="+mn-cs"/>
              </a:rPr>
              <a:t>Additional information:</a:t>
            </a:r>
            <a:endParaRPr lang="en-US" sz="8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hlinkClick r:id="rId3"/>
              </a:rPr>
              <a:t>http://blogs.microsoft.com/transform/2016/04/24/how-manufacturers-are-creating-the-digital-intelligent-and-predictive-factory/#sm.0001q3qurpfqzdmzshm1ze5411zli</a:t>
            </a:r>
            <a:r>
              <a:rPr lang="en-US" dirty="0"/>
              <a:t> </a:t>
            </a:r>
            <a:endParaRPr lang="en-US" dirty="0">
              <a:solidFill>
                <a:schemeClr val="accent3"/>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9</a:t>
            </a:fld>
            <a:endParaRPr lang="en-US" dirty="0"/>
          </a:p>
        </p:txBody>
      </p:sp>
    </p:spTree>
    <p:extLst>
      <p:ext uri="{BB962C8B-B14F-4D97-AF65-F5344CB8AC3E}">
        <p14:creationId xmlns:p14="http://schemas.microsoft.com/office/powerpoint/2010/main" val="86253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C2D322-474A-446D-9BD6-85AF011F6ED6}" type="slidenum">
              <a:rPr lang="en-US" smtClean="0"/>
              <a:t>12</a:t>
            </a:fld>
            <a:endParaRPr lang="en-US" dirty="0"/>
          </a:p>
        </p:txBody>
      </p:sp>
    </p:spTree>
    <p:extLst>
      <p:ext uri="{BB962C8B-B14F-4D97-AF65-F5344CB8AC3E}">
        <p14:creationId xmlns:p14="http://schemas.microsoft.com/office/powerpoint/2010/main" val="227435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C2D322-474A-446D-9BD6-85AF011F6ED6}" type="slidenum">
              <a:rPr lang="en-US" smtClean="0"/>
              <a:t>13</a:t>
            </a:fld>
            <a:endParaRPr lang="en-US" dirty="0"/>
          </a:p>
        </p:txBody>
      </p:sp>
    </p:spTree>
    <p:extLst>
      <p:ext uri="{BB962C8B-B14F-4D97-AF65-F5344CB8AC3E}">
        <p14:creationId xmlns:p14="http://schemas.microsoft.com/office/powerpoint/2010/main" val="410260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16</a:t>
            </a:fld>
            <a:endParaRPr lang="en-US" dirty="0"/>
          </a:p>
        </p:txBody>
      </p:sp>
    </p:spTree>
    <p:extLst>
      <p:ext uri="{BB962C8B-B14F-4D97-AF65-F5344CB8AC3E}">
        <p14:creationId xmlns:p14="http://schemas.microsoft.com/office/powerpoint/2010/main" val="49238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17</a:t>
            </a:fld>
            <a:endParaRPr lang="en-US" dirty="0"/>
          </a:p>
        </p:txBody>
      </p:sp>
    </p:spTree>
    <p:extLst>
      <p:ext uri="{BB962C8B-B14F-4D97-AF65-F5344CB8AC3E}">
        <p14:creationId xmlns:p14="http://schemas.microsoft.com/office/powerpoint/2010/main" val="306802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18</a:t>
            </a:fld>
            <a:endParaRPr lang="en-US" dirty="0"/>
          </a:p>
        </p:txBody>
      </p:sp>
    </p:spTree>
    <p:extLst>
      <p:ext uri="{BB962C8B-B14F-4D97-AF65-F5344CB8AC3E}">
        <p14:creationId xmlns:p14="http://schemas.microsoft.com/office/powerpoint/2010/main" val="336558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99651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21</a:t>
            </a:fld>
            <a:endParaRPr lang="en-US" dirty="0"/>
          </a:p>
        </p:txBody>
      </p:sp>
    </p:spTree>
    <p:extLst>
      <p:ext uri="{BB962C8B-B14F-4D97-AF65-F5344CB8AC3E}">
        <p14:creationId xmlns:p14="http://schemas.microsoft.com/office/powerpoint/2010/main" val="1386668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2" name="Rectangle 1"/>
          <p:cNvSpPr/>
          <p:nvPr userDrawn="1"/>
        </p:nvSpPr>
        <p:spPr bwMode="auto">
          <a:xfrm>
            <a:off x="0" y="0"/>
            <a:ext cx="12192000" cy="6857999"/>
          </a:xfrm>
          <a:prstGeom prst="rect">
            <a:avLst/>
          </a:prstGeom>
          <a:blipFill dpi="0" rotWithShape="1">
            <a:blip r:embed="rId2"/>
            <a:srcRect/>
            <a:stretch>
              <a:fillRect t="-2000" b="-23000"/>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p>
        </p:txBody>
      </p:sp>
      <p:sp>
        <p:nvSpPr>
          <p:cNvPr id="7" name="Rectangle 6"/>
          <p:cNvSpPr/>
          <p:nvPr userDrawn="1"/>
        </p:nvSpPr>
        <p:spPr bwMode="auto">
          <a:xfrm>
            <a:off x="260772" y="2537460"/>
            <a:ext cx="6274974" cy="3132919"/>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259826" y="2536743"/>
            <a:ext cx="6261291" cy="2293620"/>
          </a:xfrm>
          <a:noFill/>
        </p:spPr>
        <p:txBody>
          <a:bodyPr lIns="182880" tIns="91440" rIns="182880" bIns="91440" anchor="b" anchorCtr="0"/>
          <a:lstStyle>
            <a:lvl1pPr>
              <a:defRPr sz="4800" spc="-98" baseline="0">
                <a:gradFill>
                  <a:gsLst>
                    <a:gs pos="72727">
                      <a:srgbClr val="FFFFFF"/>
                    </a:gs>
                    <a:gs pos="36000">
                      <a:srgbClr val="FFFFFF"/>
                    </a:gs>
                  </a:gsLst>
                  <a:lin ang="5400000" scaled="0"/>
                </a:gradFill>
              </a:defRPr>
            </a:lvl1pPr>
          </a:lstStyle>
          <a:p>
            <a:r>
              <a:rPr lang="en-US" dirty="0"/>
              <a:t>Presentation title</a:t>
            </a:r>
          </a:p>
        </p:txBody>
      </p:sp>
      <p:sp>
        <p:nvSpPr>
          <p:cNvPr id="11" name="TextBox 10"/>
          <p:cNvSpPr txBox="1"/>
          <p:nvPr userDrawn="1"/>
        </p:nvSpPr>
        <p:spPr>
          <a:xfrm>
            <a:off x="259826" y="4831080"/>
            <a:ext cx="6275920" cy="840016"/>
          </a:xfrm>
          <a:prstGeom prst="rect">
            <a:avLst/>
          </a:prstGeom>
          <a:noFill/>
        </p:spPr>
        <p:txBody>
          <a:bodyPr wrap="square" lIns="182880" tIns="146304" rIns="182880" bIns="146304" rtlCol="0" anchor="ctr" anchorCtr="0">
            <a:noAutofit/>
          </a:bodyPr>
          <a:lstStyle/>
          <a:p>
            <a:pPr>
              <a:lnSpc>
                <a:spcPct val="90000"/>
              </a:lnSpc>
              <a:spcAft>
                <a:spcPts val="600"/>
              </a:spcAft>
              <a:defRPr/>
            </a:pPr>
            <a:r>
              <a:rPr lang="en-US" sz="2400" kern="0" dirty="0">
                <a:solidFill>
                  <a:srgbClr val="9BD2FF"/>
                </a:solidFill>
                <a:cs typeface="Segoe UI Semilight" panose="020B0402040204020203" pitchFamily="34" charset="0"/>
              </a:rPr>
              <a:t>Cortana Intelligence Suite</a:t>
            </a:r>
          </a:p>
        </p:txBody>
      </p:sp>
      <p:cxnSp>
        <p:nvCxnSpPr>
          <p:cNvPr id="12" name="Straight Connector 11"/>
          <p:cNvCxnSpPr/>
          <p:nvPr userDrawn="1"/>
        </p:nvCxnSpPr>
        <p:spPr>
          <a:xfrm>
            <a:off x="459403" y="4872330"/>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57837" y="470413"/>
            <a:ext cx="1792845" cy="384107"/>
          </a:xfrm>
          <a:prstGeom prst="rect">
            <a:avLst/>
          </a:prstGeom>
        </p:spPr>
      </p:pic>
    </p:spTree>
    <p:extLst>
      <p:ext uri="{BB962C8B-B14F-4D97-AF65-F5344CB8AC3E}">
        <p14:creationId xmlns:p14="http://schemas.microsoft.com/office/powerpoint/2010/main" val="1927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72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36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2281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56959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754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911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195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168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spTree>
    <p:extLst>
      <p:ext uri="{BB962C8B-B14F-4D97-AF65-F5344CB8AC3E}">
        <p14:creationId xmlns:p14="http://schemas.microsoft.com/office/powerpoint/2010/main" val="6531952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34" y="1"/>
            <a:ext cx="12203447" cy="6868607"/>
          </a:xfrm>
          <a:prstGeom prst="rect">
            <a:avLst/>
          </a:prstGeom>
        </p:spPr>
      </p:pic>
      <p:sp>
        <p:nvSpPr>
          <p:cNvPr id="8" name="Title 1"/>
          <p:cNvSpPr>
            <a:spLocks noGrp="1"/>
          </p:cNvSpPr>
          <p:nvPr>
            <p:ph type="title" hasCustomPrompt="1"/>
          </p:nvPr>
        </p:nvSpPr>
        <p:spPr bwMode="auto">
          <a:xfrm>
            <a:off x="268293" y="970410"/>
            <a:ext cx="6261291" cy="2293620"/>
          </a:xfrm>
          <a:noFill/>
        </p:spPr>
        <p:txBody>
          <a:bodyPr lIns="182880" tIns="91440" rIns="182880" bIns="91440" anchor="b" anchorCtr="0"/>
          <a:lstStyle>
            <a:lvl1pPr marL="0" algn="l" defTabSz="914005" rtl="0" eaLnBrk="1" latinLnBrk="0" hangingPunct="1">
              <a:lnSpc>
                <a:spcPct val="90000"/>
              </a:lnSpc>
              <a:spcBef>
                <a:spcPct val="0"/>
              </a:spcBef>
              <a:buNone/>
              <a:defRPr lang="en-US" sz="4800" b="0" kern="1200" cap="none" spc="-100" baseline="0" dirty="0">
                <a:ln w="3175">
                  <a:noFill/>
                </a:ln>
                <a:solidFill>
                  <a:schemeClr val="bg1"/>
                </a:solidFill>
                <a:effectLst/>
                <a:latin typeface="+mj-lt"/>
                <a:ea typeface="+mn-ea"/>
                <a:cs typeface="Segoe UI" pitchFamily="34" charset="0"/>
              </a:defRPr>
            </a:lvl1pPr>
          </a:lstStyle>
          <a:p>
            <a:r>
              <a:rPr lang="en-US" dirty="0"/>
              <a:t>Presentation title</a:t>
            </a:r>
          </a:p>
        </p:txBody>
      </p:sp>
    </p:spTree>
    <p:extLst>
      <p:ext uri="{BB962C8B-B14F-4D97-AF65-F5344CB8AC3E}">
        <p14:creationId xmlns:p14="http://schemas.microsoft.com/office/powerpoint/2010/main" val="128059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2210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0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0285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562"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1" cy="690694"/>
          </a:xfrm>
          <a:prstGeom prst="rect">
            <a:avLst/>
          </a:prstGeom>
        </p:spPr>
      </p:pic>
    </p:spTree>
    <p:extLst>
      <p:ext uri="{BB962C8B-B14F-4D97-AF65-F5344CB8AC3E}">
        <p14:creationId xmlns:p14="http://schemas.microsoft.com/office/powerpoint/2010/main" val="10137878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21783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spTree>
    <p:extLst>
      <p:ext uri="{BB962C8B-B14F-4D97-AF65-F5344CB8AC3E}">
        <p14:creationId xmlns:p14="http://schemas.microsoft.com/office/powerpoint/2010/main" val="7842950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19783157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20"/>
            <a:ext cx="1792850" cy="384107"/>
          </a:xfrm>
          <a:prstGeom prst="rect">
            <a:avLst/>
          </a:prstGeom>
        </p:spPr>
      </p:pic>
    </p:spTree>
    <p:extLst>
      <p:ext uri="{BB962C8B-B14F-4D97-AF65-F5344CB8AC3E}">
        <p14:creationId xmlns:p14="http://schemas.microsoft.com/office/powerpoint/2010/main" val="796773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696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2844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2250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8752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0801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6415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pic>
        <p:nvPicPr>
          <p:cNvPr id="6" name="Picture 5"/>
          <p:cNvPicPr>
            <a:picLocks noChangeAspect="1"/>
          </p:cNvPicPr>
          <p:nvPr userDrawn="1"/>
        </p:nvPicPr>
        <p:blipFill>
          <a:blip r:embed="rId28"/>
          <a:stretch>
            <a:fillRect/>
          </a:stretch>
        </p:blipFill>
        <p:spPr>
          <a:xfrm>
            <a:off x="12240323" y="0"/>
            <a:ext cx="1397517" cy="6858000"/>
          </a:xfrm>
          <a:prstGeom prst="rect">
            <a:avLst/>
          </a:prstGeom>
        </p:spPr>
      </p:pic>
    </p:spTree>
    <p:extLst>
      <p:ext uri="{BB962C8B-B14F-4D97-AF65-F5344CB8AC3E}">
        <p14:creationId xmlns:p14="http://schemas.microsoft.com/office/powerpoint/2010/main" val="4275354062"/>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5" r:id="rId25"/>
    <p:sldLayoutId id="2147483690" r:id="rId26"/>
  </p:sldLayoutIdLst>
  <p:transition>
    <p:fade/>
  </p:transition>
  <p:hf hdr="0" ftr="0" dt="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youtube.com/watch?time_continue=5&amp;v=bGVRH1Lfqe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youtube.com/watch?v=B3CZXp-RK0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Quality Assurance</a:t>
            </a:r>
            <a:br>
              <a:rPr lang="en-US" dirty="0"/>
            </a:br>
            <a:r>
              <a:rPr lang="en-US" dirty="0"/>
              <a:t>for Manufacturing</a:t>
            </a:r>
          </a:p>
        </p:txBody>
      </p:sp>
    </p:spTree>
    <p:extLst>
      <p:ext uri="{BB962C8B-B14F-4D97-AF65-F5344CB8AC3E}">
        <p14:creationId xmlns:p14="http://schemas.microsoft.com/office/powerpoint/2010/main" val="652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6444234" cy="2293620"/>
          </a:xfrm>
        </p:spPr>
        <p:txBody>
          <a:bodyPr/>
          <a:lstStyle/>
          <a:p>
            <a:r>
              <a:rPr lang="en-US" dirty="0"/>
              <a:t>Inside Quality Assurance for Manufacturing</a:t>
            </a:r>
          </a:p>
        </p:txBody>
      </p:sp>
    </p:spTree>
    <p:extLst>
      <p:ext uri="{BB962C8B-B14F-4D97-AF65-F5344CB8AC3E}">
        <p14:creationId xmlns:p14="http://schemas.microsoft.com/office/powerpoint/2010/main" val="353948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Quality Assurance for Manufacturing | </a:t>
            </a:r>
            <a:r>
              <a:rPr lang="en-US" sz="3400" spc="0" dirty="0">
                <a:ln>
                  <a:noFill/>
                </a:ln>
                <a:solidFill>
                  <a:schemeClr val="accent2">
                    <a:lumMod val="75000"/>
                  </a:schemeClr>
                </a:solidFill>
              </a:rPr>
              <a:t>Challenges</a:t>
            </a:r>
          </a:p>
        </p:txBody>
      </p:sp>
      <p:sp>
        <p:nvSpPr>
          <p:cNvPr id="389"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grpSp>
        <p:nvGrpSpPr>
          <p:cNvPr id="1108" name="Group 1107"/>
          <p:cNvGrpSpPr/>
          <p:nvPr/>
        </p:nvGrpSpPr>
        <p:grpSpPr>
          <a:xfrm>
            <a:off x="504189" y="1668303"/>
            <a:ext cx="11189972" cy="3936048"/>
            <a:chOff x="1012824" y="1704975"/>
            <a:chExt cx="10172702" cy="3578225"/>
          </a:xfrm>
        </p:grpSpPr>
        <p:sp>
          <p:nvSpPr>
            <p:cNvPr id="6" name="Freeform 5"/>
            <p:cNvSpPr>
              <a:spLocks/>
            </p:cNvSpPr>
            <p:nvPr/>
          </p:nvSpPr>
          <p:spPr bwMode="auto">
            <a:xfrm>
              <a:off x="1012825" y="1704975"/>
              <a:ext cx="1795463" cy="2228850"/>
            </a:xfrm>
            <a:custGeom>
              <a:avLst/>
              <a:gdLst>
                <a:gd name="T0" fmla="*/ 29 w 576"/>
                <a:gd name="T1" fmla="*/ 0 h 715"/>
                <a:gd name="T2" fmla="*/ 547 w 576"/>
                <a:gd name="T3" fmla="*/ 0 h 715"/>
                <a:gd name="T4" fmla="*/ 576 w 576"/>
                <a:gd name="T5" fmla="*/ 29 h 715"/>
                <a:gd name="T6" fmla="*/ 576 w 576"/>
                <a:gd name="T7" fmla="*/ 686 h 715"/>
                <a:gd name="T8" fmla="*/ 547 w 576"/>
                <a:gd name="T9" fmla="*/ 715 h 715"/>
                <a:gd name="T10" fmla="*/ 29 w 576"/>
                <a:gd name="T11" fmla="*/ 715 h 715"/>
                <a:gd name="T12" fmla="*/ 0 w 576"/>
                <a:gd name="T13" fmla="*/ 686 h 715"/>
                <a:gd name="T14" fmla="*/ 0 w 576"/>
                <a:gd name="T15" fmla="*/ 29 h 715"/>
                <a:gd name="T16" fmla="*/ 29 w 576"/>
                <a:gd name="T1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715">
                  <a:moveTo>
                    <a:pt x="29" y="0"/>
                  </a:moveTo>
                  <a:cubicBezTo>
                    <a:pt x="547" y="0"/>
                    <a:pt x="547" y="0"/>
                    <a:pt x="547" y="0"/>
                  </a:cubicBezTo>
                  <a:cubicBezTo>
                    <a:pt x="563" y="0"/>
                    <a:pt x="576" y="13"/>
                    <a:pt x="576" y="29"/>
                  </a:cubicBezTo>
                  <a:cubicBezTo>
                    <a:pt x="576" y="686"/>
                    <a:pt x="576" y="686"/>
                    <a:pt x="576" y="686"/>
                  </a:cubicBezTo>
                  <a:cubicBezTo>
                    <a:pt x="576" y="702"/>
                    <a:pt x="563" y="715"/>
                    <a:pt x="547" y="715"/>
                  </a:cubicBezTo>
                  <a:cubicBezTo>
                    <a:pt x="29" y="715"/>
                    <a:pt x="29" y="715"/>
                    <a:pt x="29" y="715"/>
                  </a:cubicBezTo>
                  <a:cubicBezTo>
                    <a:pt x="13" y="715"/>
                    <a:pt x="0" y="702"/>
                    <a:pt x="0" y="686"/>
                  </a:cubicBezTo>
                  <a:cubicBezTo>
                    <a:pt x="0" y="29"/>
                    <a:pt x="0" y="29"/>
                    <a:pt x="0" y="29"/>
                  </a:cubicBezTo>
                  <a:cubicBezTo>
                    <a:pt x="0" y="13"/>
                    <a:pt x="13" y="0"/>
                    <a:pt x="29"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012825" y="3216275"/>
              <a:ext cx="1795463" cy="1031875"/>
            </a:xfrm>
            <a:custGeom>
              <a:avLst/>
              <a:gdLst>
                <a:gd name="T0" fmla="*/ 0 w 576"/>
                <a:gd name="T1" fmla="*/ 0 h 331"/>
                <a:gd name="T2" fmla="*/ 0 w 576"/>
                <a:gd name="T3" fmla="*/ 201 h 331"/>
                <a:gd name="T4" fmla="*/ 29 w 576"/>
                <a:gd name="T5" fmla="*/ 230 h 331"/>
                <a:gd name="T6" fmla="*/ 186 w 576"/>
                <a:gd name="T7" fmla="*/ 230 h 331"/>
                <a:gd name="T8" fmla="*/ 288 w 576"/>
                <a:gd name="T9" fmla="*/ 331 h 331"/>
                <a:gd name="T10" fmla="*/ 390 w 576"/>
                <a:gd name="T11" fmla="*/ 230 h 331"/>
                <a:gd name="T12" fmla="*/ 547 w 576"/>
                <a:gd name="T13" fmla="*/ 230 h 331"/>
                <a:gd name="T14" fmla="*/ 576 w 576"/>
                <a:gd name="T15" fmla="*/ 201 h 331"/>
                <a:gd name="T16" fmla="*/ 576 w 576"/>
                <a:gd name="T17" fmla="*/ 0 h 331"/>
                <a:gd name="T18" fmla="*/ 0 w 576"/>
                <a:gd name="T1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331">
                  <a:moveTo>
                    <a:pt x="0" y="0"/>
                  </a:moveTo>
                  <a:cubicBezTo>
                    <a:pt x="0" y="201"/>
                    <a:pt x="0" y="201"/>
                    <a:pt x="0" y="201"/>
                  </a:cubicBezTo>
                  <a:cubicBezTo>
                    <a:pt x="0" y="217"/>
                    <a:pt x="13" y="230"/>
                    <a:pt x="29" y="230"/>
                  </a:cubicBezTo>
                  <a:cubicBezTo>
                    <a:pt x="186" y="230"/>
                    <a:pt x="186" y="230"/>
                    <a:pt x="186" y="230"/>
                  </a:cubicBezTo>
                  <a:cubicBezTo>
                    <a:pt x="288" y="331"/>
                    <a:pt x="288" y="331"/>
                    <a:pt x="288" y="331"/>
                  </a:cubicBezTo>
                  <a:cubicBezTo>
                    <a:pt x="390" y="230"/>
                    <a:pt x="390" y="230"/>
                    <a:pt x="390" y="230"/>
                  </a:cubicBezTo>
                  <a:cubicBezTo>
                    <a:pt x="547" y="230"/>
                    <a:pt x="547" y="230"/>
                    <a:pt x="547" y="230"/>
                  </a:cubicBezTo>
                  <a:cubicBezTo>
                    <a:pt x="563" y="230"/>
                    <a:pt x="576" y="217"/>
                    <a:pt x="576" y="201"/>
                  </a:cubicBezTo>
                  <a:cubicBezTo>
                    <a:pt x="576" y="0"/>
                    <a:pt x="576" y="0"/>
                    <a:pt x="576" y="0"/>
                  </a:cubicBez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108325" y="1704975"/>
              <a:ext cx="1795463" cy="2228850"/>
            </a:xfrm>
            <a:custGeom>
              <a:avLst/>
              <a:gdLst>
                <a:gd name="T0" fmla="*/ 29 w 576"/>
                <a:gd name="T1" fmla="*/ 0 h 715"/>
                <a:gd name="T2" fmla="*/ 547 w 576"/>
                <a:gd name="T3" fmla="*/ 0 h 715"/>
                <a:gd name="T4" fmla="*/ 576 w 576"/>
                <a:gd name="T5" fmla="*/ 29 h 715"/>
                <a:gd name="T6" fmla="*/ 576 w 576"/>
                <a:gd name="T7" fmla="*/ 686 h 715"/>
                <a:gd name="T8" fmla="*/ 547 w 576"/>
                <a:gd name="T9" fmla="*/ 715 h 715"/>
                <a:gd name="T10" fmla="*/ 29 w 576"/>
                <a:gd name="T11" fmla="*/ 715 h 715"/>
                <a:gd name="T12" fmla="*/ 0 w 576"/>
                <a:gd name="T13" fmla="*/ 686 h 715"/>
                <a:gd name="T14" fmla="*/ 0 w 576"/>
                <a:gd name="T15" fmla="*/ 29 h 715"/>
                <a:gd name="T16" fmla="*/ 29 w 576"/>
                <a:gd name="T1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715">
                  <a:moveTo>
                    <a:pt x="29" y="0"/>
                  </a:moveTo>
                  <a:cubicBezTo>
                    <a:pt x="547" y="0"/>
                    <a:pt x="547" y="0"/>
                    <a:pt x="547" y="0"/>
                  </a:cubicBezTo>
                  <a:cubicBezTo>
                    <a:pt x="563" y="0"/>
                    <a:pt x="576" y="13"/>
                    <a:pt x="576" y="29"/>
                  </a:cubicBezTo>
                  <a:cubicBezTo>
                    <a:pt x="576" y="686"/>
                    <a:pt x="576" y="686"/>
                    <a:pt x="576" y="686"/>
                  </a:cubicBezTo>
                  <a:cubicBezTo>
                    <a:pt x="576" y="702"/>
                    <a:pt x="563" y="715"/>
                    <a:pt x="547" y="715"/>
                  </a:cubicBezTo>
                  <a:cubicBezTo>
                    <a:pt x="29" y="715"/>
                    <a:pt x="29" y="715"/>
                    <a:pt x="29" y="715"/>
                  </a:cubicBezTo>
                  <a:cubicBezTo>
                    <a:pt x="13" y="715"/>
                    <a:pt x="0" y="702"/>
                    <a:pt x="0" y="686"/>
                  </a:cubicBezTo>
                  <a:cubicBezTo>
                    <a:pt x="0" y="29"/>
                    <a:pt x="0" y="29"/>
                    <a:pt x="0" y="29"/>
                  </a:cubicBezTo>
                  <a:cubicBezTo>
                    <a:pt x="0" y="13"/>
                    <a:pt x="13" y="0"/>
                    <a:pt x="29"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3108325" y="3216275"/>
              <a:ext cx="1795463" cy="1031875"/>
            </a:xfrm>
            <a:custGeom>
              <a:avLst/>
              <a:gdLst>
                <a:gd name="T0" fmla="*/ 0 w 576"/>
                <a:gd name="T1" fmla="*/ 0 h 331"/>
                <a:gd name="T2" fmla="*/ 0 w 576"/>
                <a:gd name="T3" fmla="*/ 201 h 331"/>
                <a:gd name="T4" fmla="*/ 29 w 576"/>
                <a:gd name="T5" fmla="*/ 230 h 331"/>
                <a:gd name="T6" fmla="*/ 186 w 576"/>
                <a:gd name="T7" fmla="*/ 230 h 331"/>
                <a:gd name="T8" fmla="*/ 288 w 576"/>
                <a:gd name="T9" fmla="*/ 331 h 331"/>
                <a:gd name="T10" fmla="*/ 390 w 576"/>
                <a:gd name="T11" fmla="*/ 230 h 331"/>
                <a:gd name="T12" fmla="*/ 547 w 576"/>
                <a:gd name="T13" fmla="*/ 230 h 331"/>
                <a:gd name="T14" fmla="*/ 576 w 576"/>
                <a:gd name="T15" fmla="*/ 201 h 331"/>
                <a:gd name="T16" fmla="*/ 576 w 576"/>
                <a:gd name="T17" fmla="*/ 0 h 331"/>
                <a:gd name="T18" fmla="*/ 0 w 576"/>
                <a:gd name="T1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331">
                  <a:moveTo>
                    <a:pt x="0" y="0"/>
                  </a:moveTo>
                  <a:cubicBezTo>
                    <a:pt x="0" y="201"/>
                    <a:pt x="0" y="201"/>
                    <a:pt x="0" y="201"/>
                  </a:cubicBezTo>
                  <a:cubicBezTo>
                    <a:pt x="0" y="217"/>
                    <a:pt x="13" y="230"/>
                    <a:pt x="29" y="230"/>
                  </a:cubicBezTo>
                  <a:cubicBezTo>
                    <a:pt x="186" y="230"/>
                    <a:pt x="186" y="230"/>
                    <a:pt x="186" y="230"/>
                  </a:cubicBezTo>
                  <a:cubicBezTo>
                    <a:pt x="288" y="331"/>
                    <a:pt x="288" y="331"/>
                    <a:pt x="288" y="331"/>
                  </a:cubicBezTo>
                  <a:cubicBezTo>
                    <a:pt x="390" y="230"/>
                    <a:pt x="390" y="230"/>
                    <a:pt x="390" y="230"/>
                  </a:cubicBezTo>
                  <a:cubicBezTo>
                    <a:pt x="547" y="230"/>
                    <a:pt x="547" y="230"/>
                    <a:pt x="547" y="230"/>
                  </a:cubicBezTo>
                  <a:cubicBezTo>
                    <a:pt x="563" y="230"/>
                    <a:pt x="576" y="217"/>
                    <a:pt x="576" y="201"/>
                  </a:cubicBezTo>
                  <a:cubicBezTo>
                    <a:pt x="576" y="0"/>
                    <a:pt x="576" y="0"/>
                    <a:pt x="576" y="0"/>
                  </a:cubicBezTo>
                  <a:lnTo>
                    <a:pt x="0" y="0"/>
                  </a:ln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5202238" y="1704975"/>
              <a:ext cx="1797050" cy="2228850"/>
            </a:xfrm>
            <a:custGeom>
              <a:avLst/>
              <a:gdLst>
                <a:gd name="T0" fmla="*/ 28 w 576"/>
                <a:gd name="T1" fmla="*/ 0 h 715"/>
                <a:gd name="T2" fmla="*/ 547 w 576"/>
                <a:gd name="T3" fmla="*/ 0 h 715"/>
                <a:gd name="T4" fmla="*/ 576 w 576"/>
                <a:gd name="T5" fmla="*/ 29 h 715"/>
                <a:gd name="T6" fmla="*/ 576 w 576"/>
                <a:gd name="T7" fmla="*/ 686 h 715"/>
                <a:gd name="T8" fmla="*/ 547 w 576"/>
                <a:gd name="T9" fmla="*/ 715 h 715"/>
                <a:gd name="T10" fmla="*/ 28 w 576"/>
                <a:gd name="T11" fmla="*/ 715 h 715"/>
                <a:gd name="T12" fmla="*/ 0 w 576"/>
                <a:gd name="T13" fmla="*/ 686 h 715"/>
                <a:gd name="T14" fmla="*/ 0 w 576"/>
                <a:gd name="T15" fmla="*/ 29 h 715"/>
                <a:gd name="T16" fmla="*/ 28 w 576"/>
                <a:gd name="T1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715">
                  <a:moveTo>
                    <a:pt x="28" y="0"/>
                  </a:moveTo>
                  <a:cubicBezTo>
                    <a:pt x="547" y="0"/>
                    <a:pt x="547" y="0"/>
                    <a:pt x="547" y="0"/>
                  </a:cubicBezTo>
                  <a:cubicBezTo>
                    <a:pt x="563" y="0"/>
                    <a:pt x="576" y="13"/>
                    <a:pt x="576" y="29"/>
                  </a:cubicBezTo>
                  <a:cubicBezTo>
                    <a:pt x="576" y="686"/>
                    <a:pt x="576" y="686"/>
                    <a:pt x="576" y="686"/>
                  </a:cubicBezTo>
                  <a:cubicBezTo>
                    <a:pt x="576" y="702"/>
                    <a:pt x="563" y="715"/>
                    <a:pt x="547" y="715"/>
                  </a:cubicBezTo>
                  <a:cubicBezTo>
                    <a:pt x="28" y="715"/>
                    <a:pt x="28" y="715"/>
                    <a:pt x="28" y="715"/>
                  </a:cubicBezTo>
                  <a:cubicBezTo>
                    <a:pt x="12" y="715"/>
                    <a:pt x="0" y="702"/>
                    <a:pt x="0" y="686"/>
                  </a:cubicBezTo>
                  <a:cubicBezTo>
                    <a:pt x="0" y="29"/>
                    <a:pt x="0" y="29"/>
                    <a:pt x="0" y="29"/>
                  </a:cubicBezTo>
                  <a:cubicBezTo>
                    <a:pt x="0" y="13"/>
                    <a:pt x="12" y="0"/>
                    <a:pt x="28"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5202238" y="3216275"/>
              <a:ext cx="1797050" cy="1031875"/>
            </a:xfrm>
            <a:custGeom>
              <a:avLst/>
              <a:gdLst>
                <a:gd name="T0" fmla="*/ 0 w 576"/>
                <a:gd name="T1" fmla="*/ 0 h 331"/>
                <a:gd name="T2" fmla="*/ 0 w 576"/>
                <a:gd name="T3" fmla="*/ 201 h 331"/>
                <a:gd name="T4" fmla="*/ 28 w 576"/>
                <a:gd name="T5" fmla="*/ 230 h 331"/>
                <a:gd name="T6" fmla="*/ 186 w 576"/>
                <a:gd name="T7" fmla="*/ 230 h 331"/>
                <a:gd name="T8" fmla="*/ 288 w 576"/>
                <a:gd name="T9" fmla="*/ 331 h 331"/>
                <a:gd name="T10" fmla="*/ 389 w 576"/>
                <a:gd name="T11" fmla="*/ 230 h 331"/>
                <a:gd name="T12" fmla="*/ 547 w 576"/>
                <a:gd name="T13" fmla="*/ 230 h 331"/>
                <a:gd name="T14" fmla="*/ 576 w 576"/>
                <a:gd name="T15" fmla="*/ 201 h 331"/>
                <a:gd name="T16" fmla="*/ 576 w 576"/>
                <a:gd name="T17" fmla="*/ 0 h 331"/>
                <a:gd name="T18" fmla="*/ 0 w 576"/>
                <a:gd name="T1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331">
                  <a:moveTo>
                    <a:pt x="0" y="0"/>
                  </a:moveTo>
                  <a:cubicBezTo>
                    <a:pt x="0" y="201"/>
                    <a:pt x="0" y="201"/>
                    <a:pt x="0" y="201"/>
                  </a:cubicBezTo>
                  <a:cubicBezTo>
                    <a:pt x="0" y="217"/>
                    <a:pt x="12" y="230"/>
                    <a:pt x="28" y="230"/>
                  </a:cubicBezTo>
                  <a:cubicBezTo>
                    <a:pt x="186" y="230"/>
                    <a:pt x="186" y="230"/>
                    <a:pt x="186" y="230"/>
                  </a:cubicBezTo>
                  <a:cubicBezTo>
                    <a:pt x="288" y="331"/>
                    <a:pt x="288" y="331"/>
                    <a:pt x="288" y="331"/>
                  </a:cubicBezTo>
                  <a:cubicBezTo>
                    <a:pt x="389" y="230"/>
                    <a:pt x="389" y="230"/>
                    <a:pt x="389" y="230"/>
                  </a:cubicBezTo>
                  <a:cubicBezTo>
                    <a:pt x="547" y="230"/>
                    <a:pt x="547" y="230"/>
                    <a:pt x="547" y="230"/>
                  </a:cubicBezTo>
                  <a:cubicBezTo>
                    <a:pt x="563" y="230"/>
                    <a:pt x="576" y="217"/>
                    <a:pt x="576" y="201"/>
                  </a:cubicBezTo>
                  <a:cubicBezTo>
                    <a:pt x="576" y="0"/>
                    <a:pt x="576" y="0"/>
                    <a:pt x="576"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7294563" y="1704975"/>
              <a:ext cx="1795463" cy="2228850"/>
            </a:xfrm>
            <a:custGeom>
              <a:avLst/>
              <a:gdLst>
                <a:gd name="T0" fmla="*/ 29 w 576"/>
                <a:gd name="T1" fmla="*/ 0 h 715"/>
                <a:gd name="T2" fmla="*/ 547 w 576"/>
                <a:gd name="T3" fmla="*/ 0 h 715"/>
                <a:gd name="T4" fmla="*/ 576 w 576"/>
                <a:gd name="T5" fmla="*/ 29 h 715"/>
                <a:gd name="T6" fmla="*/ 576 w 576"/>
                <a:gd name="T7" fmla="*/ 686 h 715"/>
                <a:gd name="T8" fmla="*/ 547 w 576"/>
                <a:gd name="T9" fmla="*/ 715 h 715"/>
                <a:gd name="T10" fmla="*/ 29 w 576"/>
                <a:gd name="T11" fmla="*/ 715 h 715"/>
                <a:gd name="T12" fmla="*/ 0 w 576"/>
                <a:gd name="T13" fmla="*/ 686 h 715"/>
                <a:gd name="T14" fmla="*/ 0 w 576"/>
                <a:gd name="T15" fmla="*/ 29 h 715"/>
                <a:gd name="T16" fmla="*/ 29 w 576"/>
                <a:gd name="T1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715">
                  <a:moveTo>
                    <a:pt x="29" y="0"/>
                  </a:moveTo>
                  <a:cubicBezTo>
                    <a:pt x="547" y="0"/>
                    <a:pt x="547" y="0"/>
                    <a:pt x="547" y="0"/>
                  </a:cubicBezTo>
                  <a:cubicBezTo>
                    <a:pt x="563" y="0"/>
                    <a:pt x="576" y="13"/>
                    <a:pt x="576" y="29"/>
                  </a:cubicBezTo>
                  <a:cubicBezTo>
                    <a:pt x="576" y="686"/>
                    <a:pt x="576" y="686"/>
                    <a:pt x="576" y="686"/>
                  </a:cubicBezTo>
                  <a:cubicBezTo>
                    <a:pt x="576" y="702"/>
                    <a:pt x="563" y="715"/>
                    <a:pt x="547" y="715"/>
                  </a:cubicBezTo>
                  <a:cubicBezTo>
                    <a:pt x="29" y="715"/>
                    <a:pt x="29" y="715"/>
                    <a:pt x="29" y="715"/>
                  </a:cubicBezTo>
                  <a:cubicBezTo>
                    <a:pt x="13" y="715"/>
                    <a:pt x="0" y="702"/>
                    <a:pt x="0" y="686"/>
                  </a:cubicBezTo>
                  <a:cubicBezTo>
                    <a:pt x="0" y="29"/>
                    <a:pt x="0" y="29"/>
                    <a:pt x="0" y="29"/>
                  </a:cubicBezTo>
                  <a:cubicBezTo>
                    <a:pt x="0" y="13"/>
                    <a:pt x="13" y="0"/>
                    <a:pt x="29" y="0"/>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7294563" y="3216275"/>
              <a:ext cx="1795463" cy="1031875"/>
            </a:xfrm>
            <a:custGeom>
              <a:avLst/>
              <a:gdLst>
                <a:gd name="T0" fmla="*/ 0 w 576"/>
                <a:gd name="T1" fmla="*/ 0 h 331"/>
                <a:gd name="T2" fmla="*/ 0 w 576"/>
                <a:gd name="T3" fmla="*/ 201 h 331"/>
                <a:gd name="T4" fmla="*/ 29 w 576"/>
                <a:gd name="T5" fmla="*/ 230 h 331"/>
                <a:gd name="T6" fmla="*/ 186 w 576"/>
                <a:gd name="T7" fmla="*/ 230 h 331"/>
                <a:gd name="T8" fmla="*/ 288 w 576"/>
                <a:gd name="T9" fmla="*/ 331 h 331"/>
                <a:gd name="T10" fmla="*/ 390 w 576"/>
                <a:gd name="T11" fmla="*/ 230 h 331"/>
                <a:gd name="T12" fmla="*/ 547 w 576"/>
                <a:gd name="T13" fmla="*/ 230 h 331"/>
                <a:gd name="T14" fmla="*/ 576 w 576"/>
                <a:gd name="T15" fmla="*/ 201 h 331"/>
                <a:gd name="T16" fmla="*/ 576 w 576"/>
                <a:gd name="T17" fmla="*/ 0 h 331"/>
                <a:gd name="T18" fmla="*/ 0 w 576"/>
                <a:gd name="T1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331">
                  <a:moveTo>
                    <a:pt x="0" y="0"/>
                  </a:moveTo>
                  <a:cubicBezTo>
                    <a:pt x="0" y="201"/>
                    <a:pt x="0" y="201"/>
                    <a:pt x="0" y="201"/>
                  </a:cubicBezTo>
                  <a:cubicBezTo>
                    <a:pt x="0" y="217"/>
                    <a:pt x="13" y="230"/>
                    <a:pt x="29" y="230"/>
                  </a:cubicBezTo>
                  <a:cubicBezTo>
                    <a:pt x="186" y="230"/>
                    <a:pt x="186" y="230"/>
                    <a:pt x="186" y="230"/>
                  </a:cubicBezTo>
                  <a:cubicBezTo>
                    <a:pt x="288" y="331"/>
                    <a:pt x="288" y="331"/>
                    <a:pt x="288" y="331"/>
                  </a:cubicBezTo>
                  <a:cubicBezTo>
                    <a:pt x="390" y="230"/>
                    <a:pt x="390" y="230"/>
                    <a:pt x="390" y="230"/>
                  </a:cubicBezTo>
                  <a:cubicBezTo>
                    <a:pt x="547" y="230"/>
                    <a:pt x="547" y="230"/>
                    <a:pt x="547" y="230"/>
                  </a:cubicBezTo>
                  <a:cubicBezTo>
                    <a:pt x="563" y="230"/>
                    <a:pt x="576" y="217"/>
                    <a:pt x="576" y="201"/>
                  </a:cubicBezTo>
                  <a:cubicBezTo>
                    <a:pt x="576" y="0"/>
                    <a:pt x="576" y="0"/>
                    <a:pt x="576" y="0"/>
                  </a:cubicBezTo>
                  <a:lnTo>
                    <a:pt x="0" y="0"/>
                  </a:lnTo>
                  <a:close/>
                </a:path>
              </a:pathLst>
            </a:custGeom>
            <a:solidFill>
              <a:srgbClr val="C7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9390063" y="1704975"/>
              <a:ext cx="1795463" cy="2228850"/>
            </a:xfrm>
            <a:custGeom>
              <a:avLst/>
              <a:gdLst>
                <a:gd name="T0" fmla="*/ 29 w 576"/>
                <a:gd name="T1" fmla="*/ 0 h 715"/>
                <a:gd name="T2" fmla="*/ 547 w 576"/>
                <a:gd name="T3" fmla="*/ 0 h 715"/>
                <a:gd name="T4" fmla="*/ 576 w 576"/>
                <a:gd name="T5" fmla="*/ 29 h 715"/>
                <a:gd name="T6" fmla="*/ 576 w 576"/>
                <a:gd name="T7" fmla="*/ 686 h 715"/>
                <a:gd name="T8" fmla="*/ 547 w 576"/>
                <a:gd name="T9" fmla="*/ 715 h 715"/>
                <a:gd name="T10" fmla="*/ 29 w 576"/>
                <a:gd name="T11" fmla="*/ 715 h 715"/>
                <a:gd name="T12" fmla="*/ 0 w 576"/>
                <a:gd name="T13" fmla="*/ 686 h 715"/>
                <a:gd name="T14" fmla="*/ 0 w 576"/>
                <a:gd name="T15" fmla="*/ 29 h 715"/>
                <a:gd name="T16" fmla="*/ 29 w 576"/>
                <a:gd name="T1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715">
                  <a:moveTo>
                    <a:pt x="29" y="0"/>
                  </a:moveTo>
                  <a:cubicBezTo>
                    <a:pt x="547" y="0"/>
                    <a:pt x="547" y="0"/>
                    <a:pt x="547" y="0"/>
                  </a:cubicBezTo>
                  <a:cubicBezTo>
                    <a:pt x="563" y="0"/>
                    <a:pt x="576" y="13"/>
                    <a:pt x="576" y="29"/>
                  </a:cubicBezTo>
                  <a:cubicBezTo>
                    <a:pt x="576" y="686"/>
                    <a:pt x="576" y="686"/>
                    <a:pt x="576" y="686"/>
                  </a:cubicBezTo>
                  <a:cubicBezTo>
                    <a:pt x="576" y="702"/>
                    <a:pt x="563" y="715"/>
                    <a:pt x="547" y="715"/>
                  </a:cubicBezTo>
                  <a:cubicBezTo>
                    <a:pt x="29" y="715"/>
                    <a:pt x="29" y="715"/>
                    <a:pt x="29" y="715"/>
                  </a:cubicBezTo>
                  <a:cubicBezTo>
                    <a:pt x="13" y="715"/>
                    <a:pt x="0" y="702"/>
                    <a:pt x="0" y="686"/>
                  </a:cubicBezTo>
                  <a:cubicBezTo>
                    <a:pt x="0" y="29"/>
                    <a:pt x="0" y="29"/>
                    <a:pt x="0" y="29"/>
                  </a:cubicBezTo>
                  <a:cubicBezTo>
                    <a:pt x="0" y="13"/>
                    <a:pt x="13" y="0"/>
                    <a:pt x="29"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9390063" y="3216275"/>
              <a:ext cx="1795463" cy="1031875"/>
            </a:xfrm>
            <a:custGeom>
              <a:avLst/>
              <a:gdLst>
                <a:gd name="T0" fmla="*/ 0 w 576"/>
                <a:gd name="T1" fmla="*/ 0 h 331"/>
                <a:gd name="T2" fmla="*/ 0 w 576"/>
                <a:gd name="T3" fmla="*/ 201 h 331"/>
                <a:gd name="T4" fmla="*/ 29 w 576"/>
                <a:gd name="T5" fmla="*/ 230 h 331"/>
                <a:gd name="T6" fmla="*/ 186 w 576"/>
                <a:gd name="T7" fmla="*/ 230 h 331"/>
                <a:gd name="T8" fmla="*/ 288 w 576"/>
                <a:gd name="T9" fmla="*/ 331 h 331"/>
                <a:gd name="T10" fmla="*/ 390 w 576"/>
                <a:gd name="T11" fmla="*/ 230 h 331"/>
                <a:gd name="T12" fmla="*/ 547 w 576"/>
                <a:gd name="T13" fmla="*/ 230 h 331"/>
                <a:gd name="T14" fmla="*/ 576 w 576"/>
                <a:gd name="T15" fmla="*/ 201 h 331"/>
                <a:gd name="T16" fmla="*/ 576 w 576"/>
                <a:gd name="T17" fmla="*/ 0 h 331"/>
                <a:gd name="T18" fmla="*/ 0 w 576"/>
                <a:gd name="T1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331">
                  <a:moveTo>
                    <a:pt x="0" y="0"/>
                  </a:moveTo>
                  <a:cubicBezTo>
                    <a:pt x="0" y="201"/>
                    <a:pt x="0" y="201"/>
                    <a:pt x="0" y="201"/>
                  </a:cubicBezTo>
                  <a:cubicBezTo>
                    <a:pt x="0" y="217"/>
                    <a:pt x="13" y="230"/>
                    <a:pt x="29" y="230"/>
                  </a:cubicBezTo>
                  <a:cubicBezTo>
                    <a:pt x="186" y="230"/>
                    <a:pt x="186" y="230"/>
                    <a:pt x="186" y="230"/>
                  </a:cubicBezTo>
                  <a:cubicBezTo>
                    <a:pt x="288" y="331"/>
                    <a:pt x="288" y="331"/>
                    <a:pt x="288" y="331"/>
                  </a:cubicBezTo>
                  <a:cubicBezTo>
                    <a:pt x="390" y="230"/>
                    <a:pt x="390" y="230"/>
                    <a:pt x="390" y="230"/>
                  </a:cubicBezTo>
                  <a:cubicBezTo>
                    <a:pt x="547" y="230"/>
                    <a:pt x="547" y="230"/>
                    <a:pt x="547" y="230"/>
                  </a:cubicBezTo>
                  <a:cubicBezTo>
                    <a:pt x="563" y="230"/>
                    <a:pt x="576" y="217"/>
                    <a:pt x="576" y="201"/>
                  </a:cubicBezTo>
                  <a:cubicBezTo>
                    <a:pt x="576" y="0"/>
                    <a:pt x="576" y="0"/>
                    <a:pt x="576" y="0"/>
                  </a:cubicBezTo>
                  <a:lnTo>
                    <a:pt x="0" y="0"/>
                  </a:lnTo>
                  <a:close/>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6"/>
            <p:cNvSpPr>
              <a:spLocks noEditPoints="1"/>
            </p:cNvSpPr>
            <p:nvPr/>
          </p:nvSpPr>
          <p:spPr bwMode="auto">
            <a:xfrm>
              <a:off x="9925651" y="2118827"/>
              <a:ext cx="724286" cy="722805"/>
            </a:xfrm>
            <a:custGeom>
              <a:avLst/>
              <a:gdLst>
                <a:gd name="T0" fmla="*/ 424 w 1066"/>
                <a:gd name="T1" fmla="*/ 379 h 1066"/>
                <a:gd name="T2" fmla="*/ 424 w 1066"/>
                <a:gd name="T3" fmla="*/ 424 h 1066"/>
                <a:gd name="T4" fmla="*/ 402 w 1066"/>
                <a:gd name="T5" fmla="*/ 433 h 1066"/>
                <a:gd name="T6" fmla="*/ 379 w 1066"/>
                <a:gd name="T7" fmla="*/ 424 h 1066"/>
                <a:gd name="T8" fmla="*/ 114 w 1066"/>
                <a:gd name="T9" fmla="*/ 159 h 1066"/>
                <a:gd name="T10" fmla="*/ 0 w 1066"/>
                <a:gd name="T11" fmla="*/ 273 h 1066"/>
                <a:gd name="T12" fmla="*/ 0 w 1066"/>
                <a:gd name="T13" fmla="*/ 0 h 1066"/>
                <a:gd name="T14" fmla="*/ 273 w 1066"/>
                <a:gd name="T15" fmla="*/ 0 h 1066"/>
                <a:gd name="T16" fmla="*/ 159 w 1066"/>
                <a:gd name="T17" fmla="*/ 114 h 1066"/>
                <a:gd name="T18" fmla="*/ 424 w 1066"/>
                <a:gd name="T19" fmla="*/ 379 h 1066"/>
                <a:gd name="T20" fmla="*/ 687 w 1066"/>
                <a:gd name="T21" fmla="*/ 642 h 1066"/>
                <a:gd name="T22" fmla="*/ 642 w 1066"/>
                <a:gd name="T23" fmla="*/ 642 h 1066"/>
                <a:gd name="T24" fmla="*/ 642 w 1066"/>
                <a:gd name="T25" fmla="*/ 687 h 1066"/>
                <a:gd name="T26" fmla="*/ 907 w 1066"/>
                <a:gd name="T27" fmla="*/ 952 h 1066"/>
                <a:gd name="T28" fmla="*/ 793 w 1066"/>
                <a:gd name="T29" fmla="*/ 1066 h 1066"/>
                <a:gd name="T30" fmla="*/ 1066 w 1066"/>
                <a:gd name="T31" fmla="*/ 1066 h 1066"/>
                <a:gd name="T32" fmla="*/ 1066 w 1066"/>
                <a:gd name="T33" fmla="*/ 793 h 1066"/>
                <a:gd name="T34" fmla="*/ 952 w 1066"/>
                <a:gd name="T35" fmla="*/ 907 h 1066"/>
                <a:gd name="T36" fmla="*/ 687 w 1066"/>
                <a:gd name="T37" fmla="*/ 642 h 1066"/>
                <a:gd name="T38" fmla="*/ 379 w 1066"/>
                <a:gd name="T39" fmla="*/ 642 h 1066"/>
                <a:gd name="T40" fmla="*/ 114 w 1066"/>
                <a:gd name="T41" fmla="*/ 907 h 1066"/>
                <a:gd name="T42" fmla="*/ 0 w 1066"/>
                <a:gd name="T43" fmla="*/ 793 h 1066"/>
                <a:gd name="T44" fmla="*/ 0 w 1066"/>
                <a:gd name="T45" fmla="*/ 1066 h 1066"/>
                <a:gd name="T46" fmla="*/ 273 w 1066"/>
                <a:gd name="T47" fmla="*/ 1066 h 1066"/>
                <a:gd name="T48" fmla="*/ 159 w 1066"/>
                <a:gd name="T49" fmla="*/ 952 h 1066"/>
                <a:gd name="T50" fmla="*/ 424 w 1066"/>
                <a:gd name="T51" fmla="*/ 687 h 1066"/>
                <a:gd name="T52" fmla="*/ 424 w 1066"/>
                <a:gd name="T53" fmla="*/ 642 h 1066"/>
                <a:gd name="T54" fmla="*/ 379 w 1066"/>
                <a:gd name="T55" fmla="*/ 642 h 1066"/>
                <a:gd name="T56" fmla="*/ 664 w 1066"/>
                <a:gd name="T57" fmla="*/ 433 h 1066"/>
                <a:gd name="T58" fmla="*/ 687 w 1066"/>
                <a:gd name="T59" fmla="*/ 424 h 1066"/>
                <a:gd name="T60" fmla="*/ 952 w 1066"/>
                <a:gd name="T61" fmla="*/ 159 h 1066"/>
                <a:gd name="T62" fmla="*/ 1066 w 1066"/>
                <a:gd name="T63" fmla="*/ 273 h 1066"/>
                <a:gd name="T64" fmla="*/ 1066 w 1066"/>
                <a:gd name="T65" fmla="*/ 0 h 1066"/>
                <a:gd name="T66" fmla="*/ 793 w 1066"/>
                <a:gd name="T67" fmla="*/ 0 h 1066"/>
                <a:gd name="T68" fmla="*/ 907 w 1066"/>
                <a:gd name="T69" fmla="*/ 114 h 1066"/>
                <a:gd name="T70" fmla="*/ 642 w 1066"/>
                <a:gd name="T71" fmla="*/ 379 h 1066"/>
                <a:gd name="T72" fmla="*/ 642 w 1066"/>
                <a:gd name="T73" fmla="*/ 424 h 1066"/>
                <a:gd name="T74" fmla="*/ 664 w 1066"/>
                <a:gd name="T75" fmla="*/ 433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6" h="1066">
                  <a:moveTo>
                    <a:pt x="424" y="379"/>
                  </a:moveTo>
                  <a:cubicBezTo>
                    <a:pt x="436" y="392"/>
                    <a:pt x="436" y="412"/>
                    <a:pt x="424" y="424"/>
                  </a:cubicBezTo>
                  <a:cubicBezTo>
                    <a:pt x="418" y="430"/>
                    <a:pt x="410" y="433"/>
                    <a:pt x="402" y="433"/>
                  </a:cubicBezTo>
                  <a:cubicBezTo>
                    <a:pt x="394" y="433"/>
                    <a:pt x="385" y="430"/>
                    <a:pt x="379" y="424"/>
                  </a:cubicBezTo>
                  <a:cubicBezTo>
                    <a:pt x="379" y="424"/>
                    <a:pt x="379" y="424"/>
                    <a:pt x="114" y="159"/>
                  </a:cubicBezTo>
                  <a:cubicBezTo>
                    <a:pt x="114" y="159"/>
                    <a:pt x="114" y="159"/>
                    <a:pt x="0" y="273"/>
                  </a:cubicBezTo>
                  <a:cubicBezTo>
                    <a:pt x="0" y="273"/>
                    <a:pt x="0" y="273"/>
                    <a:pt x="0" y="0"/>
                  </a:cubicBezTo>
                  <a:cubicBezTo>
                    <a:pt x="0" y="0"/>
                    <a:pt x="0" y="0"/>
                    <a:pt x="273" y="0"/>
                  </a:cubicBezTo>
                  <a:cubicBezTo>
                    <a:pt x="273" y="0"/>
                    <a:pt x="273" y="0"/>
                    <a:pt x="159" y="114"/>
                  </a:cubicBezTo>
                  <a:lnTo>
                    <a:pt x="424" y="379"/>
                  </a:lnTo>
                  <a:close/>
                  <a:moveTo>
                    <a:pt x="687" y="642"/>
                  </a:moveTo>
                  <a:cubicBezTo>
                    <a:pt x="674" y="630"/>
                    <a:pt x="654" y="630"/>
                    <a:pt x="642" y="642"/>
                  </a:cubicBezTo>
                  <a:cubicBezTo>
                    <a:pt x="630" y="654"/>
                    <a:pt x="630" y="674"/>
                    <a:pt x="642" y="687"/>
                  </a:cubicBezTo>
                  <a:cubicBezTo>
                    <a:pt x="907" y="952"/>
                    <a:pt x="907" y="952"/>
                    <a:pt x="907" y="952"/>
                  </a:cubicBezTo>
                  <a:cubicBezTo>
                    <a:pt x="793" y="1066"/>
                    <a:pt x="793" y="1066"/>
                    <a:pt x="793" y="1066"/>
                  </a:cubicBezTo>
                  <a:cubicBezTo>
                    <a:pt x="1066" y="1066"/>
                    <a:pt x="1066" y="1066"/>
                    <a:pt x="1066" y="1066"/>
                  </a:cubicBezTo>
                  <a:cubicBezTo>
                    <a:pt x="1066" y="793"/>
                    <a:pt x="1066" y="793"/>
                    <a:pt x="1066" y="793"/>
                  </a:cubicBezTo>
                  <a:cubicBezTo>
                    <a:pt x="952" y="907"/>
                    <a:pt x="952" y="907"/>
                    <a:pt x="952" y="907"/>
                  </a:cubicBezTo>
                  <a:lnTo>
                    <a:pt x="687" y="642"/>
                  </a:lnTo>
                  <a:close/>
                  <a:moveTo>
                    <a:pt x="379" y="642"/>
                  </a:moveTo>
                  <a:cubicBezTo>
                    <a:pt x="114" y="907"/>
                    <a:pt x="114" y="907"/>
                    <a:pt x="114" y="907"/>
                  </a:cubicBezTo>
                  <a:cubicBezTo>
                    <a:pt x="0" y="793"/>
                    <a:pt x="0" y="793"/>
                    <a:pt x="0" y="793"/>
                  </a:cubicBezTo>
                  <a:cubicBezTo>
                    <a:pt x="0" y="1066"/>
                    <a:pt x="0" y="1066"/>
                    <a:pt x="0" y="1066"/>
                  </a:cubicBezTo>
                  <a:cubicBezTo>
                    <a:pt x="273" y="1066"/>
                    <a:pt x="273" y="1066"/>
                    <a:pt x="273" y="1066"/>
                  </a:cubicBezTo>
                  <a:cubicBezTo>
                    <a:pt x="159" y="952"/>
                    <a:pt x="159" y="952"/>
                    <a:pt x="159" y="952"/>
                  </a:cubicBezTo>
                  <a:cubicBezTo>
                    <a:pt x="424" y="687"/>
                    <a:pt x="424" y="687"/>
                    <a:pt x="424" y="687"/>
                  </a:cubicBezTo>
                  <a:cubicBezTo>
                    <a:pt x="436" y="674"/>
                    <a:pt x="436" y="654"/>
                    <a:pt x="424" y="642"/>
                  </a:cubicBezTo>
                  <a:cubicBezTo>
                    <a:pt x="412" y="630"/>
                    <a:pt x="392" y="630"/>
                    <a:pt x="379" y="642"/>
                  </a:cubicBezTo>
                  <a:close/>
                  <a:moveTo>
                    <a:pt x="664" y="433"/>
                  </a:moveTo>
                  <a:cubicBezTo>
                    <a:pt x="672" y="433"/>
                    <a:pt x="681" y="430"/>
                    <a:pt x="687" y="424"/>
                  </a:cubicBezTo>
                  <a:cubicBezTo>
                    <a:pt x="952" y="159"/>
                    <a:pt x="952" y="159"/>
                    <a:pt x="952" y="159"/>
                  </a:cubicBezTo>
                  <a:cubicBezTo>
                    <a:pt x="1066" y="273"/>
                    <a:pt x="1066" y="273"/>
                    <a:pt x="1066" y="273"/>
                  </a:cubicBezTo>
                  <a:cubicBezTo>
                    <a:pt x="1066" y="0"/>
                    <a:pt x="1066" y="0"/>
                    <a:pt x="1066" y="0"/>
                  </a:cubicBezTo>
                  <a:cubicBezTo>
                    <a:pt x="793" y="0"/>
                    <a:pt x="793" y="0"/>
                    <a:pt x="793" y="0"/>
                  </a:cubicBezTo>
                  <a:cubicBezTo>
                    <a:pt x="907" y="114"/>
                    <a:pt x="907" y="114"/>
                    <a:pt x="907" y="114"/>
                  </a:cubicBezTo>
                  <a:cubicBezTo>
                    <a:pt x="642" y="379"/>
                    <a:pt x="642" y="379"/>
                    <a:pt x="642" y="379"/>
                  </a:cubicBezTo>
                  <a:cubicBezTo>
                    <a:pt x="630" y="392"/>
                    <a:pt x="630" y="412"/>
                    <a:pt x="642" y="424"/>
                  </a:cubicBezTo>
                  <a:cubicBezTo>
                    <a:pt x="648" y="430"/>
                    <a:pt x="656" y="433"/>
                    <a:pt x="664" y="4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7" name="Freeform 60"/>
            <p:cNvSpPr>
              <a:spLocks noEditPoints="1"/>
            </p:cNvSpPr>
            <p:nvPr/>
          </p:nvSpPr>
          <p:spPr bwMode="auto">
            <a:xfrm>
              <a:off x="1515816" y="2098935"/>
              <a:ext cx="789479" cy="762588"/>
            </a:xfrm>
            <a:custGeom>
              <a:avLst/>
              <a:gdLst>
                <a:gd name="T0" fmla="*/ 114 w 446"/>
                <a:gd name="T1" fmla="*/ 55 h 431"/>
                <a:gd name="T2" fmla="*/ 140 w 446"/>
                <a:gd name="T3" fmla="*/ 66 h 431"/>
                <a:gd name="T4" fmla="*/ 141 w 446"/>
                <a:gd name="T5" fmla="*/ 85 h 431"/>
                <a:gd name="T6" fmla="*/ 111 w 446"/>
                <a:gd name="T7" fmla="*/ 136 h 431"/>
                <a:gd name="T8" fmla="*/ 116 w 446"/>
                <a:gd name="T9" fmla="*/ 126 h 431"/>
                <a:gd name="T10" fmla="*/ 101 w 446"/>
                <a:gd name="T11" fmla="*/ 140 h 431"/>
                <a:gd name="T12" fmla="*/ 174 w 446"/>
                <a:gd name="T13" fmla="*/ 213 h 431"/>
                <a:gd name="T14" fmla="*/ 159 w 446"/>
                <a:gd name="T15" fmla="*/ 227 h 431"/>
                <a:gd name="T16" fmla="*/ 171 w 446"/>
                <a:gd name="T17" fmla="*/ 264 h 431"/>
                <a:gd name="T18" fmla="*/ 255 w 446"/>
                <a:gd name="T19" fmla="*/ 77 h 431"/>
                <a:gd name="T20" fmla="*/ 93 w 446"/>
                <a:gd name="T21" fmla="*/ 92 h 431"/>
                <a:gd name="T22" fmla="*/ 283 w 446"/>
                <a:gd name="T23" fmla="*/ 164 h 431"/>
                <a:gd name="T24" fmla="*/ 255 w 446"/>
                <a:gd name="T25" fmla="*/ 172 h 431"/>
                <a:gd name="T26" fmla="*/ 261 w 446"/>
                <a:gd name="T27" fmla="*/ 128 h 431"/>
                <a:gd name="T28" fmla="*/ 278 w 446"/>
                <a:gd name="T29" fmla="*/ 153 h 431"/>
                <a:gd name="T30" fmla="*/ 139 w 446"/>
                <a:gd name="T31" fmla="*/ 134 h 431"/>
                <a:gd name="T32" fmla="*/ 163 w 446"/>
                <a:gd name="T33" fmla="*/ 172 h 431"/>
                <a:gd name="T34" fmla="*/ 136 w 446"/>
                <a:gd name="T35" fmla="*/ 164 h 431"/>
                <a:gd name="T36" fmla="*/ 141 w 446"/>
                <a:gd name="T37" fmla="*/ 153 h 431"/>
                <a:gd name="T38" fmla="*/ 187 w 446"/>
                <a:gd name="T39" fmla="*/ 131 h 431"/>
                <a:gd name="T40" fmla="*/ 185 w 446"/>
                <a:gd name="T41" fmla="*/ 138 h 431"/>
                <a:gd name="T42" fmla="*/ 90 w 446"/>
                <a:gd name="T43" fmla="*/ 217 h 431"/>
                <a:gd name="T44" fmla="*/ 106 w 446"/>
                <a:gd name="T45" fmla="*/ 238 h 431"/>
                <a:gd name="T46" fmla="*/ 81 w 446"/>
                <a:gd name="T47" fmla="*/ 227 h 431"/>
                <a:gd name="T48" fmla="*/ 129 w 446"/>
                <a:gd name="T49" fmla="*/ 218 h 431"/>
                <a:gd name="T50" fmla="*/ 127 w 446"/>
                <a:gd name="T51" fmla="*/ 224 h 431"/>
                <a:gd name="T52" fmla="*/ 138 w 446"/>
                <a:gd name="T53" fmla="*/ 264 h 431"/>
                <a:gd name="T54" fmla="*/ 80 w 446"/>
                <a:gd name="T55" fmla="*/ 177 h 431"/>
                <a:gd name="T56" fmla="*/ 57 w 446"/>
                <a:gd name="T57" fmla="*/ 154 h 431"/>
                <a:gd name="T58" fmla="*/ 90 w 446"/>
                <a:gd name="T59" fmla="*/ 153 h 431"/>
                <a:gd name="T60" fmla="*/ 84 w 446"/>
                <a:gd name="T61" fmla="*/ 153 h 431"/>
                <a:gd name="T62" fmla="*/ 230 w 446"/>
                <a:gd name="T63" fmla="*/ 240 h 431"/>
                <a:gd name="T64" fmla="*/ 246 w 446"/>
                <a:gd name="T65" fmla="*/ 217 h 431"/>
                <a:gd name="T66" fmla="*/ 171 w 446"/>
                <a:gd name="T67" fmla="*/ 40 h 431"/>
                <a:gd name="T68" fmla="*/ 167 w 446"/>
                <a:gd name="T69" fmla="*/ 92 h 431"/>
                <a:gd name="T70" fmla="*/ 153 w 446"/>
                <a:gd name="T71" fmla="*/ 55 h 431"/>
                <a:gd name="T72" fmla="*/ 168 w 446"/>
                <a:gd name="T73" fmla="*/ 45 h 431"/>
                <a:gd name="T74" fmla="*/ 213 w 446"/>
                <a:gd name="T75" fmla="*/ 213 h 431"/>
                <a:gd name="T76" fmla="*/ 198 w 446"/>
                <a:gd name="T77" fmla="*/ 227 h 431"/>
                <a:gd name="T78" fmla="*/ 210 w 446"/>
                <a:gd name="T79" fmla="*/ 264 h 431"/>
                <a:gd name="T80" fmla="*/ 228 w 446"/>
                <a:gd name="T81" fmla="*/ 179 h 431"/>
                <a:gd name="T82" fmla="*/ 213 w 446"/>
                <a:gd name="T83" fmla="*/ 142 h 431"/>
                <a:gd name="T84" fmla="*/ 244 w 446"/>
                <a:gd name="T85" fmla="*/ 164 h 431"/>
                <a:gd name="T86" fmla="*/ 218 w 446"/>
                <a:gd name="T87" fmla="*/ 153 h 431"/>
                <a:gd name="T88" fmla="*/ 201 w 446"/>
                <a:gd name="T89" fmla="*/ 53 h 431"/>
                <a:gd name="T90" fmla="*/ 215 w 446"/>
                <a:gd name="T91" fmla="*/ 92 h 431"/>
                <a:gd name="T92" fmla="*/ 171 w 446"/>
                <a:gd name="T93" fmla="*/ 24 h 431"/>
                <a:gd name="T94" fmla="*/ 263 w 446"/>
                <a:gd name="T95" fmla="*/ 62 h 431"/>
                <a:gd name="T96" fmla="*/ 171 w 446"/>
                <a:gd name="T97" fmla="*/ 310 h 431"/>
                <a:gd name="T98" fmla="*/ 319 w 446"/>
                <a:gd name="T99" fmla="*/ 269 h 431"/>
                <a:gd name="T100" fmla="*/ 420 w 446"/>
                <a:gd name="T10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6" h="431">
                  <a:moveTo>
                    <a:pt x="122" y="90"/>
                  </a:moveTo>
                  <a:cubicBezTo>
                    <a:pt x="120" y="89"/>
                    <a:pt x="118" y="87"/>
                    <a:pt x="117" y="85"/>
                  </a:cubicBezTo>
                  <a:cubicBezTo>
                    <a:pt x="115" y="83"/>
                    <a:pt x="114" y="81"/>
                    <a:pt x="114" y="77"/>
                  </a:cubicBezTo>
                  <a:cubicBezTo>
                    <a:pt x="113" y="74"/>
                    <a:pt x="113" y="71"/>
                    <a:pt x="113" y="67"/>
                  </a:cubicBezTo>
                  <a:cubicBezTo>
                    <a:pt x="113" y="62"/>
                    <a:pt x="113" y="58"/>
                    <a:pt x="114" y="55"/>
                  </a:cubicBezTo>
                  <a:cubicBezTo>
                    <a:pt x="114" y="55"/>
                    <a:pt x="114" y="55"/>
                    <a:pt x="114" y="55"/>
                  </a:cubicBezTo>
                  <a:cubicBezTo>
                    <a:pt x="116" y="54"/>
                    <a:pt x="118" y="52"/>
                    <a:pt x="121" y="51"/>
                  </a:cubicBezTo>
                  <a:cubicBezTo>
                    <a:pt x="119" y="55"/>
                    <a:pt x="119" y="60"/>
                    <a:pt x="119" y="67"/>
                  </a:cubicBezTo>
                  <a:cubicBezTo>
                    <a:pt x="119" y="80"/>
                    <a:pt x="122" y="87"/>
                    <a:pt x="129" y="87"/>
                  </a:cubicBezTo>
                  <a:cubicBezTo>
                    <a:pt x="136" y="87"/>
                    <a:pt x="140" y="80"/>
                    <a:pt x="140" y="66"/>
                  </a:cubicBezTo>
                  <a:cubicBezTo>
                    <a:pt x="140" y="55"/>
                    <a:pt x="138" y="49"/>
                    <a:pt x="134" y="46"/>
                  </a:cubicBezTo>
                  <a:cubicBezTo>
                    <a:pt x="136" y="45"/>
                    <a:pt x="138" y="45"/>
                    <a:pt x="140" y="44"/>
                  </a:cubicBezTo>
                  <a:cubicBezTo>
                    <a:pt x="144" y="48"/>
                    <a:pt x="145" y="55"/>
                    <a:pt x="145" y="66"/>
                  </a:cubicBezTo>
                  <a:cubicBezTo>
                    <a:pt x="145" y="70"/>
                    <a:pt x="145" y="74"/>
                    <a:pt x="144" y="77"/>
                  </a:cubicBezTo>
                  <a:cubicBezTo>
                    <a:pt x="144" y="80"/>
                    <a:pt x="142" y="83"/>
                    <a:pt x="141" y="85"/>
                  </a:cubicBezTo>
                  <a:cubicBezTo>
                    <a:pt x="140" y="87"/>
                    <a:pt x="138" y="89"/>
                    <a:pt x="136" y="90"/>
                  </a:cubicBezTo>
                  <a:cubicBezTo>
                    <a:pt x="134" y="91"/>
                    <a:pt x="131" y="92"/>
                    <a:pt x="129" y="92"/>
                  </a:cubicBezTo>
                  <a:cubicBezTo>
                    <a:pt x="126" y="92"/>
                    <a:pt x="124" y="91"/>
                    <a:pt x="122" y="90"/>
                  </a:cubicBezTo>
                  <a:close/>
                  <a:moveTo>
                    <a:pt x="108" y="138"/>
                  </a:moveTo>
                  <a:cubicBezTo>
                    <a:pt x="109" y="137"/>
                    <a:pt x="110" y="137"/>
                    <a:pt x="111" y="136"/>
                  </a:cubicBezTo>
                  <a:cubicBezTo>
                    <a:pt x="112" y="135"/>
                    <a:pt x="112" y="135"/>
                    <a:pt x="113" y="134"/>
                  </a:cubicBezTo>
                  <a:cubicBezTo>
                    <a:pt x="113" y="178"/>
                    <a:pt x="113" y="178"/>
                    <a:pt x="113" y="178"/>
                  </a:cubicBezTo>
                  <a:cubicBezTo>
                    <a:pt x="118" y="178"/>
                    <a:pt x="118" y="178"/>
                    <a:pt x="118" y="178"/>
                  </a:cubicBezTo>
                  <a:cubicBezTo>
                    <a:pt x="118" y="126"/>
                    <a:pt x="118" y="126"/>
                    <a:pt x="118" y="126"/>
                  </a:cubicBezTo>
                  <a:cubicBezTo>
                    <a:pt x="116" y="126"/>
                    <a:pt x="116" y="126"/>
                    <a:pt x="116" y="126"/>
                  </a:cubicBezTo>
                  <a:cubicBezTo>
                    <a:pt x="115" y="127"/>
                    <a:pt x="114" y="128"/>
                    <a:pt x="113" y="129"/>
                  </a:cubicBezTo>
                  <a:cubicBezTo>
                    <a:pt x="112" y="130"/>
                    <a:pt x="111" y="130"/>
                    <a:pt x="109" y="131"/>
                  </a:cubicBezTo>
                  <a:cubicBezTo>
                    <a:pt x="108" y="132"/>
                    <a:pt x="106" y="133"/>
                    <a:pt x="105" y="133"/>
                  </a:cubicBezTo>
                  <a:cubicBezTo>
                    <a:pt x="104" y="134"/>
                    <a:pt x="102" y="134"/>
                    <a:pt x="101" y="135"/>
                  </a:cubicBezTo>
                  <a:cubicBezTo>
                    <a:pt x="101" y="140"/>
                    <a:pt x="101" y="140"/>
                    <a:pt x="101" y="140"/>
                  </a:cubicBezTo>
                  <a:cubicBezTo>
                    <a:pt x="102" y="140"/>
                    <a:pt x="103" y="140"/>
                    <a:pt x="104" y="139"/>
                  </a:cubicBezTo>
                  <a:cubicBezTo>
                    <a:pt x="106" y="139"/>
                    <a:pt x="107" y="138"/>
                    <a:pt x="108" y="138"/>
                  </a:cubicBezTo>
                  <a:close/>
                  <a:moveTo>
                    <a:pt x="177" y="264"/>
                  </a:moveTo>
                  <a:cubicBezTo>
                    <a:pt x="177" y="213"/>
                    <a:pt x="177" y="213"/>
                    <a:pt x="177" y="213"/>
                  </a:cubicBezTo>
                  <a:cubicBezTo>
                    <a:pt x="174" y="213"/>
                    <a:pt x="174" y="213"/>
                    <a:pt x="174" y="213"/>
                  </a:cubicBezTo>
                  <a:cubicBezTo>
                    <a:pt x="174" y="214"/>
                    <a:pt x="172" y="214"/>
                    <a:pt x="171" y="215"/>
                  </a:cubicBezTo>
                  <a:cubicBezTo>
                    <a:pt x="170" y="216"/>
                    <a:pt x="169" y="217"/>
                    <a:pt x="167" y="218"/>
                  </a:cubicBezTo>
                  <a:cubicBezTo>
                    <a:pt x="166" y="218"/>
                    <a:pt x="165" y="219"/>
                    <a:pt x="163" y="220"/>
                  </a:cubicBezTo>
                  <a:cubicBezTo>
                    <a:pt x="162" y="220"/>
                    <a:pt x="160" y="221"/>
                    <a:pt x="159" y="221"/>
                  </a:cubicBezTo>
                  <a:cubicBezTo>
                    <a:pt x="159" y="227"/>
                    <a:pt x="159" y="227"/>
                    <a:pt x="159" y="227"/>
                  </a:cubicBezTo>
                  <a:cubicBezTo>
                    <a:pt x="160" y="226"/>
                    <a:pt x="161" y="226"/>
                    <a:pt x="163" y="226"/>
                  </a:cubicBezTo>
                  <a:cubicBezTo>
                    <a:pt x="164" y="225"/>
                    <a:pt x="165" y="225"/>
                    <a:pt x="166" y="224"/>
                  </a:cubicBezTo>
                  <a:cubicBezTo>
                    <a:pt x="167" y="223"/>
                    <a:pt x="168" y="223"/>
                    <a:pt x="169" y="222"/>
                  </a:cubicBezTo>
                  <a:cubicBezTo>
                    <a:pt x="170" y="222"/>
                    <a:pt x="170" y="221"/>
                    <a:pt x="171" y="221"/>
                  </a:cubicBezTo>
                  <a:cubicBezTo>
                    <a:pt x="171" y="264"/>
                    <a:pt x="171" y="264"/>
                    <a:pt x="171" y="264"/>
                  </a:cubicBezTo>
                  <a:lnTo>
                    <a:pt x="177" y="264"/>
                  </a:lnTo>
                  <a:close/>
                  <a:moveTo>
                    <a:pt x="249" y="71"/>
                  </a:moveTo>
                  <a:cubicBezTo>
                    <a:pt x="249" y="92"/>
                    <a:pt x="249" y="92"/>
                    <a:pt x="249" y="92"/>
                  </a:cubicBezTo>
                  <a:cubicBezTo>
                    <a:pt x="255" y="92"/>
                    <a:pt x="255" y="92"/>
                    <a:pt x="255" y="92"/>
                  </a:cubicBezTo>
                  <a:cubicBezTo>
                    <a:pt x="255" y="77"/>
                    <a:pt x="255" y="77"/>
                    <a:pt x="255" y="77"/>
                  </a:cubicBezTo>
                  <a:cubicBezTo>
                    <a:pt x="254" y="76"/>
                    <a:pt x="253" y="75"/>
                    <a:pt x="252" y="74"/>
                  </a:cubicBezTo>
                  <a:cubicBezTo>
                    <a:pt x="251" y="73"/>
                    <a:pt x="250" y="72"/>
                    <a:pt x="249" y="71"/>
                  </a:cubicBezTo>
                  <a:close/>
                  <a:moveTo>
                    <a:pt x="99" y="65"/>
                  </a:moveTo>
                  <a:cubicBezTo>
                    <a:pt x="97" y="67"/>
                    <a:pt x="95" y="68"/>
                    <a:pt x="93" y="70"/>
                  </a:cubicBezTo>
                  <a:cubicBezTo>
                    <a:pt x="93" y="92"/>
                    <a:pt x="93" y="92"/>
                    <a:pt x="93" y="92"/>
                  </a:cubicBezTo>
                  <a:cubicBezTo>
                    <a:pt x="99" y="92"/>
                    <a:pt x="99" y="92"/>
                    <a:pt x="99" y="92"/>
                  </a:cubicBezTo>
                  <a:lnTo>
                    <a:pt x="99" y="65"/>
                  </a:lnTo>
                  <a:close/>
                  <a:moveTo>
                    <a:pt x="268" y="127"/>
                  </a:moveTo>
                  <a:cubicBezTo>
                    <a:pt x="279" y="127"/>
                    <a:pt x="284" y="135"/>
                    <a:pt x="284" y="153"/>
                  </a:cubicBezTo>
                  <a:cubicBezTo>
                    <a:pt x="284" y="157"/>
                    <a:pt x="284" y="160"/>
                    <a:pt x="283" y="164"/>
                  </a:cubicBezTo>
                  <a:cubicBezTo>
                    <a:pt x="282" y="167"/>
                    <a:pt x="281" y="170"/>
                    <a:pt x="280" y="172"/>
                  </a:cubicBezTo>
                  <a:cubicBezTo>
                    <a:pt x="278" y="174"/>
                    <a:pt x="276" y="176"/>
                    <a:pt x="274" y="177"/>
                  </a:cubicBezTo>
                  <a:cubicBezTo>
                    <a:pt x="272" y="178"/>
                    <a:pt x="270" y="179"/>
                    <a:pt x="267" y="179"/>
                  </a:cubicBezTo>
                  <a:cubicBezTo>
                    <a:pt x="265" y="179"/>
                    <a:pt x="262" y="178"/>
                    <a:pt x="260" y="177"/>
                  </a:cubicBezTo>
                  <a:cubicBezTo>
                    <a:pt x="258" y="176"/>
                    <a:pt x="257" y="174"/>
                    <a:pt x="255" y="172"/>
                  </a:cubicBezTo>
                  <a:cubicBezTo>
                    <a:pt x="254" y="170"/>
                    <a:pt x="253" y="168"/>
                    <a:pt x="252" y="164"/>
                  </a:cubicBezTo>
                  <a:cubicBezTo>
                    <a:pt x="252" y="161"/>
                    <a:pt x="251" y="158"/>
                    <a:pt x="251" y="154"/>
                  </a:cubicBezTo>
                  <a:cubicBezTo>
                    <a:pt x="251" y="149"/>
                    <a:pt x="252" y="145"/>
                    <a:pt x="252" y="142"/>
                  </a:cubicBezTo>
                  <a:cubicBezTo>
                    <a:pt x="253" y="139"/>
                    <a:pt x="254" y="136"/>
                    <a:pt x="256" y="134"/>
                  </a:cubicBezTo>
                  <a:cubicBezTo>
                    <a:pt x="257" y="131"/>
                    <a:pt x="259" y="130"/>
                    <a:pt x="261" y="128"/>
                  </a:cubicBezTo>
                  <a:cubicBezTo>
                    <a:pt x="263" y="127"/>
                    <a:pt x="265" y="127"/>
                    <a:pt x="268" y="127"/>
                  </a:cubicBezTo>
                  <a:close/>
                  <a:moveTo>
                    <a:pt x="268" y="132"/>
                  </a:moveTo>
                  <a:cubicBezTo>
                    <a:pt x="261" y="132"/>
                    <a:pt x="257" y="139"/>
                    <a:pt x="257" y="153"/>
                  </a:cubicBezTo>
                  <a:cubicBezTo>
                    <a:pt x="257" y="167"/>
                    <a:pt x="261" y="174"/>
                    <a:pt x="268" y="174"/>
                  </a:cubicBezTo>
                  <a:cubicBezTo>
                    <a:pt x="275" y="174"/>
                    <a:pt x="278" y="167"/>
                    <a:pt x="278" y="153"/>
                  </a:cubicBezTo>
                  <a:cubicBezTo>
                    <a:pt x="278" y="139"/>
                    <a:pt x="275" y="132"/>
                    <a:pt x="268" y="132"/>
                  </a:cubicBezTo>
                  <a:close/>
                  <a:moveTo>
                    <a:pt x="136" y="164"/>
                  </a:moveTo>
                  <a:cubicBezTo>
                    <a:pt x="135" y="161"/>
                    <a:pt x="135" y="158"/>
                    <a:pt x="135" y="154"/>
                  </a:cubicBezTo>
                  <a:cubicBezTo>
                    <a:pt x="135" y="149"/>
                    <a:pt x="135" y="145"/>
                    <a:pt x="136" y="142"/>
                  </a:cubicBezTo>
                  <a:cubicBezTo>
                    <a:pt x="137" y="139"/>
                    <a:pt x="138" y="136"/>
                    <a:pt x="139" y="134"/>
                  </a:cubicBezTo>
                  <a:cubicBezTo>
                    <a:pt x="141" y="131"/>
                    <a:pt x="142" y="130"/>
                    <a:pt x="144" y="128"/>
                  </a:cubicBezTo>
                  <a:cubicBezTo>
                    <a:pt x="147" y="127"/>
                    <a:pt x="149" y="127"/>
                    <a:pt x="152" y="127"/>
                  </a:cubicBezTo>
                  <a:cubicBezTo>
                    <a:pt x="162" y="127"/>
                    <a:pt x="168" y="135"/>
                    <a:pt x="168" y="153"/>
                  </a:cubicBezTo>
                  <a:cubicBezTo>
                    <a:pt x="168" y="157"/>
                    <a:pt x="167" y="160"/>
                    <a:pt x="166" y="164"/>
                  </a:cubicBezTo>
                  <a:cubicBezTo>
                    <a:pt x="166" y="167"/>
                    <a:pt x="165" y="170"/>
                    <a:pt x="163" y="172"/>
                  </a:cubicBezTo>
                  <a:cubicBezTo>
                    <a:pt x="162" y="174"/>
                    <a:pt x="160" y="176"/>
                    <a:pt x="158" y="177"/>
                  </a:cubicBezTo>
                  <a:cubicBezTo>
                    <a:pt x="156" y="178"/>
                    <a:pt x="153" y="179"/>
                    <a:pt x="151" y="179"/>
                  </a:cubicBezTo>
                  <a:cubicBezTo>
                    <a:pt x="148" y="179"/>
                    <a:pt x="146" y="178"/>
                    <a:pt x="144" y="177"/>
                  </a:cubicBezTo>
                  <a:cubicBezTo>
                    <a:pt x="142" y="176"/>
                    <a:pt x="140" y="174"/>
                    <a:pt x="139" y="172"/>
                  </a:cubicBezTo>
                  <a:cubicBezTo>
                    <a:pt x="138" y="170"/>
                    <a:pt x="137" y="168"/>
                    <a:pt x="136" y="164"/>
                  </a:cubicBezTo>
                  <a:close/>
                  <a:moveTo>
                    <a:pt x="141" y="153"/>
                  </a:moveTo>
                  <a:cubicBezTo>
                    <a:pt x="141" y="167"/>
                    <a:pt x="144" y="174"/>
                    <a:pt x="151" y="174"/>
                  </a:cubicBezTo>
                  <a:cubicBezTo>
                    <a:pt x="158" y="174"/>
                    <a:pt x="162" y="167"/>
                    <a:pt x="162" y="153"/>
                  </a:cubicBezTo>
                  <a:cubicBezTo>
                    <a:pt x="162" y="139"/>
                    <a:pt x="158" y="132"/>
                    <a:pt x="151" y="132"/>
                  </a:cubicBezTo>
                  <a:cubicBezTo>
                    <a:pt x="144" y="132"/>
                    <a:pt x="141" y="139"/>
                    <a:pt x="141" y="153"/>
                  </a:cubicBezTo>
                  <a:close/>
                  <a:moveTo>
                    <a:pt x="196" y="178"/>
                  </a:moveTo>
                  <a:cubicBezTo>
                    <a:pt x="196" y="126"/>
                    <a:pt x="196" y="126"/>
                    <a:pt x="196" y="126"/>
                  </a:cubicBezTo>
                  <a:cubicBezTo>
                    <a:pt x="194" y="126"/>
                    <a:pt x="194" y="126"/>
                    <a:pt x="194" y="126"/>
                  </a:cubicBezTo>
                  <a:cubicBezTo>
                    <a:pt x="193" y="127"/>
                    <a:pt x="192" y="128"/>
                    <a:pt x="191" y="129"/>
                  </a:cubicBezTo>
                  <a:cubicBezTo>
                    <a:pt x="189" y="130"/>
                    <a:pt x="188" y="130"/>
                    <a:pt x="187" y="131"/>
                  </a:cubicBezTo>
                  <a:cubicBezTo>
                    <a:pt x="185" y="132"/>
                    <a:pt x="184" y="133"/>
                    <a:pt x="183" y="133"/>
                  </a:cubicBezTo>
                  <a:cubicBezTo>
                    <a:pt x="181" y="134"/>
                    <a:pt x="180" y="134"/>
                    <a:pt x="179" y="135"/>
                  </a:cubicBezTo>
                  <a:cubicBezTo>
                    <a:pt x="179" y="140"/>
                    <a:pt x="179" y="140"/>
                    <a:pt x="179" y="140"/>
                  </a:cubicBezTo>
                  <a:cubicBezTo>
                    <a:pt x="180" y="140"/>
                    <a:pt x="181" y="140"/>
                    <a:pt x="182" y="139"/>
                  </a:cubicBezTo>
                  <a:cubicBezTo>
                    <a:pt x="183" y="139"/>
                    <a:pt x="184" y="138"/>
                    <a:pt x="185" y="138"/>
                  </a:cubicBezTo>
                  <a:cubicBezTo>
                    <a:pt x="186" y="137"/>
                    <a:pt x="187" y="137"/>
                    <a:pt x="188" y="136"/>
                  </a:cubicBezTo>
                  <a:cubicBezTo>
                    <a:pt x="189" y="135"/>
                    <a:pt x="190" y="135"/>
                    <a:pt x="190" y="134"/>
                  </a:cubicBezTo>
                  <a:cubicBezTo>
                    <a:pt x="190" y="178"/>
                    <a:pt x="190" y="178"/>
                    <a:pt x="190" y="178"/>
                  </a:cubicBezTo>
                  <a:lnTo>
                    <a:pt x="196" y="178"/>
                  </a:lnTo>
                  <a:close/>
                  <a:moveTo>
                    <a:pt x="90" y="217"/>
                  </a:moveTo>
                  <a:cubicBezTo>
                    <a:pt x="97" y="217"/>
                    <a:pt x="100" y="225"/>
                    <a:pt x="100" y="239"/>
                  </a:cubicBezTo>
                  <a:cubicBezTo>
                    <a:pt x="100" y="242"/>
                    <a:pt x="100" y="244"/>
                    <a:pt x="100" y="246"/>
                  </a:cubicBezTo>
                  <a:cubicBezTo>
                    <a:pt x="102" y="248"/>
                    <a:pt x="103" y="249"/>
                    <a:pt x="105" y="250"/>
                  </a:cubicBezTo>
                  <a:cubicBezTo>
                    <a:pt x="105" y="250"/>
                    <a:pt x="105" y="250"/>
                    <a:pt x="105" y="250"/>
                  </a:cubicBezTo>
                  <a:cubicBezTo>
                    <a:pt x="106" y="246"/>
                    <a:pt x="106" y="243"/>
                    <a:pt x="106" y="238"/>
                  </a:cubicBezTo>
                  <a:cubicBezTo>
                    <a:pt x="106" y="221"/>
                    <a:pt x="101" y="213"/>
                    <a:pt x="91" y="213"/>
                  </a:cubicBezTo>
                  <a:cubicBezTo>
                    <a:pt x="88" y="213"/>
                    <a:pt x="85" y="213"/>
                    <a:pt x="83" y="214"/>
                  </a:cubicBezTo>
                  <a:cubicBezTo>
                    <a:pt x="81" y="215"/>
                    <a:pt x="79" y="217"/>
                    <a:pt x="78" y="219"/>
                  </a:cubicBezTo>
                  <a:cubicBezTo>
                    <a:pt x="77" y="220"/>
                    <a:pt x="77" y="221"/>
                    <a:pt x="77" y="222"/>
                  </a:cubicBezTo>
                  <a:cubicBezTo>
                    <a:pt x="78" y="224"/>
                    <a:pt x="79" y="226"/>
                    <a:pt x="81" y="227"/>
                  </a:cubicBezTo>
                  <a:cubicBezTo>
                    <a:pt x="82" y="221"/>
                    <a:pt x="85" y="217"/>
                    <a:pt x="90" y="217"/>
                  </a:cubicBezTo>
                  <a:close/>
                  <a:moveTo>
                    <a:pt x="138" y="213"/>
                  </a:moveTo>
                  <a:cubicBezTo>
                    <a:pt x="136" y="213"/>
                    <a:pt x="136" y="213"/>
                    <a:pt x="136" y="213"/>
                  </a:cubicBezTo>
                  <a:cubicBezTo>
                    <a:pt x="135" y="214"/>
                    <a:pt x="134" y="214"/>
                    <a:pt x="132" y="215"/>
                  </a:cubicBezTo>
                  <a:cubicBezTo>
                    <a:pt x="131" y="216"/>
                    <a:pt x="130" y="217"/>
                    <a:pt x="129" y="218"/>
                  </a:cubicBezTo>
                  <a:cubicBezTo>
                    <a:pt x="127" y="218"/>
                    <a:pt x="126" y="219"/>
                    <a:pt x="124" y="220"/>
                  </a:cubicBezTo>
                  <a:cubicBezTo>
                    <a:pt x="123" y="220"/>
                    <a:pt x="122" y="221"/>
                    <a:pt x="120" y="221"/>
                  </a:cubicBezTo>
                  <a:cubicBezTo>
                    <a:pt x="120" y="227"/>
                    <a:pt x="120" y="227"/>
                    <a:pt x="120" y="227"/>
                  </a:cubicBezTo>
                  <a:cubicBezTo>
                    <a:pt x="121" y="226"/>
                    <a:pt x="123" y="226"/>
                    <a:pt x="124" y="226"/>
                  </a:cubicBezTo>
                  <a:cubicBezTo>
                    <a:pt x="125" y="225"/>
                    <a:pt x="126" y="225"/>
                    <a:pt x="127" y="224"/>
                  </a:cubicBezTo>
                  <a:cubicBezTo>
                    <a:pt x="128" y="223"/>
                    <a:pt x="129" y="223"/>
                    <a:pt x="130" y="222"/>
                  </a:cubicBezTo>
                  <a:cubicBezTo>
                    <a:pt x="131" y="222"/>
                    <a:pt x="132" y="221"/>
                    <a:pt x="132" y="221"/>
                  </a:cubicBezTo>
                  <a:cubicBezTo>
                    <a:pt x="132" y="264"/>
                    <a:pt x="132" y="264"/>
                    <a:pt x="132" y="264"/>
                  </a:cubicBezTo>
                  <a:cubicBezTo>
                    <a:pt x="132" y="264"/>
                    <a:pt x="133" y="264"/>
                    <a:pt x="133" y="264"/>
                  </a:cubicBezTo>
                  <a:cubicBezTo>
                    <a:pt x="138" y="264"/>
                    <a:pt x="138" y="264"/>
                    <a:pt x="138" y="264"/>
                  </a:cubicBezTo>
                  <a:lnTo>
                    <a:pt x="138" y="213"/>
                  </a:lnTo>
                  <a:close/>
                  <a:moveTo>
                    <a:pt x="90" y="153"/>
                  </a:moveTo>
                  <a:cubicBezTo>
                    <a:pt x="90" y="157"/>
                    <a:pt x="90" y="160"/>
                    <a:pt x="89" y="164"/>
                  </a:cubicBezTo>
                  <a:cubicBezTo>
                    <a:pt x="88" y="167"/>
                    <a:pt x="87" y="170"/>
                    <a:pt x="86" y="172"/>
                  </a:cubicBezTo>
                  <a:cubicBezTo>
                    <a:pt x="84" y="174"/>
                    <a:pt x="82" y="176"/>
                    <a:pt x="80" y="177"/>
                  </a:cubicBezTo>
                  <a:cubicBezTo>
                    <a:pt x="78" y="178"/>
                    <a:pt x="76" y="179"/>
                    <a:pt x="73" y="179"/>
                  </a:cubicBezTo>
                  <a:cubicBezTo>
                    <a:pt x="71" y="179"/>
                    <a:pt x="68" y="178"/>
                    <a:pt x="66" y="177"/>
                  </a:cubicBezTo>
                  <a:cubicBezTo>
                    <a:pt x="64" y="176"/>
                    <a:pt x="63" y="174"/>
                    <a:pt x="61" y="172"/>
                  </a:cubicBezTo>
                  <a:cubicBezTo>
                    <a:pt x="60" y="170"/>
                    <a:pt x="59" y="168"/>
                    <a:pt x="58" y="164"/>
                  </a:cubicBezTo>
                  <a:cubicBezTo>
                    <a:pt x="57" y="161"/>
                    <a:pt x="57" y="158"/>
                    <a:pt x="57" y="154"/>
                  </a:cubicBezTo>
                  <a:cubicBezTo>
                    <a:pt x="57" y="149"/>
                    <a:pt x="57" y="145"/>
                    <a:pt x="58" y="142"/>
                  </a:cubicBezTo>
                  <a:cubicBezTo>
                    <a:pt x="59" y="139"/>
                    <a:pt x="60" y="136"/>
                    <a:pt x="61" y="134"/>
                  </a:cubicBezTo>
                  <a:cubicBezTo>
                    <a:pt x="63" y="131"/>
                    <a:pt x="65" y="130"/>
                    <a:pt x="67" y="128"/>
                  </a:cubicBezTo>
                  <a:cubicBezTo>
                    <a:pt x="69" y="127"/>
                    <a:pt x="71" y="127"/>
                    <a:pt x="74" y="127"/>
                  </a:cubicBezTo>
                  <a:cubicBezTo>
                    <a:pt x="85" y="127"/>
                    <a:pt x="90" y="135"/>
                    <a:pt x="90" y="153"/>
                  </a:cubicBezTo>
                  <a:close/>
                  <a:moveTo>
                    <a:pt x="84" y="153"/>
                  </a:moveTo>
                  <a:cubicBezTo>
                    <a:pt x="84" y="139"/>
                    <a:pt x="81" y="132"/>
                    <a:pt x="74" y="132"/>
                  </a:cubicBezTo>
                  <a:cubicBezTo>
                    <a:pt x="67" y="132"/>
                    <a:pt x="63" y="139"/>
                    <a:pt x="63" y="153"/>
                  </a:cubicBezTo>
                  <a:cubicBezTo>
                    <a:pt x="63" y="167"/>
                    <a:pt x="67" y="174"/>
                    <a:pt x="74" y="174"/>
                  </a:cubicBezTo>
                  <a:cubicBezTo>
                    <a:pt x="81" y="174"/>
                    <a:pt x="84" y="167"/>
                    <a:pt x="84" y="153"/>
                  </a:cubicBezTo>
                  <a:close/>
                  <a:moveTo>
                    <a:pt x="247" y="213"/>
                  </a:moveTo>
                  <a:cubicBezTo>
                    <a:pt x="244" y="213"/>
                    <a:pt x="241" y="213"/>
                    <a:pt x="239" y="214"/>
                  </a:cubicBezTo>
                  <a:cubicBezTo>
                    <a:pt x="237" y="215"/>
                    <a:pt x="235" y="217"/>
                    <a:pt x="234" y="219"/>
                  </a:cubicBezTo>
                  <a:cubicBezTo>
                    <a:pt x="233" y="222"/>
                    <a:pt x="231" y="225"/>
                    <a:pt x="231" y="228"/>
                  </a:cubicBezTo>
                  <a:cubicBezTo>
                    <a:pt x="230" y="231"/>
                    <a:pt x="230" y="235"/>
                    <a:pt x="230" y="240"/>
                  </a:cubicBezTo>
                  <a:cubicBezTo>
                    <a:pt x="230" y="244"/>
                    <a:pt x="230" y="247"/>
                    <a:pt x="231" y="250"/>
                  </a:cubicBezTo>
                  <a:cubicBezTo>
                    <a:pt x="231" y="251"/>
                    <a:pt x="231" y="252"/>
                    <a:pt x="231" y="253"/>
                  </a:cubicBezTo>
                  <a:cubicBezTo>
                    <a:pt x="233" y="252"/>
                    <a:pt x="235" y="251"/>
                    <a:pt x="237" y="250"/>
                  </a:cubicBezTo>
                  <a:cubicBezTo>
                    <a:pt x="236" y="247"/>
                    <a:pt x="235" y="243"/>
                    <a:pt x="235" y="239"/>
                  </a:cubicBezTo>
                  <a:cubicBezTo>
                    <a:pt x="235" y="225"/>
                    <a:pt x="239" y="217"/>
                    <a:pt x="246" y="217"/>
                  </a:cubicBezTo>
                  <a:cubicBezTo>
                    <a:pt x="252" y="217"/>
                    <a:pt x="255" y="222"/>
                    <a:pt x="256" y="232"/>
                  </a:cubicBezTo>
                  <a:cubicBezTo>
                    <a:pt x="258" y="230"/>
                    <a:pt x="260" y="228"/>
                    <a:pt x="261" y="226"/>
                  </a:cubicBezTo>
                  <a:cubicBezTo>
                    <a:pt x="259" y="217"/>
                    <a:pt x="254" y="213"/>
                    <a:pt x="247" y="213"/>
                  </a:cubicBezTo>
                  <a:close/>
                  <a:moveTo>
                    <a:pt x="171" y="40"/>
                  </a:moveTo>
                  <a:cubicBezTo>
                    <a:pt x="171" y="40"/>
                    <a:pt x="171" y="40"/>
                    <a:pt x="171" y="40"/>
                  </a:cubicBezTo>
                  <a:cubicBezTo>
                    <a:pt x="180" y="41"/>
                    <a:pt x="184" y="50"/>
                    <a:pt x="184" y="66"/>
                  </a:cubicBezTo>
                  <a:cubicBezTo>
                    <a:pt x="184" y="70"/>
                    <a:pt x="184" y="74"/>
                    <a:pt x="183" y="77"/>
                  </a:cubicBezTo>
                  <a:cubicBezTo>
                    <a:pt x="182" y="80"/>
                    <a:pt x="181" y="83"/>
                    <a:pt x="180" y="85"/>
                  </a:cubicBezTo>
                  <a:cubicBezTo>
                    <a:pt x="178" y="87"/>
                    <a:pt x="177" y="89"/>
                    <a:pt x="175" y="90"/>
                  </a:cubicBezTo>
                  <a:cubicBezTo>
                    <a:pt x="172" y="91"/>
                    <a:pt x="170" y="92"/>
                    <a:pt x="167" y="92"/>
                  </a:cubicBezTo>
                  <a:cubicBezTo>
                    <a:pt x="165" y="92"/>
                    <a:pt x="163" y="91"/>
                    <a:pt x="161" y="90"/>
                  </a:cubicBezTo>
                  <a:cubicBezTo>
                    <a:pt x="159" y="89"/>
                    <a:pt x="157" y="87"/>
                    <a:pt x="156" y="85"/>
                  </a:cubicBezTo>
                  <a:cubicBezTo>
                    <a:pt x="154" y="83"/>
                    <a:pt x="153" y="81"/>
                    <a:pt x="153" y="77"/>
                  </a:cubicBezTo>
                  <a:cubicBezTo>
                    <a:pt x="152" y="74"/>
                    <a:pt x="151" y="71"/>
                    <a:pt x="151" y="67"/>
                  </a:cubicBezTo>
                  <a:cubicBezTo>
                    <a:pt x="151" y="62"/>
                    <a:pt x="152" y="58"/>
                    <a:pt x="153" y="55"/>
                  </a:cubicBezTo>
                  <a:cubicBezTo>
                    <a:pt x="153" y="52"/>
                    <a:pt x="154" y="49"/>
                    <a:pt x="156" y="47"/>
                  </a:cubicBezTo>
                  <a:cubicBezTo>
                    <a:pt x="157" y="44"/>
                    <a:pt x="159" y="43"/>
                    <a:pt x="161" y="41"/>
                  </a:cubicBezTo>
                  <a:cubicBezTo>
                    <a:pt x="162" y="41"/>
                    <a:pt x="163" y="40"/>
                    <a:pt x="165" y="40"/>
                  </a:cubicBezTo>
                  <a:cubicBezTo>
                    <a:pt x="167" y="40"/>
                    <a:pt x="169" y="40"/>
                    <a:pt x="171" y="40"/>
                  </a:cubicBezTo>
                  <a:close/>
                  <a:moveTo>
                    <a:pt x="168" y="45"/>
                  </a:moveTo>
                  <a:cubicBezTo>
                    <a:pt x="161" y="45"/>
                    <a:pt x="157" y="52"/>
                    <a:pt x="157" y="67"/>
                  </a:cubicBezTo>
                  <a:cubicBezTo>
                    <a:pt x="157" y="80"/>
                    <a:pt x="161" y="87"/>
                    <a:pt x="168" y="87"/>
                  </a:cubicBezTo>
                  <a:cubicBezTo>
                    <a:pt x="175" y="87"/>
                    <a:pt x="178" y="80"/>
                    <a:pt x="178" y="66"/>
                  </a:cubicBezTo>
                  <a:cubicBezTo>
                    <a:pt x="178" y="52"/>
                    <a:pt x="175" y="45"/>
                    <a:pt x="168" y="45"/>
                  </a:cubicBezTo>
                  <a:close/>
                  <a:moveTo>
                    <a:pt x="213" y="213"/>
                  </a:moveTo>
                  <a:cubicBezTo>
                    <a:pt x="212" y="214"/>
                    <a:pt x="211" y="214"/>
                    <a:pt x="210" y="215"/>
                  </a:cubicBezTo>
                  <a:cubicBezTo>
                    <a:pt x="209" y="216"/>
                    <a:pt x="208" y="217"/>
                    <a:pt x="206" y="218"/>
                  </a:cubicBezTo>
                  <a:cubicBezTo>
                    <a:pt x="205" y="218"/>
                    <a:pt x="203" y="219"/>
                    <a:pt x="202" y="220"/>
                  </a:cubicBezTo>
                  <a:cubicBezTo>
                    <a:pt x="201" y="220"/>
                    <a:pt x="199" y="221"/>
                    <a:pt x="198" y="221"/>
                  </a:cubicBezTo>
                  <a:cubicBezTo>
                    <a:pt x="198" y="227"/>
                    <a:pt x="198" y="227"/>
                    <a:pt x="198" y="227"/>
                  </a:cubicBezTo>
                  <a:cubicBezTo>
                    <a:pt x="199" y="226"/>
                    <a:pt x="200" y="226"/>
                    <a:pt x="201" y="226"/>
                  </a:cubicBezTo>
                  <a:cubicBezTo>
                    <a:pt x="203" y="225"/>
                    <a:pt x="204" y="225"/>
                    <a:pt x="205" y="224"/>
                  </a:cubicBezTo>
                  <a:cubicBezTo>
                    <a:pt x="206" y="223"/>
                    <a:pt x="207" y="223"/>
                    <a:pt x="208" y="222"/>
                  </a:cubicBezTo>
                  <a:cubicBezTo>
                    <a:pt x="209" y="222"/>
                    <a:pt x="209" y="221"/>
                    <a:pt x="210" y="221"/>
                  </a:cubicBezTo>
                  <a:cubicBezTo>
                    <a:pt x="210" y="264"/>
                    <a:pt x="210" y="264"/>
                    <a:pt x="210" y="264"/>
                  </a:cubicBezTo>
                  <a:cubicBezTo>
                    <a:pt x="212" y="263"/>
                    <a:pt x="213" y="262"/>
                    <a:pt x="215" y="261"/>
                  </a:cubicBezTo>
                  <a:cubicBezTo>
                    <a:pt x="215" y="213"/>
                    <a:pt x="215" y="213"/>
                    <a:pt x="215" y="213"/>
                  </a:cubicBezTo>
                  <a:lnTo>
                    <a:pt x="213" y="213"/>
                  </a:lnTo>
                  <a:close/>
                  <a:moveTo>
                    <a:pt x="235" y="177"/>
                  </a:moveTo>
                  <a:cubicBezTo>
                    <a:pt x="233" y="178"/>
                    <a:pt x="231" y="179"/>
                    <a:pt x="228" y="179"/>
                  </a:cubicBezTo>
                  <a:cubicBezTo>
                    <a:pt x="226" y="179"/>
                    <a:pt x="224" y="178"/>
                    <a:pt x="222" y="177"/>
                  </a:cubicBezTo>
                  <a:cubicBezTo>
                    <a:pt x="220" y="176"/>
                    <a:pt x="218" y="174"/>
                    <a:pt x="217" y="172"/>
                  </a:cubicBezTo>
                  <a:cubicBezTo>
                    <a:pt x="215" y="170"/>
                    <a:pt x="214" y="168"/>
                    <a:pt x="213" y="164"/>
                  </a:cubicBezTo>
                  <a:cubicBezTo>
                    <a:pt x="213" y="161"/>
                    <a:pt x="212" y="158"/>
                    <a:pt x="212" y="154"/>
                  </a:cubicBezTo>
                  <a:cubicBezTo>
                    <a:pt x="212" y="149"/>
                    <a:pt x="213" y="145"/>
                    <a:pt x="213" y="142"/>
                  </a:cubicBezTo>
                  <a:cubicBezTo>
                    <a:pt x="214" y="139"/>
                    <a:pt x="215" y="136"/>
                    <a:pt x="217" y="134"/>
                  </a:cubicBezTo>
                  <a:cubicBezTo>
                    <a:pt x="218" y="131"/>
                    <a:pt x="220" y="130"/>
                    <a:pt x="222" y="128"/>
                  </a:cubicBezTo>
                  <a:cubicBezTo>
                    <a:pt x="224" y="127"/>
                    <a:pt x="227" y="127"/>
                    <a:pt x="229" y="127"/>
                  </a:cubicBezTo>
                  <a:cubicBezTo>
                    <a:pt x="240" y="127"/>
                    <a:pt x="245" y="135"/>
                    <a:pt x="245" y="153"/>
                  </a:cubicBezTo>
                  <a:cubicBezTo>
                    <a:pt x="245" y="157"/>
                    <a:pt x="245" y="160"/>
                    <a:pt x="244" y="164"/>
                  </a:cubicBezTo>
                  <a:cubicBezTo>
                    <a:pt x="243" y="167"/>
                    <a:pt x="242" y="170"/>
                    <a:pt x="241" y="172"/>
                  </a:cubicBezTo>
                  <a:cubicBezTo>
                    <a:pt x="239" y="174"/>
                    <a:pt x="238" y="176"/>
                    <a:pt x="235" y="177"/>
                  </a:cubicBezTo>
                  <a:close/>
                  <a:moveTo>
                    <a:pt x="239" y="153"/>
                  </a:moveTo>
                  <a:cubicBezTo>
                    <a:pt x="239" y="139"/>
                    <a:pt x="236" y="132"/>
                    <a:pt x="229" y="132"/>
                  </a:cubicBezTo>
                  <a:cubicBezTo>
                    <a:pt x="222" y="132"/>
                    <a:pt x="218" y="139"/>
                    <a:pt x="218" y="153"/>
                  </a:cubicBezTo>
                  <a:cubicBezTo>
                    <a:pt x="218" y="167"/>
                    <a:pt x="222" y="174"/>
                    <a:pt x="229" y="174"/>
                  </a:cubicBezTo>
                  <a:cubicBezTo>
                    <a:pt x="236" y="174"/>
                    <a:pt x="239" y="167"/>
                    <a:pt x="239" y="153"/>
                  </a:cubicBezTo>
                  <a:close/>
                  <a:moveTo>
                    <a:pt x="198" y="48"/>
                  </a:moveTo>
                  <a:cubicBezTo>
                    <a:pt x="198" y="54"/>
                    <a:pt x="198" y="54"/>
                    <a:pt x="198" y="54"/>
                  </a:cubicBezTo>
                  <a:cubicBezTo>
                    <a:pt x="199" y="54"/>
                    <a:pt x="200" y="53"/>
                    <a:pt x="201" y="53"/>
                  </a:cubicBezTo>
                  <a:cubicBezTo>
                    <a:pt x="203" y="52"/>
                    <a:pt x="204" y="52"/>
                    <a:pt x="205" y="51"/>
                  </a:cubicBezTo>
                  <a:cubicBezTo>
                    <a:pt x="206" y="51"/>
                    <a:pt x="207" y="50"/>
                    <a:pt x="208" y="50"/>
                  </a:cubicBezTo>
                  <a:cubicBezTo>
                    <a:pt x="209" y="49"/>
                    <a:pt x="209" y="48"/>
                    <a:pt x="210" y="48"/>
                  </a:cubicBezTo>
                  <a:cubicBezTo>
                    <a:pt x="210" y="92"/>
                    <a:pt x="210" y="92"/>
                    <a:pt x="210" y="92"/>
                  </a:cubicBezTo>
                  <a:cubicBezTo>
                    <a:pt x="215" y="92"/>
                    <a:pt x="215" y="92"/>
                    <a:pt x="215" y="92"/>
                  </a:cubicBezTo>
                  <a:cubicBezTo>
                    <a:pt x="215" y="49"/>
                    <a:pt x="215" y="49"/>
                    <a:pt x="215" y="49"/>
                  </a:cubicBezTo>
                  <a:cubicBezTo>
                    <a:pt x="212" y="48"/>
                    <a:pt x="209" y="46"/>
                    <a:pt x="205" y="45"/>
                  </a:cubicBezTo>
                  <a:cubicBezTo>
                    <a:pt x="204" y="46"/>
                    <a:pt x="203" y="46"/>
                    <a:pt x="202" y="47"/>
                  </a:cubicBezTo>
                  <a:cubicBezTo>
                    <a:pt x="201" y="47"/>
                    <a:pt x="199" y="48"/>
                    <a:pt x="198" y="48"/>
                  </a:cubicBezTo>
                  <a:close/>
                  <a:moveTo>
                    <a:pt x="171" y="24"/>
                  </a:moveTo>
                  <a:cubicBezTo>
                    <a:pt x="135" y="24"/>
                    <a:pt x="103" y="38"/>
                    <a:pt x="78" y="62"/>
                  </a:cubicBezTo>
                  <a:cubicBezTo>
                    <a:pt x="27" y="114"/>
                    <a:pt x="27" y="197"/>
                    <a:pt x="78" y="248"/>
                  </a:cubicBezTo>
                  <a:cubicBezTo>
                    <a:pt x="103" y="273"/>
                    <a:pt x="135" y="286"/>
                    <a:pt x="171" y="286"/>
                  </a:cubicBezTo>
                  <a:cubicBezTo>
                    <a:pt x="206" y="286"/>
                    <a:pt x="239" y="273"/>
                    <a:pt x="263" y="248"/>
                  </a:cubicBezTo>
                  <a:cubicBezTo>
                    <a:pt x="315" y="197"/>
                    <a:pt x="315" y="114"/>
                    <a:pt x="263" y="62"/>
                  </a:cubicBezTo>
                  <a:cubicBezTo>
                    <a:pt x="239" y="38"/>
                    <a:pt x="206" y="24"/>
                    <a:pt x="171" y="24"/>
                  </a:cubicBezTo>
                  <a:moveTo>
                    <a:pt x="171" y="0"/>
                  </a:moveTo>
                  <a:cubicBezTo>
                    <a:pt x="210" y="0"/>
                    <a:pt x="250" y="15"/>
                    <a:pt x="280" y="45"/>
                  </a:cubicBezTo>
                  <a:cubicBezTo>
                    <a:pt x="341" y="106"/>
                    <a:pt x="341" y="204"/>
                    <a:pt x="280" y="265"/>
                  </a:cubicBezTo>
                  <a:cubicBezTo>
                    <a:pt x="250" y="295"/>
                    <a:pt x="210" y="310"/>
                    <a:pt x="171" y="310"/>
                  </a:cubicBezTo>
                  <a:cubicBezTo>
                    <a:pt x="131" y="310"/>
                    <a:pt x="91" y="295"/>
                    <a:pt x="61" y="265"/>
                  </a:cubicBezTo>
                  <a:cubicBezTo>
                    <a:pt x="0" y="204"/>
                    <a:pt x="0" y="106"/>
                    <a:pt x="61" y="45"/>
                  </a:cubicBezTo>
                  <a:cubicBezTo>
                    <a:pt x="91" y="15"/>
                    <a:pt x="131" y="0"/>
                    <a:pt x="171" y="0"/>
                  </a:cubicBezTo>
                  <a:close/>
                  <a:moveTo>
                    <a:pt x="443" y="392"/>
                  </a:moveTo>
                  <a:cubicBezTo>
                    <a:pt x="319" y="269"/>
                    <a:pt x="319" y="269"/>
                    <a:pt x="319" y="269"/>
                  </a:cubicBezTo>
                  <a:cubicBezTo>
                    <a:pt x="316" y="265"/>
                    <a:pt x="310" y="265"/>
                    <a:pt x="307" y="269"/>
                  </a:cubicBezTo>
                  <a:cubicBezTo>
                    <a:pt x="284" y="292"/>
                    <a:pt x="284" y="292"/>
                    <a:pt x="284" y="292"/>
                  </a:cubicBezTo>
                  <a:cubicBezTo>
                    <a:pt x="280" y="295"/>
                    <a:pt x="280" y="301"/>
                    <a:pt x="284" y="304"/>
                  </a:cubicBezTo>
                  <a:cubicBezTo>
                    <a:pt x="407" y="428"/>
                    <a:pt x="407" y="428"/>
                    <a:pt x="407" y="428"/>
                  </a:cubicBezTo>
                  <a:cubicBezTo>
                    <a:pt x="411" y="431"/>
                    <a:pt x="416" y="431"/>
                    <a:pt x="420" y="428"/>
                  </a:cubicBezTo>
                  <a:cubicBezTo>
                    <a:pt x="443" y="404"/>
                    <a:pt x="443" y="404"/>
                    <a:pt x="443" y="404"/>
                  </a:cubicBezTo>
                  <a:cubicBezTo>
                    <a:pt x="446" y="401"/>
                    <a:pt x="446" y="396"/>
                    <a:pt x="443" y="3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3" name="Freeform 68"/>
            <p:cNvSpPr>
              <a:spLocks noEditPoints="1"/>
            </p:cNvSpPr>
            <p:nvPr/>
          </p:nvSpPr>
          <p:spPr bwMode="auto">
            <a:xfrm>
              <a:off x="3618720" y="2084898"/>
              <a:ext cx="774672" cy="790663"/>
            </a:xfrm>
            <a:custGeom>
              <a:avLst/>
              <a:gdLst>
                <a:gd name="T0" fmla="*/ 335 w 473"/>
                <a:gd name="T1" fmla="*/ 221 h 485"/>
                <a:gd name="T2" fmla="*/ 245 w 473"/>
                <a:gd name="T3" fmla="*/ 311 h 485"/>
                <a:gd name="T4" fmla="*/ 155 w 473"/>
                <a:gd name="T5" fmla="*/ 221 h 485"/>
                <a:gd name="T6" fmla="*/ 245 w 473"/>
                <a:gd name="T7" fmla="*/ 131 h 485"/>
                <a:gd name="T8" fmla="*/ 335 w 473"/>
                <a:gd name="T9" fmla="*/ 221 h 485"/>
                <a:gd name="T10" fmla="*/ 401 w 473"/>
                <a:gd name="T11" fmla="*/ 22 h 485"/>
                <a:gd name="T12" fmla="*/ 359 w 473"/>
                <a:gd name="T13" fmla="*/ 65 h 485"/>
                <a:gd name="T14" fmla="*/ 401 w 473"/>
                <a:gd name="T15" fmla="*/ 107 h 485"/>
                <a:gd name="T16" fmla="*/ 444 w 473"/>
                <a:gd name="T17" fmla="*/ 65 h 485"/>
                <a:gd name="T18" fmla="*/ 401 w 473"/>
                <a:gd name="T19" fmla="*/ 22 h 485"/>
                <a:gd name="T20" fmla="*/ 60 w 473"/>
                <a:gd name="T21" fmla="*/ 0 h 485"/>
                <a:gd name="T22" fmla="*/ 4 w 473"/>
                <a:gd name="T23" fmla="*/ 56 h 485"/>
                <a:gd name="T24" fmla="*/ 60 w 473"/>
                <a:gd name="T25" fmla="*/ 113 h 485"/>
                <a:gd name="T26" fmla="*/ 116 w 473"/>
                <a:gd name="T27" fmla="*/ 56 h 485"/>
                <a:gd name="T28" fmla="*/ 60 w 473"/>
                <a:gd name="T29" fmla="*/ 0 h 485"/>
                <a:gd name="T30" fmla="*/ 37 w 473"/>
                <a:gd name="T31" fmla="*/ 333 h 485"/>
                <a:gd name="T32" fmla="*/ 0 w 473"/>
                <a:gd name="T33" fmla="*/ 370 h 485"/>
                <a:gd name="T34" fmla="*/ 37 w 473"/>
                <a:gd name="T35" fmla="*/ 407 h 485"/>
                <a:gd name="T36" fmla="*/ 74 w 473"/>
                <a:gd name="T37" fmla="*/ 370 h 485"/>
                <a:gd name="T38" fmla="*/ 37 w 473"/>
                <a:gd name="T39" fmla="*/ 333 h 485"/>
                <a:gd name="T40" fmla="*/ 270 w 473"/>
                <a:gd name="T41" fmla="*/ 363 h 485"/>
                <a:gd name="T42" fmla="*/ 208 w 473"/>
                <a:gd name="T43" fmla="*/ 424 h 485"/>
                <a:gd name="T44" fmla="*/ 270 w 473"/>
                <a:gd name="T45" fmla="*/ 485 h 485"/>
                <a:gd name="T46" fmla="*/ 331 w 473"/>
                <a:gd name="T47" fmla="*/ 424 h 485"/>
                <a:gd name="T48" fmla="*/ 270 w 473"/>
                <a:gd name="T49" fmla="*/ 363 h 485"/>
                <a:gd name="T50" fmla="*/ 439 w 473"/>
                <a:gd name="T51" fmla="*/ 272 h 485"/>
                <a:gd name="T52" fmla="*/ 405 w 473"/>
                <a:gd name="T53" fmla="*/ 306 h 485"/>
                <a:gd name="T54" fmla="*/ 439 w 473"/>
                <a:gd name="T55" fmla="*/ 340 h 485"/>
                <a:gd name="T56" fmla="*/ 473 w 473"/>
                <a:gd name="T57" fmla="*/ 306 h 485"/>
                <a:gd name="T58" fmla="*/ 439 w 473"/>
                <a:gd name="T59" fmla="*/ 272 h 485"/>
                <a:gd name="T60" fmla="*/ 268 w 473"/>
                <a:gd name="T61" fmla="*/ 348 h 485"/>
                <a:gd name="T62" fmla="*/ 265 w 473"/>
                <a:gd name="T63" fmla="*/ 323 h 485"/>
                <a:gd name="T64" fmla="*/ 249 w 473"/>
                <a:gd name="T65" fmla="*/ 325 h 485"/>
                <a:gd name="T66" fmla="*/ 253 w 473"/>
                <a:gd name="T67" fmla="*/ 350 h 485"/>
                <a:gd name="T68" fmla="*/ 268 w 473"/>
                <a:gd name="T69" fmla="*/ 348 h 485"/>
                <a:gd name="T70" fmla="*/ 83 w 473"/>
                <a:gd name="T71" fmla="*/ 347 h 485"/>
                <a:gd name="T72" fmla="*/ 166 w 473"/>
                <a:gd name="T73" fmla="*/ 288 h 485"/>
                <a:gd name="T74" fmla="*/ 156 w 473"/>
                <a:gd name="T75" fmla="*/ 275 h 485"/>
                <a:gd name="T76" fmla="*/ 73 w 473"/>
                <a:gd name="T77" fmla="*/ 334 h 485"/>
                <a:gd name="T78" fmla="*/ 83 w 473"/>
                <a:gd name="T79" fmla="*/ 347 h 485"/>
                <a:gd name="T80" fmla="*/ 118 w 473"/>
                <a:gd name="T81" fmla="*/ 97 h 485"/>
                <a:gd name="T82" fmla="*/ 107 w 473"/>
                <a:gd name="T83" fmla="*/ 109 h 485"/>
                <a:gd name="T84" fmla="*/ 162 w 473"/>
                <a:gd name="T85" fmla="*/ 158 h 485"/>
                <a:gd name="T86" fmla="*/ 173 w 473"/>
                <a:gd name="T87" fmla="*/ 146 h 485"/>
                <a:gd name="T88" fmla="*/ 118 w 473"/>
                <a:gd name="T89" fmla="*/ 97 h 485"/>
                <a:gd name="T90" fmla="*/ 356 w 473"/>
                <a:gd name="T91" fmla="*/ 98 h 485"/>
                <a:gd name="T92" fmla="*/ 313 w 473"/>
                <a:gd name="T93" fmla="*/ 142 h 485"/>
                <a:gd name="T94" fmla="*/ 324 w 473"/>
                <a:gd name="T95" fmla="*/ 153 h 485"/>
                <a:gd name="T96" fmla="*/ 368 w 473"/>
                <a:gd name="T97" fmla="*/ 110 h 485"/>
                <a:gd name="T98" fmla="*/ 356 w 473"/>
                <a:gd name="T99" fmla="*/ 98 h 485"/>
                <a:gd name="T100" fmla="*/ 399 w 473"/>
                <a:gd name="T101" fmla="*/ 280 h 485"/>
                <a:gd name="T102" fmla="*/ 343 w 473"/>
                <a:gd name="T103" fmla="*/ 255 h 485"/>
                <a:gd name="T104" fmla="*/ 337 w 473"/>
                <a:gd name="T105" fmla="*/ 270 h 485"/>
                <a:gd name="T106" fmla="*/ 392 w 473"/>
                <a:gd name="T107" fmla="*/ 295 h 485"/>
                <a:gd name="T108" fmla="*/ 399 w 473"/>
                <a:gd name="T109" fmla="*/ 28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3" h="485">
                  <a:moveTo>
                    <a:pt x="335" y="221"/>
                  </a:moveTo>
                  <a:cubicBezTo>
                    <a:pt x="335" y="270"/>
                    <a:pt x="294" y="311"/>
                    <a:pt x="245" y="311"/>
                  </a:cubicBezTo>
                  <a:cubicBezTo>
                    <a:pt x="196" y="311"/>
                    <a:pt x="155" y="270"/>
                    <a:pt x="155" y="221"/>
                  </a:cubicBezTo>
                  <a:cubicBezTo>
                    <a:pt x="155" y="172"/>
                    <a:pt x="196" y="131"/>
                    <a:pt x="245" y="131"/>
                  </a:cubicBezTo>
                  <a:cubicBezTo>
                    <a:pt x="294" y="131"/>
                    <a:pt x="335" y="172"/>
                    <a:pt x="335" y="221"/>
                  </a:cubicBezTo>
                  <a:close/>
                  <a:moveTo>
                    <a:pt x="401" y="22"/>
                  </a:moveTo>
                  <a:cubicBezTo>
                    <a:pt x="378" y="22"/>
                    <a:pt x="359" y="41"/>
                    <a:pt x="359" y="65"/>
                  </a:cubicBezTo>
                  <a:cubicBezTo>
                    <a:pt x="359" y="88"/>
                    <a:pt x="378" y="107"/>
                    <a:pt x="401" y="107"/>
                  </a:cubicBezTo>
                  <a:cubicBezTo>
                    <a:pt x="425" y="107"/>
                    <a:pt x="444" y="88"/>
                    <a:pt x="444" y="65"/>
                  </a:cubicBezTo>
                  <a:cubicBezTo>
                    <a:pt x="444" y="41"/>
                    <a:pt x="425" y="22"/>
                    <a:pt x="401" y="22"/>
                  </a:cubicBezTo>
                  <a:close/>
                  <a:moveTo>
                    <a:pt x="60" y="0"/>
                  </a:moveTo>
                  <a:cubicBezTo>
                    <a:pt x="29" y="0"/>
                    <a:pt x="4" y="25"/>
                    <a:pt x="4" y="56"/>
                  </a:cubicBezTo>
                  <a:cubicBezTo>
                    <a:pt x="4" y="87"/>
                    <a:pt x="29" y="113"/>
                    <a:pt x="60" y="113"/>
                  </a:cubicBezTo>
                  <a:cubicBezTo>
                    <a:pt x="91" y="113"/>
                    <a:pt x="116" y="87"/>
                    <a:pt x="116" y="56"/>
                  </a:cubicBezTo>
                  <a:cubicBezTo>
                    <a:pt x="116" y="25"/>
                    <a:pt x="91" y="0"/>
                    <a:pt x="60" y="0"/>
                  </a:cubicBezTo>
                  <a:close/>
                  <a:moveTo>
                    <a:pt x="37" y="333"/>
                  </a:moveTo>
                  <a:cubicBezTo>
                    <a:pt x="17" y="333"/>
                    <a:pt x="0" y="350"/>
                    <a:pt x="0" y="370"/>
                  </a:cubicBezTo>
                  <a:cubicBezTo>
                    <a:pt x="0" y="391"/>
                    <a:pt x="17" y="407"/>
                    <a:pt x="37" y="407"/>
                  </a:cubicBezTo>
                  <a:cubicBezTo>
                    <a:pt x="57" y="407"/>
                    <a:pt x="74" y="391"/>
                    <a:pt x="74" y="370"/>
                  </a:cubicBezTo>
                  <a:cubicBezTo>
                    <a:pt x="74" y="350"/>
                    <a:pt x="57" y="333"/>
                    <a:pt x="37" y="333"/>
                  </a:cubicBezTo>
                  <a:close/>
                  <a:moveTo>
                    <a:pt x="270" y="363"/>
                  </a:moveTo>
                  <a:cubicBezTo>
                    <a:pt x="236" y="363"/>
                    <a:pt x="208" y="390"/>
                    <a:pt x="208" y="424"/>
                  </a:cubicBezTo>
                  <a:cubicBezTo>
                    <a:pt x="208" y="458"/>
                    <a:pt x="236" y="485"/>
                    <a:pt x="270" y="485"/>
                  </a:cubicBezTo>
                  <a:cubicBezTo>
                    <a:pt x="303" y="485"/>
                    <a:pt x="331" y="458"/>
                    <a:pt x="331" y="424"/>
                  </a:cubicBezTo>
                  <a:cubicBezTo>
                    <a:pt x="331" y="390"/>
                    <a:pt x="303" y="363"/>
                    <a:pt x="270" y="363"/>
                  </a:cubicBezTo>
                  <a:close/>
                  <a:moveTo>
                    <a:pt x="439" y="272"/>
                  </a:moveTo>
                  <a:cubicBezTo>
                    <a:pt x="420" y="272"/>
                    <a:pt x="405" y="288"/>
                    <a:pt x="405" y="306"/>
                  </a:cubicBezTo>
                  <a:cubicBezTo>
                    <a:pt x="405" y="325"/>
                    <a:pt x="420" y="340"/>
                    <a:pt x="439" y="340"/>
                  </a:cubicBezTo>
                  <a:cubicBezTo>
                    <a:pt x="458" y="340"/>
                    <a:pt x="473" y="325"/>
                    <a:pt x="473" y="306"/>
                  </a:cubicBezTo>
                  <a:cubicBezTo>
                    <a:pt x="473" y="288"/>
                    <a:pt x="458" y="272"/>
                    <a:pt x="439" y="272"/>
                  </a:cubicBezTo>
                  <a:close/>
                  <a:moveTo>
                    <a:pt x="268" y="348"/>
                  </a:moveTo>
                  <a:cubicBezTo>
                    <a:pt x="265" y="323"/>
                    <a:pt x="265" y="323"/>
                    <a:pt x="265" y="323"/>
                  </a:cubicBezTo>
                  <a:cubicBezTo>
                    <a:pt x="260" y="324"/>
                    <a:pt x="255" y="325"/>
                    <a:pt x="249" y="325"/>
                  </a:cubicBezTo>
                  <a:cubicBezTo>
                    <a:pt x="253" y="350"/>
                    <a:pt x="253" y="350"/>
                    <a:pt x="253" y="350"/>
                  </a:cubicBezTo>
                  <a:cubicBezTo>
                    <a:pt x="258" y="349"/>
                    <a:pt x="263" y="348"/>
                    <a:pt x="268" y="348"/>
                  </a:cubicBezTo>
                  <a:close/>
                  <a:moveTo>
                    <a:pt x="83" y="347"/>
                  </a:moveTo>
                  <a:cubicBezTo>
                    <a:pt x="166" y="288"/>
                    <a:pt x="166" y="288"/>
                    <a:pt x="166" y="288"/>
                  </a:cubicBezTo>
                  <a:cubicBezTo>
                    <a:pt x="162" y="284"/>
                    <a:pt x="159" y="279"/>
                    <a:pt x="156" y="275"/>
                  </a:cubicBezTo>
                  <a:cubicBezTo>
                    <a:pt x="73" y="334"/>
                    <a:pt x="73" y="334"/>
                    <a:pt x="73" y="334"/>
                  </a:cubicBezTo>
                  <a:cubicBezTo>
                    <a:pt x="77" y="338"/>
                    <a:pt x="80" y="342"/>
                    <a:pt x="83" y="347"/>
                  </a:cubicBezTo>
                  <a:close/>
                  <a:moveTo>
                    <a:pt x="118" y="97"/>
                  </a:moveTo>
                  <a:cubicBezTo>
                    <a:pt x="115" y="101"/>
                    <a:pt x="111" y="105"/>
                    <a:pt x="107" y="109"/>
                  </a:cubicBezTo>
                  <a:cubicBezTo>
                    <a:pt x="162" y="158"/>
                    <a:pt x="162" y="158"/>
                    <a:pt x="162" y="158"/>
                  </a:cubicBezTo>
                  <a:cubicBezTo>
                    <a:pt x="166" y="154"/>
                    <a:pt x="169" y="150"/>
                    <a:pt x="173" y="146"/>
                  </a:cubicBezTo>
                  <a:lnTo>
                    <a:pt x="118" y="97"/>
                  </a:lnTo>
                  <a:close/>
                  <a:moveTo>
                    <a:pt x="356" y="98"/>
                  </a:moveTo>
                  <a:cubicBezTo>
                    <a:pt x="313" y="142"/>
                    <a:pt x="313" y="142"/>
                    <a:pt x="313" y="142"/>
                  </a:cubicBezTo>
                  <a:cubicBezTo>
                    <a:pt x="317" y="146"/>
                    <a:pt x="320" y="149"/>
                    <a:pt x="324" y="153"/>
                  </a:cubicBezTo>
                  <a:cubicBezTo>
                    <a:pt x="368" y="110"/>
                    <a:pt x="368" y="110"/>
                    <a:pt x="368" y="110"/>
                  </a:cubicBezTo>
                  <a:cubicBezTo>
                    <a:pt x="363" y="107"/>
                    <a:pt x="359" y="103"/>
                    <a:pt x="356" y="98"/>
                  </a:cubicBezTo>
                  <a:close/>
                  <a:moveTo>
                    <a:pt x="399" y="280"/>
                  </a:moveTo>
                  <a:cubicBezTo>
                    <a:pt x="343" y="255"/>
                    <a:pt x="343" y="255"/>
                    <a:pt x="343" y="255"/>
                  </a:cubicBezTo>
                  <a:cubicBezTo>
                    <a:pt x="341" y="261"/>
                    <a:pt x="339" y="265"/>
                    <a:pt x="337" y="270"/>
                  </a:cubicBezTo>
                  <a:cubicBezTo>
                    <a:pt x="392" y="295"/>
                    <a:pt x="392" y="295"/>
                    <a:pt x="392" y="295"/>
                  </a:cubicBezTo>
                  <a:cubicBezTo>
                    <a:pt x="393" y="289"/>
                    <a:pt x="396" y="284"/>
                    <a:pt x="399" y="2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6" name="Freeform 72"/>
            <p:cNvSpPr>
              <a:spLocks noEditPoints="1"/>
            </p:cNvSpPr>
            <p:nvPr/>
          </p:nvSpPr>
          <p:spPr bwMode="auto">
            <a:xfrm>
              <a:off x="5736397" y="2052642"/>
              <a:ext cx="719205" cy="855175"/>
            </a:xfrm>
            <a:custGeom>
              <a:avLst/>
              <a:gdLst>
                <a:gd name="T0" fmla="*/ 432 w 656"/>
                <a:gd name="T1" fmla="*/ 245 h 782"/>
                <a:gd name="T2" fmla="*/ 361 w 656"/>
                <a:gd name="T3" fmla="*/ 5 h 782"/>
                <a:gd name="T4" fmla="*/ 542 w 656"/>
                <a:gd name="T5" fmla="*/ 782 h 782"/>
                <a:gd name="T6" fmla="*/ 181 w 656"/>
                <a:gd name="T7" fmla="*/ 692 h 782"/>
                <a:gd name="T8" fmla="*/ 22 w 656"/>
                <a:gd name="T9" fmla="*/ 493 h 782"/>
                <a:gd name="T10" fmla="*/ 1 w 656"/>
                <a:gd name="T11" fmla="*/ 463 h 782"/>
                <a:gd name="T12" fmla="*/ 2 w 656"/>
                <a:gd name="T13" fmla="*/ 459 h 782"/>
                <a:gd name="T14" fmla="*/ 135 w 656"/>
                <a:gd name="T15" fmla="*/ 363 h 782"/>
                <a:gd name="T16" fmla="*/ 101 w 656"/>
                <a:gd name="T17" fmla="*/ 329 h 782"/>
                <a:gd name="T18" fmla="*/ 352 w 656"/>
                <a:gd name="T19" fmla="*/ 365 h 782"/>
                <a:gd name="T20" fmla="*/ 324 w 656"/>
                <a:gd name="T21" fmla="*/ 335 h 782"/>
                <a:gd name="T22" fmla="*/ 303 w 656"/>
                <a:gd name="T23" fmla="*/ 315 h 782"/>
                <a:gd name="T24" fmla="*/ 278 w 656"/>
                <a:gd name="T25" fmla="*/ 290 h 782"/>
                <a:gd name="T26" fmla="*/ 248 w 656"/>
                <a:gd name="T27" fmla="*/ 318 h 782"/>
                <a:gd name="T28" fmla="*/ 229 w 656"/>
                <a:gd name="T29" fmla="*/ 338 h 782"/>
                <a:gd name="T30" fmla="*/ 203 w 656"/>
                <a:gd name="T31" fmla="*/ 365 h 782"/>
                <a:gd name="T32" fmla="*/ 230 w 656"/>
                <a:gd name="T33" fmla="*/ 394 h 782"/>
                <a:gd name="T34" fmla="*/ 251 w 656"/>
                <a:gd name="T35" fmla="*/ 413 h 782"/>
                <a:gd name="T36" fmla="*/ 278 w 656"/>
                <a:gd name="T37" fmla="*/ 439 h 782"/>
                <a:gd name="T38" fmla="*/ 308 w 656"/>
                <a:gd name="T39" fmla="*/ 411 h 782"/>
                <a:gd name="T40" fmla="*/ 327 w 656"/>
                <a:gd name="T41" fmla="*/ 390 h 782"/>
                <a:gd name="T42" fmla="*/ 559 w 656"/>
                <a:gd name="T43" fmla="*/ 232 h 782"/>
                <a:gd name="T44" fmla="*/ 541 w 656"/>
                <a:gd name="T45" fmla="*/ 210 h 782"/>
                <a:gd name="T46" fmla="*/ 550 w 656"/>
                <a:gd name="T47" fmla="*/ 169 h 782"/>
                <a:gd name="T48" fmla="*/ 536 w 656"/>
                <a:gd name="T49" fmla="*/ 144 h 782"/>
                <a:gd name="T50" fmla="*/ 496 w 656"/>
                <a:gd name="T51" fmla="*/ 130 h 782"/>
                <a:gd name="T52" fmla="*/ 476 w 656"/>
                <a:gd name="T53" fmla="*/ 118 h 782"/>
                <a:gd name="T54" fmla="*/ 443 w 656"/>
                <a:gd name="T55" fmla="*/ 91 h 782"/>
                <a:gd name="T56" fmla="*/ 420 w 656"/>
                <a:gd name="T57" fmla="*/ 110 h 782"/>
                <a:gd name="T58" fmla="*/ 397 w 656"/>
                <a:gd name="T59" fmla="*/ 115 h 782"/>
                <a:gd name="T60" fmla="*/ 354 w 656"/>
                <a:gd name="T61" fmla="*/ 117 h 782"/>
                <a:gd name="T62" fmla="*/ 332 w 656"/>
                <a:gd name="T63" fmla="*/ 139 h 782"/>
                <a:gd name="T64" fmla="*/ 329 w 656"/>
                <a:gd name="T65" fmla="*/ 183 h 782"/>
                <a:gd name="T66" fmla="*/ 324 w 656"/>
                <a:gd name="T67" fmla="*/ 205 h 782"/>
                <a:gd name="T68" fmla="*/ 305 w 656"/>
                <a:gd name="T69" fmla="*/ 229 h 782"/>
                <a:gd name="T70" fmla="*/ 333 w 656"/>
                <a:gd name="T71" fmla="*/ 263 h 782"/>
                <a:gd name="T72" fmla="*/ 345 w 656"/>
                <a:gd name="T73" fmla="*/ 283 h 782"/>
                <a:gd name="T74" fmla="*/ 360 w 656"/>
                <a:gd name="T75" fmla="*/ 323 h 782"/>
                <a:gd name="T76" fmla="*/ 386 w 656"/>
                <a:gd name="T77" fmla="*/ 337 h 782"/>
                <a:gd name="T78" fmla="*/ 428 w 656"/>
                <a:gd name="T79" fmla="*/ 327 h 782"/>
                <a:gd name="T80" fmla="*/ 452 w 656"/>
                <a:gd name="T81" fmla="*/ 325 h 782"/>
                <a:gd name="T82" fmla="*/ 494 w 656"/>
                <a:gd name="T83" fmla="*/ 330 h 782"/>
                <a:gd name="T84" fmla="*/ 517 w 656"/>
                <a:gd name="T85" fmla="*/ 313 h 782"/>
                <a:gd name="T86" fmla="*/ 527 w 656"/>
                <a:gd name="T87" fmla="*/ 272 h 782"/>
                <a:gd name="T88" fmla="*/ 536 w 656"/>
                <a:gd name="T89" fmla="*/ 249 h 782"/>
                <a:gd name="T90" fmla="*/ 278 w 656"/>
                <a:gd name="T91" fmla="*/ 346 h 782"/>
                <a:gd name="T92" fmla="*/ 296 w 656"/>
                <a:gd name="T93" fmla="*/ 36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6" h="782">
                  <a:moveTo>
                    <a:pt x="432" y="191"/>
                  </a:moveTo>
                  <a:cubicBezTo>
                    <a:pt x="447" y="191"/>
                    <a:pt x="459" y="203"/>
                    <a:pt x="459" y="218"/>
                  </a:cubicBezTo>
                  <a:cubicBezTo>
                    <a:pt x="459" y="233"/>
                    <a:pt x="447" y="245"/>
                    <a:pt x="432" y="245"/>
                  </a:cubicBezTo>
                  <a:cubicBezTo>
                    <a:pt x="417" y="245"/>
                    <a:pt x="405" y="233"/>
                    <a:pt x="405" y="218"/>
                  </a:cubicBezTo>
                  <a:cubicBezTo>
                    <a:pt x="405" y="203"/>
                    <a:pt x="417" y="191"/>
                    <a:pt x="432" y="191"/>
                  </a:cubicBezTo>
                  <a:close/>
                  <a:moveTo>
                    <a:pt x="361" y="5"/>
                  </a:moveTo>
                  <a:cubicBezTo>
                    <a:pt x="524" y="0"/>
                    <a:pt x="656" y="137"/>
                    <a:pt x="656" y="300"/>
                  </a:cubicBezTo>
                  <a:cubicBezTo>
                    <a:pt x="656" y="394"/>
                    <a:pt x="611" y="478"/>
                    <a:pt x="542" y="532"/>
                  </a:cubicBezTo>
                  <a:cubicBezTo>
                    <a:pt x="542" y="532"/>
                    <a:pt x="542" y="532"/>
                    <a:pt x="542" y="782"/>
                  </a:cubicBezTo>
                  <a:cubicBezTo>
                    <a:pt x="542" y="782"/>
                    <a:pt x="542" y="782"/>
                    <a:pt x="225" y="782"/>
                  </a:cubicBezTo>
                  <a:cubicBezTo>
                    <a:pt x="225" y="782"/>
                    <a:pt x="225" y="782"/>
                    <a:pt x="225" y="692"/>
                  </a:cubicBezTo>
                  <a:cubicBezTo>
                    <a:pt x="225" y="692"/>
                    <a:pt x="225" y="692"/>
                    <a:pt x="181" y="692"/>
                  </a:cubicBezTo>
                  <a:cubicBezTo>
                    <a:pt x="115" y="692"/>
                    <a:pt x="61" y="639"/>
                    <a:pt x="61" y="573"/>
                  </a:cubicBezTo>
                  <a:cubicBezTo>
                    <a:pt x="61" y="573"/>
                    <a:pt x="61" y="573"/>
                    <a:pt x="61" y="493"/>
                  </a:cubicBezTo>
                  <a:cubicBezTo>
                    <a:pt x="61" y="493"/>
                    <a:pt x="61" y="493"/>
                    <a:pt x="22" y="493"/>
                  </a:cubicBezTo>
                  <a:cubicBezTo>
                    <a:pt x="22" y="493"/>
                    <a:pt x="22" y="493"/>
                    <a:pt x="22" y="493"/>
                  </a:cubicBezTo>
                  <a:cubicBezTo>
                    <a:pt x="9" y="492"/>
                    <a:pt x="0" y="482"/>
                    <a:pt x="0" y="470"/>
                  </a:cubicBezTo>
                  <a:cubicBezTo>
                    <a:pt x="0" y="467"/>
                    <a:pt x="0" y="465"/>
                    <a:pt x="1" y="463"/>
                  </a:cubicBezTo>
                  <a:cubicBezTo>
                    <a:pt x="1" y="463"/>
                    <a:pt x="1" y="463"/>
                    <a:pt x="1" y="463"/>
                  </a:cubicBezTo>
                  <a:cubicBezTo>
                    <a:pt x="1" y="463"/>
                    <a:pt x="1" y="463"/>
                    <a:pt x="1" y="463"/>
                  </a:cubicBezTo>
                  <a:cubicBezTo>
                    <a:pt x="1" y="462"/>
                    <a:pt x="2" y="461"/>
                    <a:pt x="2" y="459"/>
                  </a:cubicBezTo>
                  <a:cubicBezTo>
                    <a:pt x="2" y="459"/>
                    <a:pt x="67" y="303"/>
                    <a:pt x="67" y="300"/>
                  </a:cubicBezTo>
                  <a:cubicBezTo>
                    <a:pt x="54" y="148"/>
                    <a:pt x="192" y="10"/>
                    <a:pt x="361" y="5"/>
                  </a:cubicBezTo>
                  <a:close/>
                  <a:moveTo>
                    <a:pt x="135" y="363"/>
                  </a:moveTo>
                  <a:cubicBezTo>
                    <a:pt x="154" y="363"/>
                    <a:pt x="169" y="348"/>
                    <a:pt x="169" y="329"/>
                  </a:cubicBezTo>
                  <a:cubicBezTo>
                    <a:pt x="169" y="310"/>
                    <a:pt x="154" y="295"/>
                    <a:pt x="135" y="295"/>
                  </a:cubicBezTo>
                  <a:cubicBezTo>
                    <a:pt x="116" y="295"/>
                    <a:pt x="101" y="310"/>
                    <a:pt x="101" y="329"/>
                  </a:cubicBezTo>
                  <a:cubicBezTo>
                    <a:pt x="101" y="348"/>
                    <a:pt x="116" y="363"/>
                    <a:pt x="135" y="363"/>
                  </a:cubicBezTo>
                  <a:close/>
                  <a:moveTo>
                    <a:pt x="352" y="372"/>
                  </a:moveTo>
                  <a:cubicBezTo>
                    <a:pt x="352" y="369"/>
                    <a:pt x="352" y="367"/>
                    <a:pt x="352" y="365"/>
                  </a:cubicBezTo>
                  <a:cubicBezTo>
                    <a:pt x="352" y="360"/>
                    <a:pt x="352" y="355"/>
                    <a:pt x="351" y="350"/>
                  </a:cubicBezTo>
                  <a:cubicBezTo>
                    <a:pt x="351" y="350"/>
                    <a:pt x="351" y="350"/>
                    <a:pt x="330" y="348"/>
                  </a:cubicBezTo>
                  <a:cubicBezTo>
                    <a:pt x="329" y="343"/>
                    <a:pt x="327" y="339"/>
                    <a:pt x="324" y="335"/>
                  </a:cubicBezTo>
                  <a:cubicBezTo>
                    <a:pt x="324" y="335"/>
                    <a:pt x="324" y="335"/>
                    <a:pt x="335" y="317"/>
                  </a:cubicBezTo>
                  <a:cubicBezTo>
                    <a:pt x="331" y="312"/>
                    <a:pt x="325" y="307"/>
                    <a:pt x="319" y="303"/>
                  </a:cubicBezTo>
                  <a:cubicBezTo>
                    <a:pt x="319" y="303"/>
                    <a:pt x="319" y="303"/>
                    <a:pt x="303" y="315"/>
                  </a:cubicBezTo>
                  <a:cubicBezTo>
                    <a:pt x="299" y="313"/>
                    <a:pt x="294" y="312"/>
                    <a:pt x="290" y="311"/>
                  </a:cubicBezTo>
                  <a:cubicBezTo>
                    <a:pt x="290" y="311"/>
                    <a:pt x="290" y="311"/>
                    <a:pt x="285" y="290"/>
                  </a:cubicBezTo>
                  <a:cubicBezTo>
                    <a:pt x="283" y="290"/>
                    <a:pt x="280" y="290"/>
                    <a:pt x="278" y="290"/>
                  </a:cubicBezTo>
                  <a:cubicBezTo>
                    <a:pt x="273" y="290"/>
                    <a:pt x="268" y="290"/>
                    <a:pt x="264" y="291"/>
                  </a:cubicBezTo>
                  <a:cubicBezTo>
                    <a:pt x="264" y="291"/>
                    <a:pt x="264" y="291"/>
                    <a:pt x="261" y="312"/>
                  </a:cubicBezTo>
                  <a:cubicBezTo>
                    <a:pt x="257" y="313"/>
                    <a:pt x="252" y="315"/>
                    <a:pt x="248" y="318"/>
                  </a:cubicBezTo>
                  <a:cubicBezTo>
                    <a:pt x="248" y="318"/>
                    <a:pt x="248" y="318"/>
                    <a:pt x="231" y="306"/>
                  </a:cubicBezTo>
                  <a:cubicBezTo>
                    <a:pt x="225" y="311"/>
                    <a:pt x="220" y="316"/>
                    <a:pt x="216" y="322"/>
                  </a:cubicBezTo>
                  <a:cubicBezTo>
                    <a:pt x="216" y="322"/>
                    <a:pt x="216" y="322"/>
                    <a:pt x="229" y="338"/>
                  </a:cubicBezTo>
                  <a:cubicBezTo>
                    <a:pt x="226" y="343"/>
                    <a:pt x="225" y="347"/>
                    <a:pt x="224" y="352"/>
                  </a:cubicBezTo>
                  <a:cubicBezTo>
                    <a:pt x="224" y="352"/>
                    <a:pt x="224" y="352"/>
                    <a:pt x="203" y="356"/>
                  </a:cubicBezTo>
                  <a:cubicBezTo>
                    <a:pt x="203" y="359"/>
                    <a:pt x="203" y="362"/>
                    <a:pt x="203" y="365"/>
                  </a:cubicBezTo>
                  <a:cubicBezTo>
                    <a:pt x="203" y="369"/>
                    <a:pt x="203" y="374"/>
                    <a:pt x="204" y="378"/>
                  </a:cubicBezTo>
                  <a:cubicBezTo>
                    <a:pt x="204" y="378"/>
                    <a:pt x="204" y="378"/>
                    <a:pt x="224" y="380"/>
                  </a:cubicBezTo>
                  <a:cubicBezTo>
                    <a:pt x="226" y="385"/>
                    <a:pt x="228" y="390"/>
                    <a:pt x="230" y="394"/>
                  </a:cubicBezTo>
                  <a:cubicBezTo>
                    <a:pt x="230" y="394"/>
                    <a:pt x="230" y="394"/>
                    <a:pt x="219" y="411"/>
                  </a:cubicBezTo>
                  <a:cubicBezTo>
                    <a:pt x="224" y="417"/>
                    <a:pt x="229" y="422"/>
                    <a:pt x="235" y="426"/>
                  </a:cubicBezTo>
                  <a:cubicBezTo>
                    <a:pt x="235" y="426"/>
                    <a:pt x="235" y="426"/>
                    <a:pt x="251" y="413"/>
                  </a:cubicBezTo>
                  <a:cubicBezTo>
                    <a:pt x="256" y="416"/>
                    <a:pt x="260" y="418"/>
                    <a:pt x="266" y="419"/>
                  </a:cubicBezTo>
                  <a:cubicBezTo>
                    <a:pt x="266" y="419"/>
                    <a:pt x="266" y="419"/>
                    <a:pt x="270" y="439"/>
                  </a:cubicBezTo>
                  <a:cubicBezTo>
                    <a:pt x="272" y="439"/>
                    <a:pt x="275" y="439"/>
                    <a:pt x="278" y="439"/>
                  </a:cubicBezTo>
                  <a:cubicBezTo>
                    <a:pt x="282" y="439"/>
                    <a:pt x="287" y="439"/>
                    <a:pt x="291" y="438"/>
                  </a:cubicBezTo>
                  <a:cubicBezTo>
                    <a:pt x="291" y="438"/>
                    <a:pt x="291" y="438"/>
                    <a:pt x="294" y="418"/>
                  </a:cubicBezTo>
                  <a:cubicBezTo>
                    <a:pt x="299" y="416"/>
                    <a:pt x="304" y="414"/>
                    <a:pt x="308" y="411"/>
                  </a:cubicBezTo>
                  <a:cubicBezTo>
                    <a:pt x="308" y="411"/>
                    <a:pt x="308" y="411"/>
                    <a:pt x="325" y="422"/>
                  </a:cubicBezTo>
                  <a:cubicBezTo>
                    <a:pt x="331" y="418"/>
                    <a:pt x="335" y="412"/>
                    <a:pt x="339" y="407"/>
                  </a:cubicBezTo>
                  <a:cubicBezTo>
                    <a:pt x="339" y="407"/>
                    <a:pt x="339" y="407"/>
                    <a:pt x="327" y="390"/>
                  </a:cubicBezTo>
                  <a:cubicBezTo>
                    <a:pt x="329" y="386"/>
                    <a:pt x="331" y="381"/>
                    <a:pt x="332" y="376"/>
                  </a:cubicBezTo>
                  <a:cubicBezTo>
                    <a:pt x="332" y="376"/>
                    <a:pt x="332" y="376"/>
                    <a:pt x="352" y="372"/>
                  </a:cubicBezTo>
                  <a:close/>
                  <a:moveTo>
                    <a:pt x="559" y="232"/>
                  </a:moveTo>
                  <a:cubicBezTo>
                    <a:pt x="559" y="228"/>
                    <a:pt x="560" y="223"/>
                    <a:pt x="560" y="218"/>
                  </a:cubicBezTo>
                  <a:cubicBezTo>
                    <a:pt x="560" y="217"/>
                    <a:pt x="560" y="216"/>
                    <a:pt x="560" y="215"/>
                  </a:cubicBezTo>
                  <a:cubicBezTo>
                    <a:pt x="560" y="215"/>
                    <a:pt x="560" y="215"/>
                    <a:pt x="541" y="210"/>
                  </a:cubicBezTo>
                  <a:cubicBezTo>
                    <a:pt x="540" y="205"/>
                    <a:pt x="540" y="200"/>
                    <a:pt x="539" y="196"/>
                  </a:cubicBezTo>
                  <a:cubicBezTo>
                    <a:pt x="539" y="196"/>
                    <a:pt x="539" y="196"/>
                    <a:pt x="556" y="186"/>
                  </a:cubicBezTo>
                  <a:cubicBezTo>
                    <a:pt x="554" y="180"/>
                    <a:pt x="552" y="175"/>
                    <a:pt x="550" y="169"/>
                  </a:cubicBezTo>
                  <a:cubicBezTo>
                    <a:pt x="550" y="169"/>
                    <a:pt x="550" y="169"/>
                    <a:pt x="531" y="173"/>
                  </a:cubicBezTo>
                  <a:cubicBezTo>
                    <a:pt x="529" y="168"/>
                    <a:pt x="526" y="163"/>
                    <a:pt x="524" y="159"/>
                  </a:cubicBezTo>
                  <a:cubicBezTo>
                    <a:pt x="524" y="159"/>
                    <a:pt x="524" y="159"/>
                    <a:pt x="536" y="144"/>
                  </a:cubicBezTo>
                  <a:cubicBezTo>
                    <a:pt x="533" y="139"/>
                    <a:pt x="529" y="135"/>
                    <a:pt x="525" y="131"/>
                  </a:cubicBezTo>
                  <a:cubicBezTo>
                    <a:pt x="525" y="131"/>
                    <a:pt x="525" y="131"/>
                    <a:pt x="508" y="140"/>
                  </a:cubicBezTo>
                  <a:cubicBezTo>
                    <a:pt x="505" y="137"/>
                    <a:pt x="501" y="133"/>
                    <a:pt x="496" y="130"/>
                  </a:cubicBezTo>
                  <a:cubicBezTo>
                    <a:pt x="496" y="130"/>
                    <a:pt x="496" y="130"/>
                    <a:pt x="503" y="112"/>
                  </a:cubicBezTo>
                  <a:cubicBezTo>
                    <a:pt x="498" y="109"/>
                    <a:pt x="493" y="106"/>
                    <a:pt x="488" y="103"/>
                  </a:cubicBezTo>
                  <a:cubicBezTo>
                    <a:pt x="488" y="103"/>
                    <a:pt x="488" y="103"/>
                    <a:pt x="476" y="118"/>
                  </a:cubicBezTo>
                  <a:cubicBezTo>
                    <a:pt x="471" y="116"/>
                    <a:pt x="466" y="114"/>
                    <a:pt x="460" y="113"/>
                  </a:cubicBezTo>
                  <a:cubicBezTo>
                    <a:pt x="460" y="113"/>
                    <a:pt x="460" y="113"/>
                    <a:pt x="459" y="93"/>
                  </a:cubicBezTo>
                  <a:cubicBezTo>
                    <a:pt x="454" y="92"/>
                    <a:pt x="448" y="91"/>
                    <a:pt x="443" y="91"/>
                  </a:cubicBezTo>
                  <a:cubicBezTo>
                    <a:pt x="443" y="91"/>
                    <a:pt x="443" y="91"/>
                    <a:pt x="437" y="109"/>
                  </a:cubicBezTo>
                  <a:cubicBezTo>
                    <a:pt x="435" y="109"/>
                    <a:pt x="434" y="109"/>
                    <a:pt x="432" y="109"/>
                  </a:cubicBezTo>
                  <a:cubicBezTo>
                    <a:pt x="428" y="109"/>
                    <a:pt x="424" y="110"/>
                    <a:pt x="420" y="110"/>
                  </a:cubicBezTo>
                  <a:cubicBezTo>
                    <a:pt x="420" y="110"/>
                    <a:pt x="420" y="110"/>
                    <a:pt x="412" y="92"/>
                  </a:cubicBezTo>
                  <a:cubicBezTo>
                    <a:pt x="407" y="93"/>
                    <a:pt x="401" y="94"/>
                    <a:pt x="396" y="96"/>
                  </a:cubicBezTo>
                  <a:cubicBezTo>
                    <a:pt x="396" y="96"/>
                    <a:pt x="396" y="96"/>
                    <a:pt x="397" y="115"/>
                  </a:cubicBezTo>
                  <a:cubicBezTo>
                    <a:pt x="392" y="117"/>
                    <a:pt x="386" y="119"/>
                    <a:pt x="381" y="122"/>
                  </a:cubicBezTo>
                  <a:cubicBezTo>
                    <a:pt x="381" y="122"/>
                    <a:pt x="381" y="122"/>
                    <a:pt x="368" y="108"/>
                  </a:cubicBezTo>
                  <a:cubicBezTo>
                    <a:pt x="363" y="111"/>
                    <a:pt x="358" y="114"/>
                    <a:pt x="354" y="117"/>
                  </a:cubicBezTo>
                  <a:cubicBezTo>
                    <a:pt x="354" y="117"/>
                    <a:pt x="354" y="117"/>
                    <a:pt x="362" y="135"/>
                  </a:cubicBezTo>
                  <a:cubicBezTo>
                    <a:pt x="358" y="139"/>
                    <a:pt x="353" y="143"/>
                    <a:pt x="350" y="147"/>
                  </a:cubicBezTo>
                  <a:cubicBezTo>
                    <a:pt x="350" y="147"/>
                    <a:pt x="350" y="147"/>
                    <a:pt x="332" y="139"/>
                  </a:cubicBezTo>
                  <a:cubicBezTo>
                    <a:pt x="328" y="144"/>
                    <a:pt x="325" y="148"/>
                    <a:pt x="322" y="153"/>
                  </a:cubicBezTo>
                  <a:cubicBezTo>
                    <a:pt x="322" y="153"/>
                    <a:pt x="322" y="153"/>
                    <a:pt x="337" y="166"/>
                  </a:cubicBezTo>
                  <a:cubicBezTo>
                    <a:pt x="334" y="172"/>
                    <a:pt x="331" y="177"/>
                    <a:pt x="329" y="183"/>
                  </a:cubicBezTo>
                  <a:cubicBezTo>
                    <a:pt x="329" y="183"/>
                    <a:pt x="329" y="183"/>
                    <a:pt x="310" y="182"/>
                  </a:cubicBezTo>
                  <a:cubicBezTo>
                    <a:pt x="308" y="187"/>
                    <a:pt x="307" y="192"/>
                    <a:pt x="306" y="198"/>
                  </a:cubicBezTo>
                  <a:cubicBezTo>
                    <a:pt x="306" y="198"/>
                    <a:pt x="306" y="198"/>
                    <a:pt x="324" y="205"/>
                  </a:cubicBezTo>
                  <a:cubicBezTo>
                    <a:pt x="324" y="209"/>
                    <a:pt x="324" y="214"/>
                    <a:pt x="324" y="218"/>
                  </a:cubicBezTo>
                  <a:cubicBezTo>
                    <a:pt x="324" y="220"/>
                    <a:pt x="324" y="221"/>
                    <a:pt x="324" y="223"/>
                  </a:cubicBezTo>
                  <a:cubicBezTo>
                    <a:pt x="324" y="223"/>
                    <a:pt x="324" y="223"/>
                    <a:pt x="305" y="229"/>
                  </a:cubicBezTo>
                  <a:cubicBezTo>
                    <a:pt x="306" y="235"/>
                    <a:pt x="307" y="240"/>
                    <a:pt x="308" y="245"/>
                  </a:cubicBezTo>
                  <a:cubicBezTo>
                    <a:pt x="308" y="245"/>
                    <a:pt x="308" y="245"/>
                    <a:pt x="327" y="246"/>
                  </a:cubicBezTo>
                  <a:cubicBezTo>
                    <a:pt x="329" y="252"/>
                    <a:pt x="331" y="257"/>
                    <a:pt x="333" y="263"/>
                  </a:cubicBezTo>
                  <a:cubicBezTo>
                    <a:pt x="333" y="263"/>
                    <a:pt x="333" y="263"/>
                    <a:pt x="318" y="275"/>
                  </a:cubicBezTo>
                  <a:cubicBezTo>
                    <a:pt x="321" y="280"/>
                    <a:pt x="323" y="285"/>
                    <a:pt x="326" y="289"/>
                  </a:cubicBezTo>
                  <a:cubicBezTo>
                    <a:pt x="326" y="289"/>
                    <a:pt x="326" y="289"/>
                    <a:pt x="345" y="283"/>
                  </a:cubicBezTo>
                  <a:cubicBezTo>
                    <a:pt x="348" y="287"/>
                    <a:pt x="352" y="292"/>
                    <a:pt x="356" y="296"/>
                  </a:cubicBezTo>
                  <a:cubicBezTo>
                    <a:pt x="356" y="296"/>
                    <a:pt x="356" y="296"/>
                    <a:pt x="347" y="312"/>
                  </a:cubicBezTo>
                  <a:cubicBezTo>
                    <a:pt x="351" y="316"/>
                    <a:pt x="355" y="320"/>
                    <a:pt x="360" y="323"/>
                  </a:cubicBezTo>
                  <a:cubicBezTo>
                    <a:pt x="360" y="323"/>
                    <a:pt x="360" y="323"/>
                    <a:pt x="374" y="310"/>
                  </a:cubicBezTo>
                  <a:cubicBezTo>
                    <a:pt x="379" y="313"/>
                    <a:pt x="384" y="316"/>
                    <a:pt x="389" y="318"/>
                  </a:cubicBezTo>
                  <a:cubicBezTo>
                    <a:pt x="389" y="318"/>
                    <a:pt x="389" y="318"/>
                    <a:pt x="386" y="337"/>
                  </a:cubicBezTo>
                  <a:cubicBezTo>
                    <a:pt x="392" y="339"/>
                    <a:pt x="397" y="341"/>
                    <a:pt x="403" y="342"/>
                  </a:cubicBezTo>
                  <a:cubicBezTo>
                    <a:pt x="403" y="342"/>
                    <a:pt x="403" y="342"/>
                    <a:pt x="412" y="325"/>
                  </a:cubicBezTo>
                  <a:cubicBezTo>
                    <a:pt x="417" y="326"/>
                    <a:pt x="423" y="326"/>
                    <a:pt x="428" y="327"/>
                  </a:cubicBezTo>
                  <a:cubicBezTo>
                    <a:pt x="428" y="327"/>
                    <a:pt x="428" y="327"/>
                    <a:pt x="432" y="346"/>
                  </a:cubicBezTo>
                  <a:cubicBezTo>
                    <a:pt x="438" y="346"/>
                    <a:pt x="444" y="345"/>
                    <a:pt x="450" y="344"/>
                  </a:cubicBezTo>
                  <a:cubicBezTo>
                    <a:pt x="450" y="344"/>
                    <a:pt x="450" y="344"/>
                    <a:pt x="452" y="325"/>
                  </a:cubicBezTo>
                  <a:cubicBezTo>
                    <a:pt x="457" y="324"/>
                    <a:pt x="462" y="323"/>
                    <a:pt x="467" y="321"/>
                  </a:cubicBezTo>
                  <a:cubicBezTo>
                    <a:pt x="467" y="321"/>
                    <a:pt x="467" y="321"/>
                    <a:pt x="478" y="337"/>
                  </a:cubicBezTo>
                  <a:cubicBezTo>
                    <a:pt x="483" y="335"/>
                    <a:pt x="489" y="332"/>
                    <a:pt x="494" y="330"/>
                  </a:cubicBezTo>
                  <a:cubicBezTo>
                    <a:pt x="494" y="330"/>
                    <a:pt x="494" y="330"/>
                    <a:pt x="489" y="311"/>
                  </a:cubicBezTo>
                  <a:cubicBezTo>
                    <a:pt x="493" y="308"/>
                    <a:pt x="498" y="305"/>
                    <a:pt x="501" y="302"/>
                  </a:cubicBezTo>
                  <a:cubicBezTo>
                    <a:pt x="501" y="302"/>
                    <a:pt x="501" y="302"/>
                    <a:pt x="517" y="313"/>
                  </a:cubicBezTo>
                  <a:cubicBezTo>
                    <a:pt x="522" y="309"/>
                    <a:pt x="526" y="305"/>
                    <a:pt x="530" y="300"/>
                  </a:cubicBezTo>
                  <a:cubicBezTo>
                    <a:pt x="530" y="300"/>
                    <a:pt x="530" y="300"/>
                    <a:pt x="518" y="284"/>
                  </a:cubicBezTo>
                  <a:cubicBezTo>
                    <a:pt x="521" y="280"/>
                    <a:pt x="524" y="276"/>
                    <a:pt x="527" y="272"/>
                  </a:cubicBezTo>
                  <a:cubicBezTo>
                    <a:pt x="527" y="272"/>
                    <a:pt x="527" y="272"/>
                    <a:pt x="546" y="276"/>
                  </a:cubicBezTo>
                  <a:cubicBezTo>
                    <a:pt x="548" y="271"/>
                    <a:pt x="551" y="266"/>
                    <a:pt x="553" y="260"/>
                  </a:cubicBezTo>
                  <a:cubicBezTo>
                    <a:pt x="553" y="260"/>
                    <a:pt x="553" y="260"/>
                    <a:pt x="536" y="249"/>
                  </a:cubicBezTo>
                  <a:cubicBezTo>
                    <a:pt x="538" y="245"/>
                    <a:pt x="539" y="240"/>
                    <a:pt x="540" y="235"/>
                  </a:cubicBezTo>
                  <a:cubicBezTo>
                    <a:pt x="540" y="235"/>
                    <a:pt x="540" y="235"/>
                    <a:pt x="559" y="232"/>
                  </a:cubicBezTo>
                  <a:close/>
                  <a:moveTo>
                    <a:pt x="278" y="346"/>
                  </a:moveTo>
                  <a:cubicBezTo>
                    <a:pt x="267" y="346"/>
                    <a:pt x="259" y="354"/>
                    <a:pt x="259" y="365"/>
                  </a:cubicBezTo>
                  <a:cubicBezTo>
                    <a:pt x="259" y="375"/>
                    <a:pt x="267" y="383"/>
                    <a:pt x="278" y="383"/>
                  </a:cubicBezTo>
                  <a:cubicBezTo>
                    <a:pt x="288" y="383"/>
                    <a:pt x="296" y="375"/>
                    <a:pt x="296" y="365"/>
                  </a:cubicBezTo>
                  <a:cubicBezTo>
                    <a:pt x="296" y="354"/>
                    <a:pt x="288" y="346"/>
                    <a:pt x="278" y="3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0" name="Freeform 64"/>
            <p:cNvSpPr>
              <a:spLocks noEditPoints="1"/>
            </p:cNvSpPr>
            <p:nvPr/>
          </p:nvSpPr>
          <p:spPr bwMode="auto">
            <a:xfrm>
              <a:off x="7753373" y="2009615"/>
              <a:ext cx="877841" cy="941229"/>
            </a:xfrm>
            <a:custGeom>
              <a:avLst/>
              <a:gdLst>
                <a:gd name="T0" fmla="*/ 85 w 496"/>
                <a:gd name="T1" fmla="*/ 256 h 533"/>
                <a:gd name="T2" fmla="*/ 0 w 496"/>
                <a:gd name="T3" fmla="*/ 248 h 533"/>
                <a:gd name="T4" fmla="*/ 85 w 496"/>
                <a:gd name="T5" fmla="*/ 240 h 533"/>
                <a:gd name="T6" fmla="*/ 302 w 496"/>
                <a:gd name="T7" fmla="*/ 481 h 533"/>
                <a:gd name="T8" fmla="*/ 192 w 496"/>
                <a:gd name="T9" fmla="*/ 491 h 533"/>
                <a:gd name="T10" fmla="*/ 202 w 496"/>
                <a:gd name="T11" fmla="*/ 501 h 533"/>
                <a:gd name="T12" fmla="*/ 312 w 496"/>
                <a:gd name="T13" fmla="*/ 491 h 533"/>
                <a:gd name="T14" fmla="*/ 302 w 496"/>
                <a:gd name="T15" fmla="*/ 481 h 533"/>
                <a:gd name="T16" fmla="*/ 287 w 496"/>
                <a:gd name="T17" fmla="*/ 533 h 533"/>
                <a:gd name="T18" fmla="*/ 207 w 496"/>
                <a:gd name="T19" fmla="*/ 512 h 533"/>
                <a:gd name="T20" fmla="*/ 367 w 496"/>
                <a:gd name="T21" fmla="*/ 137 h 533"/>
                <a:gd name="T22" fmla="*/ 423 w 496"/>
                <a:gd name="T23" fmla="*/ 85 h 533"/>
                <a:gd name="T24" fmla="*/ 411 w 496"/>
                <a:gd name="T25" fmla="*/ 73 h 533"/>
                <a:gd name="T26" fmla="*/ 361 w 496"/>
                <a:gd name="T27" fmla="*/ 135 h 533"/>
                <a:gd name="T28" fmla="*/ 127 w 496"/>
                <a:gd name="T29" fmla="*/ 139 h 533"/>
                <a:gd name="T30" fmla="*/ 139 w 496"/>
                <a:gd name="T31" fmla="*/ 139 h 533"/>
                <a:gd name="T32" fmla="*/ 85 w 496"/>
                <a:gd name="T33" fmla="*/ 73 h 533"/>
                <a:gd name="T34" fmla="*/ 73 w 496"/>
                <a:gd name="T35" fmla="*/ 85 h 533"/>
                <a:gd name="T36" fmla="*/ 248 w 496"/>
                <a:gd name="T37" fmla="*/ 88 h 533"/>
                <a:gd name="T38" fmla="*/ 256 w 496"/>
                <a:gd name="T39" fmla="*/ 9 h 533"/>
                <a:gd name="T40" fmla="*/ 240 w 496"/>
                <a:gd name="T41" fmla="*/ 9 h 533"/>
                <a:gd name="T42" fmla="*/ 248 w 496"/>
                <a:gd name="T43" fmla="*/ 88 h 533"/>
                <a:gd name="T44" fmla="*/ 73 w 496"/>
                <a:gd name="T45" fmla="*/ 411 h 533"/>
                <a:gd name="T46" fmla="*/ 79 w 496"/>
                <a:gd name="T47" fmla="*/ 426 h 533"/>
                <a:gd name="T48" fmla="*/ 139 w 496"/>
                <a:gd name="T49" fmla="*/ 369 h 533"/>
                <a:gd name="T50" fmla="*/ 127 w 496"/>
                <a:gd name="T51" fmla="*/ 357 h 533"/>
                <a:gd name="T52" fmla="*/ 361 w 496"/>
                <a:gd name="T53" fmla="*/ 361 h 533"/>
                <a:gd name="T54" fmla="*/ 411 w 496"/>
                <a:gd name="T55" fmla="*/ 423 h 533"/>
                <a:gd name="T56" fmla="*/ 423 w 496"/>
                <a:gd name="T57" fmla="*/ 423 h 533"/>
                <a:gd name="T58" fmla="*/ 373 w 496"/>
                <a:gd name="T59" fmla="*/ 361 h 533"/>
                <a:gd name="T60" fmla="*/ 282 w 496"/>
                <a:gd name="T61" fmla="*/ 233 h 533"/>
                <a:gd name="T62" fmla="*/ 274 w 496"/>
                <a:gd name="T63" fmla="*/ 249 h 533"/>
                <a:gd name="T64" fmla="*/ 290 w 496"/>
                <a:gd name="T65" fmla="*/ 241 h 533"/>
                <a:gd name="T66" fmla="*/ 417 w 496"/>
                <a:gd name="T67" fmla="*/ 240 h 533"/>
                <a:gd name="T68" fmla="*/ 417 w 496"/>
                <a:gd name="T69" fmla="*/ 256 h 533"/>
                <a:gd name="T70" fmla="*/ 496 w 496"/>
                <a:gd name="T71" fmla="*/ 248 h 533"/>
                <a:gd name="T72" fmla="*/ 302 w 496"/>
                <a:gd name="T73" fmla="*/ 449 h 533"/>
                <a:gd name="T74" fmla="*/ 192 w 496"/>
                <a:gd name="T75" fmla="*/ 459 h 533"/>
                <a:gd name="T76" fmla="*/ 202 w 496"/>
                <a:gd name="T77" fmla="*/ 470 h 533"/>
                <a:gd name="T78" fmla="*/ 312 w 496"/>
                <a:gd name="T79" fmla="*/ 460 h 533"/>
                <a:gd name="T80" fmla="*/ 302 w 496"/>
                <a:gd name="T81" fmla="*/ 449 h 533"/>
                <a:gd name="T82" fmla="*/ 214 w 496"/>
                <a:gd name="T83" fmla="*/ 241 h 533"/>
                <a:gd name="T84" fmla="*/ 230 w 496"/>
                <a:gd name="T85" fmla="*/ 249 h 533"/>
                <a:gd name="T86" fmla="*/ 222 w 496"/>
                <a:gd name="T87" fmla="*/ 233 h 533"/>
                <a:gd name="T88" fmla="*/ 116 w 496"/>
                <a:gd name="T89" fmla="*/ 243 h 533"/>
                <a:gd name="T90" fmla="*/ 230 w 496"/>
                <a:gd name="T91" fmla="*/ 438 h 533"/>
                <a:gd name="T92" fmla="*/ 222 w 496"/>
                <a:gd name="T93" fmla="*/ 261 h 533"/>
                <a:gd name="T94" fmla="*/ 222 w 496"/>
                <a:gd name="T95" fmla="*/ 221 h 533"/>
                <a:gd name="T96" fmla="*/ 242 w 496"/>
                <a:gd name="T97" fmla="*/ 249 h 533"/>
                <a:gd name="T98" fmla="*/ 262 w 496"/>
                <a:gd name="T99" fmla="*/ 241 h 533"/>
                <a:gd name="T100" fmla="*/ 302 w 496"/>
                <a:gd name="T101" fmla="*/ 241 h 533"/>
                <a:gd name="T102" fmla="*/ 274 w 496"/>
                <a:gd name="T103" fmla="*/ 261 h 533"/>
                <a:gd name="T104" fmla="*/ 312 w 496"/>
                <a:gd name="T105" fmla="*/ 438 h 533"/>
                <a:gd name="T106" fmla="*/ 252 w 496"/>
                <a:gd name="T107" fmla="*/ 108 h 533"/>
                <a:gd name="T108" fmla="*/ 252 w 496"/>
                <a:gd name="T109" fmla="*/ 438 h 533"/>
                <a:gd name="T110" fmla="*/ 262 w 496"/>
                <a:gd name="T111" fmla="*/ 261 h 533"/>
                <a:gd name="T112" fmla="*/ 242 w 496"/>
                <a:gd name="T113" fmla="*/ 43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6" h="533">
                  <a:moveTo>
                    <a:pt x="94" y="248"/>
                  </a:moveTo>
                  <a:cubicBezTo>
                    <a:pt x="94" y="253"/>
                    <a:pt x="90" y="256"/>
                    <a:pt x="85" y="256"/>
                  </a:cubicBezTo>
                  <a:cubicBezTo>
                    <a:pt x="85" y="256"/>
                    <a:pt x="85" y="256"/>
                    <a:pt x="9" y="256"/>
                  </a:cubicBezTo>
                  <a:cubicBezTo>
                    <a:pt x="4" y="256"/>
                    <a:pt x="0" y="253"/>
                    <a:pt x="0" y="248"/>
                  </a:cubicBezTo>
                  <a:cubicBezTo>
                    <a:pt x="0" y="244"/>
                    <a:pt x="4" y="240"/>
                    <a:pt x="9" y="240"/>
                  </a:cubicBezTo>
                  <a:cubicBezTo>
                    <a:pt x="9" y="240"/>
                    <a:pt x="9" y="240"/>
                    <a:pt x="85" y="240"/>
                  </a:cubicBezTo>
                  <a:cubicBezTo>
                    <a:pt x="90" y="240"/>
                    <a:pt x="94" y="244"/>
                    <a:pt x="94" y="248"/>
                  </a:cubicBezTo>
                  <a:close/>
                  <a:moveTo>
                    <a:pt x="302" y="481"/>
                  </a:moveTo>
                  <a:cubicBezTo>
                    <a:pt x="202" y="481"/>
                    <a:pt x="202" y="481"/>
                    <a:pt x="202" y="481"/>
                  </a:cubicBezTo>
                  <a:cubicBezTo>
                    <a:pt x="197" y="481"/>
                    <a:pt x="192" y="485"/>
                    <a:pt x="192" y="491"/>
                  </a:cubicBezTo>
                  <a:cubicBezTo>
                    <a:pt x="192" y="491"/>
                    <a:pt x="192" y="491"/>
                    <a:pt x="192" y="491"/>
                  </a:cubicBezTo>
                  <a:cubicBezTo>
                    <a:pt x="192" y="497"/>
                    <a:pt x="197" y="501"/>
                    <a:pt x="202" y="501"/>
                  </a:cubicBezTo>
                  <a:cubicBezTo>
                    <a:pt x="302" y="501"/>
                    <a:pt x="302" y="501"/>
                    <a:pt x="302" y="501"/>
                  </a:cubicBezTo>
                  <a:cubicBezTo>
                    <a:pt x="307" y="501"/>
                    <a:pt x="312" y="497"/>
                    <a:pt x="312" y="491"/>
                  </a:cubicBezTo>
                  <a:cubicBezTo>
                    <a:pt x="312" y="491"/>
                    <a:pt x="312" y="491"/>
                    <a:pt x="312" y="491"/>
                  </a:cubicBezTo>
                  <a:cubicBezTo>
                    <a:pt x="312" y="485"/>
                    <a:pt x="307" y="481"/>
                    <a:pt x="302" y="481"/>
                  </a:cubicBezTo>
                  <a:close/>
                  <a:moveTo>
                    <a:pt x="217" y="533"/>
                  </a:moveTo>
                  <a:cubicBezTo>
                    <a:pt x="287" y="533"/>
                    <a:pt x="287" y="533"/>
                    <a:pt x="287" y="533"/>
                  </a:cubicBezTo>
                  <a:cubicBezTo>
                    <a:pt x="297" y="512"/>
                    <a:pt x="297" y="512"/>
                    <a:pt x="297" y="512"/>
                  </a:cubicBezTo>
                  <a:cubicBezTo>
                    <a:pt x="207" y="512"/>
                    <a:pt x="207" y="512"/>
                    <a:pt x="207" y="512"/>
                  </a:cubicBezTo>
                  <a:cubicBezTo>
                    <a:pt x="217" y="533"/>
                    <a:pt x="217" y="533"/>
                    <a:pt x="217" y="533"/>
                  </a:cubicBezTo>
                  <a:close/>
                  <a:moveTo>
                    <a:pt x="367" y="137"/>
                  </a:moveTo>
                  <a:cubicBezTo>
                    <a:pt x="369" y="137"/>
                    <a:pt x="372" y="136"/>
                    <a:pt x="373" y="135"/>
                  </a:cubicBezTo>
                  <a:cubicBezTo>
                    <a:pt x="423" y="85"/>
                    <a:pt x="423" y="85"/>
                    <a:pt x="423" y="85"/>
                  </a:cubicBezTo>
                  <a:cubicBezTo>
                    <a:pt x="426" y="82"/>
                    <a:pt x="426" y="76"/>
                    <a:pt x="423" y="73"/>
                  </a:cubicBezTo>
                  <a:cubicBezTo>
                    <a:pt x="420" y="70"/>
                    <a:pt x="415" y="70"/>
                    <a:pt x="411" y="73"/>
                  </a:cubicBezTo>
                  <a:cubicBezTo>
                    <a:pt x="361" y="123"/>
                    <a:pt x="361" y="123"/>
                    <a:pt x="361" y="123"/>
                  </a:cubicBezTo>
                  <a:cubicBezTo>
                    <a:pt x="358" y="126"/>
                    <a:pt x="358" y="132"/>
                    <a:pt x="361" y="135"/>
                  </a:cubicBezTo>
                  <a:cubicBezTo>
                    <a:pt x="363" y="136"/>
                    <a:pt x="365" y="137"/>
                    <a:pt x="367" y="137"/>
                  </a:cubicBezTo>
                  <a:close/>
                  <a:moveTo>
                    <a:pt x="127" y="139"/>
                  </a:moveTo>
                  <a:cubicBezTo>
                    <a:pt x="129" y="141"/>
                    <a:pt x="131" y="142"/>
                    <a:pt x="133" y="142"/>
                  </a:cubicBezTo>
                  <a:cubicBezTo>
                    <a:pt x="135" y="142"/>
                    <a:pt x="137" y="141"/>
                    <a:pt x="139" y="139"/>
                  </a:cubicBezTo>
                  <a:cubicBezTo>
                    <a:pt x="142" y="136"/>
                    <a:pt x="142" y="131"/>
                    <a:pt x="139" y="127"/>
                  </a:cubicBezTo>
                  <a:cubicBezTo>
                    <a:pt x="85" y="73"/>
                    <a:pt x="85" y="73"/>
                    <a:pt x="85" y="73"/>
                  </a:cubicBezTo>
                  <a:cubicBezTo>
                    <a:pt x="81" y="70"/>
                    <a:pt x="76" y="70"/>
                    <a:pt x="73" y="73"/>
                  </a:cubicBezTo>
                  <a:cubicBezTo>
                    <a:pt x="70" y="76"/>
                    <a:pt x="70" y="82"/>
                    <a:pt x="73" y="85"/>
                  </a:cubicBezTo>
                  <a:lnTo>
                    <a:pt x="127" y="139"/>
                  </a:lnTo>
                  <a:close/>
                  <a:moveTo>
                    <a:pt x="248" y="88"/>
                  </a:moveTo>
                  <a:cubicBezTo>
                    <a:pt x="253" y="88"/>
                    <a:pt x="256" y="84"/>
                    <a:pt x="256" y="79"/>
                  </a:cubicBezTo>
                  <a:cubicBezTo>
                    <a:pt x="256" y="9"/>
                    <a:pt x="256" y="9"/>
                    <a:pt x="256" y="9"/>
                  </a:cubicBezTo>
                  <a:cubicBezTo>
                    <a:pt x="256" y="4"/>
                    <a:pt x="253" y="0"/>
                    <a:pt x="248" y="0"/>
                  </a:cubicBezTo>
                  <a:cubicBezTo>
                    <a:pt x="243" y="0"/>
                    <a:pt x="240" y="4"/>
                    <a:pt x="240" y="9"/>
                  </a:cubicBezTo>
                  <a:cubicBezTo>
                    <a:pt x="240" y="79"/>
                    <a:pt x="240" y="79"/>
                    <a:pt x="240" y="79"/>
                  </a:cubicBezTo>
                  <a:cubicBezTo>
                    <a:pt x="240" y="84"/>
                    <a:pt x="243" y="88"/>
                    <a:pt x="248" y="88"/>
                  </a:cubicBezTo>
                  <a:close/>
                  <a:moveTo>
                    <a:pt x="127" y="357"/>
                  </a:moveTo>
                  <a:cubicBezTo>
                    <a:pt x="73" y="411"/>
                    <a:pt x="73" y="411"/>
                    <a:pt x="73" y="411"/>
                  </a:cubicBezTo>
                  <a:cubicBezTo>
                    <a:pt x="70" y="415"/>
                    <a:pt x="70" y="420"/>
                    <a:pt x="73" y="423"/>
                  </a:cubicBezTo>
                  <a:cubicBezTo>
                    <a:pt x="74" y="425"/>
                    <a:pt x="77" y="426"/>
                    <a:pt x="79" y="426"/>
                  </a:cubicBezTo>
                  <a:cubicBezTo>
                    <a:pt x="81" y="426"/>
                    <a:pt x="83" y="425"/>
                    <a:pt x="85" y="423"/>
                  </a:cubicBezTo>
                  <a:cubicBezTo>
                    <a:pt x="139" y="369"/>
                    <a:pt x="139" y="369"/>
                    <a:pt x="139" y="369"/>
                  </a:cubicBezTo>
                  <a:cubicBezTo>
                    <a:pt x="142" y="366"/>
                    <a:pt x="142" y="360"/>
                    <a:pt x="139" y="357"/>
                  </a:cubicBezTo>
                  <a:cubicBezTo>
                    <a:pt x="136" y="354"/>
                    <a:pt x="130" y="354"/>
                    <a:pt x="127" y="357"/>
                  </a:cubicBezTo>
                  <a:close/>
                  <a:moveTo>
                    <a:pt x="373" y="361"/>
                  </a:moveTo>
                  <a:cubicBezTo>
                    <a:pt x="370" y="358"/>
                    <a:pt x="365" y="358"/>
                    <a:pt x="361" y="361"/>
                  </a:cubicBezTo>
                  <a:cubicBezTo>
                    <a:pt x="358" y="365"/>
                    <a:pt x="358" y="370"/>
                    <a:pt x="361" y="373"/>
                  </a:cubicBezTo>
                  <a:cubicBezTo>
                    <a:pt x="411" y="423"/>
                    <a:pt x="411" y="423"/>
                    <a:pt x="411" y="423"/>
                  </a:cubicBezTo>
                  <a:cubicBezTo>
                    <a:pt x="413" y="425"/>
                    <a:pt x="415" y="426"/>
                    <a:pt x="417" y="426"/>
                  </a:cubicBezTo>
                  <a:cubicBezTo>
                    <a:pt x="419" y="426"/>
                    <a:pt x="421" y="425"/>
                    <a:pt x="423" y="423"/>
                  </a:cubicBezTo>
                  <a:cubicBezTo>
                    <a:pt x="426" y="420"/>
                    <a:pt x="426" y="415"/>
                    <a:pt x="423" y="411"/>
                  </a:cubicBezTo>
                  <a:lnTo>
                    <a:pt x="373" y="361"/>
                  </a:lnTo>
                  <a:close/>
                  <a:moveTo>
                    <a:pt x="290" y="241"/>
                  </a:moveTo>
                  <a:cubicBezTo>
                    <a:pt x="290" y="236"/>
                    <a:pt x="287" y="233"/>
                    <a:pt x="282" y="233"/>
                  </a:cubicBezTo>
                  <a:cubicBezTo>
                    <a:pt x="278" y="233"/>
                    <a:pt x="274" y="236"/>
                    <a:pt x="274" y="241"/>
                  </a:cubicBezTo>
                  <a:cubicBezTo>
                    <a:pt x="274" y="249"/>
                    <a:pt x="274" y="249"/>
                    <a:pt x="274" y="249"/>
                  </a:cubicBezTo>
                  <a:cubicBezTo>
                    <a:pt x="282" y="249"/>
                    <a:pt x="282" y="249"/>
                    <a:pt x="282" y="249"/>
                  </a:cubicBezTo>
                  <a:cubicBezTo>
                    <a:pt x="287" y="249"/>
                    <a:pt x="290" y="245"/>
                    <a:pt x="290" y="241"/>
                  </a:cubicBezTo>
                  <a:close/>
                  <a:moveTo>
                    <a:pt x="487" y="240"/>
                  </a:moveTo>
                  <a:cubicBezTo>
                    <a:pt x="417" y="240"/>
                    <a:pt x="417" y="240"/>
                    <a:pt x="417" y="240"/>
                  </a:cubicBezTo>
                  <a:cubicBezTo>
                    <a:pt x="412" y="240"/>
                    <a:pt x="408" y="244"/>
                    <a:pt x="408" y="248"/>
                  </a:cubicBezTo>
                  <a:cubicBezTo>
                    <a:pt x="408" y="253"/>
                    <a:pt x="412" y="256"/>
                    <a:pt x="417" y="256"/>
                  </a:cubicBezTo>
                  <a:cubicBezTo>
                    <a:pt x="487" y="256"/>
                    <a:pt x="487" y="256"/>
                    <a:pt x="487" y="256"/>
                  </a:cubicBezTo>
                  <a:cubicBezTo>
                    <a:pt x="492" y="256"/>
                    <a:pt x="496" y="253"/>
                    <a:pt x="496" y="248"/>
                  </a:cubicBezTo>
                  <a:cubicBezTo>
                    <a:pt x="496" y="244"/>
                    <a:pt x="492" y="240"/>
                    <a:pt x="487" y="240"/>
                  </a:cubicBezTo>
                  <a:close/>
                  <a:moveTo>
                    <a:pt x="302" y="449"/>
                  </a:moveTo>
                  <a:cubicBezTo>
                    <a:pt x="202" y="449"/>
                    <a:pt x="202" y="449"/>
                    <a:pt x="202" y="449"/>
                  </a:cubicBezTo>
                  <a:cubicBezTo>
                    <a:pt x="197" y="449"/>
                    <a:pt x="192" y="454"/>
                    <a:pt x="192" y="459"/>
                  </a:cubicBezTo>
                  <a:cubicBezTo>
                    <a:pt x="192" y="460"/>
                    <a:pt x="192" y="460"/>
                    <a:pt x="192" y="460"/>
                  </a:cubicBezTo>
                  <a:cubicBezTo>
                    <a:pt x="192" y="465"/>
                    <a:pt x="197" y="470"/>
                    <a:pt x="202" y="470"/>
                  </a:cubicBezTo>
                  <a:cubicBezTo>
                    <a:pt x="302" y="470"/>
                    <a:pt x="302" y="470"/>
                    <a:pt x="302" y="470"/>
                  </a:cubicBezTo>
                  <a:cubicBezTo>
                    <a:pt x="307" y="470"/>
                    <a:pt x="312" y="465"/>
                    <a:pt x="312" y="460"/>
                  </a:cubicBezTo>
                  <a:cubicBezTo>
                    <a:pt x="312" y="459"/>
                    <a:pt x="312" y="459"/>
                    <a:pt x="312" y="459"/>
                  </a:cubicBezTo>
                  <a:cubicBezTo>
                    <a:pt x="312" y="454"/>
                    <a:pt x="307" y="449"/>
                    <a:pt x="302" y="449"/>
                  </a:cubicBezTo>
                  <a:close/>
                  <a:moveTo>
                    <a:pt x="222" y="233"/>
                  </a:moveTo>
                  <a:cubicBezTo>
                    <a:pt x="217" y="233"/>
                    <a:pt x="214" y="236"/>
                    <a:pt x="214" y="241"/>
                  </a:cubicBezTo>
                  <a:cubicBezTo>
                    <a:pt x="214" y="245"/>
                    <a:pt x="217" y="249"/>
                    <a:pt x="222" y="249"/>
                  </a:cubicBezTo>
                  <a:cubicBezTo>
                    <a:pt x="230" y="249"/>
                    <a:pt x="230" y="249"/>
                    <a:pt x="230" y="249"/>
                  </a:cubicBezTo>
                  <a:cubicBezTo>
                    <a:pt x="230" y="241"/>
                    <a:pt x="230" y="241"/>
                    <a:pt x="230" y="241"/>
                  </a:cubicBezTo>
                  <a:cubicBezTo>
                    <a:pt x="230" y="236"/>
                    <a:pt x="226" y="233"/>
                    <a:pt x="222" y="233"/>
                  </a:cubicBezTo>
                  <a:close/>
                  <a:moveTo>
                    <a:pt x="252" y="108"/>
                  </a:moveTo>
                  <a:cubicBezTo>
                    <a:pt x="177" y="108"/>
                    <a:pt x="117" y="168"/>
                    <a:pt x="116" y="243"/>
                  </a:cubicBezTo>
                  <a:cubicBezTo>
                    <a:pt x="116" y="323"/>
                    <a:pt x="192" y="343"/>
                    <a:pt x="192" y="438"/>
                  </a:cubicBezTo>
                  <a:cubicBezTo>
                    <a:pt x="201" y="438"/>
                    <a:pt x="217" y="438"/>
                    <a:pt x="230" y="438"/>
                  </a:cubicBezTo>
                  <a:cubicBezTo>
                    <a:pt x="230" y="261"/>
                    <a:pt x="230" y="261"/>
                    <a:pt x="230" y="261"/>
                  </a:cubicBezTo>
                  <a:cubicBezTo>
                    <a:pt x="222" y="261"/>
                    <a:pt x="222" y="261"/>
                    <a:pt x="222" y="261"/>
                  </a:cubicBezTo>
                  <a:cubicBezTo>
                    <a:pt x="211" y="261"/>
                    <a:pt x="202" y="252"/>
                    <a:pt x="202" y="241"/>
                  </a:cubicBezTo>
                  <a:cubicBezTo>
                    <a:pt x="202" y="230"/>
                    <a:pt x="211" y="221"/>
                    <a:pt x="222" y="221"/>
                  </a:cubicBezTo>
                  <a:cubicBezTo>
                    <a:pt x="233" y="221"/>
                    <a:pt x="242" y="230"/>
                    <a:pt x="242" y="241"/>
                  </a:cubicBezTo>
                  <a:cubicBezTo>
                    <a:pt x="242" y="249"/>
                    <a:pt x="242" y="249"/>
                    <a:pt x="242" y="249"/>
                  </a:cubicBezTo>
                  <a:cubicBezTo>
                    <a:pt x="262" y="249"/>
                    <a:pt x="262" y="249"/>
                    <a:pt x="262" y="249"/>
                  </a:cubicBezTo>
                  <a:cubicBezTo>
                    <a:pt x="262" y="241"/>
                    <a:pt x="262" y="241"/>
                    <a:pt x="262" y="241"/>
                  </a:cubicBezTo>
                  <a:cubicBezTo>
                    <a:pt x="262" y="230"/>
                    <a:pt x="271" y="221"/>
                    <a:pt x="282" y="221"/>
                  </a:cubicBezTo>
                  <a:cubicBezTo>
                    <a:pt x="293" y="221"/>
                    <a:pt x="302" y="230"/>
                    <a:pt x="302" y="241"/>
                  </a:cubicBezTo>
                  <a:cubicBezTo>
                    <a:pt x="302" y="252"/>
                    <a:pt x="293" y="261"/>
                    <a:pt x="282" y="261"/>
                  </a:cubicBezTo>
                  <a:cubicBezTo>
                    <a:pt x="274" y="261"/>
                    <a:pt x="274" y="261"/>
                    <a:pt x="274" y="261"/>
                  </a:cubicBezTo>
                  <a:cubicBezTo>
                    <a:pt x="274" y="438"/>
                    <a:pt x="274" y="438"/>
                    <a:pt x="274" y="438"/>
                  </a:cubicBezTo>
                  <a:cubicBezTo>
                    <a:pt x="287" y="438"/>
                    <a:pt x="303" y="438"/>
                    <a:pt x="312" y="438"/>
                  </a:cubicBezTo>
                  <a:cubicBezTo>
                    <a:pt x="312" y="343"/>
                    <a:pt x="388" y="323"/>
                    <a:pt x="388" y="243"/>
                  </a:cubicBezTo>
                  <a:cubicBezTo>
                    <a:pt x="388" y="168"/>
                    <a:pt x="327" y="108"/>
                    <a:pt x="252" y="108"/>
                  </a:cubicBezTo>
                  <a:close/>
                  <a:moveTo>
                    <a:pt x="242" y="438"/>
                  </a:moveTo>
                  <a:cubicBezTo>
                    <a:pt x="248" y="438"/>
                    <a:pt x="252" y="438"/>
                    <a:pt x="252" y="438"/>
                  </a:cubicBezTo>
                  <a:cubicBezTo>
                    <a:pt x="252" y="438"/>
                    <a:pt x="256" y="438"/>
                    <a:pt x="262" y="438"/>
                  </a:cubicBezTo>
                  <a:cubicBezTo>
                    <a:pt x="262" y="261"/>
                    <a:pt x="262" y="261"/>
                    <a:pt x="262" y="261"/>
                  </a:cubicBezTo>
                  <a:cubicBezTo>
                    <a:pt x="242" y="261"/>
                    <a:pt x="242" y="261"/>
                    <a:pt x="242" y="261"/>
                  </a:cubicBezTo>
                  <a:lnTo>
                    <a:pt x="242" y="4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7" name="TextBox 1106"/>
            <p:cNvSpPr txBox="1"/>
            <p:nvPr/>
          </p:nvSpPr>
          <p:spPr>
            <a:xfrm>
              <a:off x="1012824" y="3216275"/>
              <a:ext cx="1795463" cy="717550"/>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IDENTIFYING…</a:t>
              </a:r>
            </a:p>
          </p:txBody>
        </p:sp>
        <p:sp>
          <p:nvSpPr>
            <p:cNvPr id="461" name="TextBox 460"/>
            <p:cNvSpPr txBox="1"/>
            <p:nvPr/>
          </p:nvSpPr>
          <p:spPr>
            <a:xfrm>
              <a:off x="3108324" y="3216275"/>
              <a:ext cx="1795463" cy="717550"/>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ACCESSING…</a:t>
              </a:r>
            </a:p>
          </p:txBody>
        </p:sp>
        <p:sp>
          <p:nvSpPr>
            <p:cNvPr id="462" name="TextBox 461"/>
            <p:cNvSpPr txBox="1"/>
            <p:nvPr/>
          </p:nvSpPr>
          <p:spPr>
            <a:xfrm>
              <a:off x="5203825" y="3216275"/>
              <a:ext cx="1795463" cy="717550"/>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LEVERAGING…</a:t>
              </a:r>
            </a:p>
          </p:txBody>
        </p:sp>
        <p:sp>
          <p:nvSpPr>
            <p:cNvPr id="463" name="TextBox 462"/>
            <p:cNvSpPr txBox="1"/>
            <p:nvPr/>
          </p:nvSpPr>
          <p:spPr>
            <a:xfrm>
              <a:off x="7299325" y="3216275"/>
              <a:ext cx="1795463" cy="717550"/>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INTERPRETING…</a:t>
              </a:r>
            </a:p>
          </p:txBody>
        </p:sp>
        <p:sp>
          <p:nvSpPr>
            <p:cNvPr id="464" name="TextBox 463"/>
            <p:cNvSpPr txBox="1"/>
            <p:nvPr/>
          </p:nvSpPr>
          <p:spPr>
            <a:xfrm>
              <a:off x="9385301" y="3216275"/>
              <a:ext cx="1795463" cy="717550"/>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SCALING…</a:t>
              </a:r>
            </a:p>
          </p:txBody>
        </p:sp>
        <p:sp>
          <p:nvSpPr>
            <p:cNvPr id="465" name="TextBox 464"/>
            <p:cNvSpPr txBox="1"/>
            <p:nvPr/>
          </p:nvSpPr>
          <p:spPr>
            <a:xfrm>
              <a:off x="1012824" y="4513581"/>
              <a:ext cx="1795463" cy="769619"/>
            </a:xfrm>
            <a:prstGeom prst="rect">
              <a:avLst/>
            </a:prstGeom>
            <a:noFill/>
          </p:spPr>
          <p:txBody>
            <a:bodyPr wrap="square" lIns="0" tIns="0" rIns="0" bIns="0" rtlCol="0" anchor="t">
              <a:noAutofit/>
            </a:bodyPr>
            <a:lstStyle/>
            <a:p>
              <a:pPr algn="ctr">
                <a:lnSpc>
                  <a:spcPct val="90000"/>
                </a:lnSpc>
                <a:spcAft>
                  <a:spcPts val="600"/>
                </a:spcAft>
              </a:pPr>
              <a:r>
                <a:rPr lang="en-US" sz="1600" dirty="0">
                  <a:solidFill>
                    <a:schemeClr val="tx1">
                      <a:lumMod val="50000"/>
                    </a:schemeClr>
                  </a:solidFill>
                </a:rPr>
                <a:t>...the correct data to build reliable predictions</a:t>
              </a:r>
            </a:p>
          </p:txBody>
        </p:sp>
        <p:sp>
          <p:nvSpPr>
            <p:cNvPr id="466" name="TextBox 465"/>
            <p:cNvSpPr txBox="1"/>
            <p:nvPr/>
          </p:nvSpPr>
          <p:spPr>
            <a:xfrm>
              <a:off x="3108324" y="4513581"/>
              <a:ext cx="1795463" cy="769619"/>
            </a:xfrm>
            <a:prstGeom prst="rect">
              <a:avLst/>
            </a:prstGeom>
            <a:noFill/>
          </p:spPr>
          <p:txBody>
            <a:bodyPr wrap="square" lIns="0" tIns="0" rIns="0" bIns="0" rtlCol="0" anchor="t">
              <a:noAutofit/>
            </a:bodyPr>
            <a:lstStyle/>
            <a:p>
              <a:pPr algn="ctr">
                <a:lnSpc>
                  <a:spcPct val="90000"/>
                </a:lnSpc>
                <a:spcAft>
                  <a:spcPts val="600"/>
                </a:spcAft>
              </a:pPr>
              <a:r>
                <a:rPr lang="en-US" sz="1600" dirty="0">
                  <a:solidFill>
                    <a:schemeClr val="tx1">
                      <a:lumMod val="50000"/>
                    </a:schemeClr>
                  </a:solidFill>
                </a:rPr>
                <a:t>…real-time and historic data from all available sources</a:t>
              </a:r>
            </a:p>
          </p:txBody>
        </p:sp>
        <p:sp>
          <p:nvSpPr>
            <p:cNvPr id="467" name="TextBox 466"/>
            <p:cNvSpPr txBox="1"/>
            <p:nvPr/>
          </p:nvSpPr>
          <p:spPr>
            <a:xfrm>
              <a:off x="5203825" y="4513581"/>
              <a:ext cx="1795463" cy="769619"/>
            </a:xfrm>
            <a:prstGeom prst="rect">
              <a:avLst/>
            </a:prstGeom>
            <a:noFill/>
          </p:spPr>
          <p:txBody>
            <a:bodyPr wrap="square" lIns="0" tIns="0" rIns="0" bIns="0" rtlCol="0" anchor="t">
              <a:noAutofit/>
            </a:bodyPr>
            <a:lstStyle/>
            <a:p>
              <a:pPr algn="ctr">
                <a:lnSpc>
                  <a:spcPct val="90000"/>
                </a:lnSpc>
                <a:spcAft>
                  <a:spcPts val="600"/>
                </a:spcAft>
              </a:pPr>
              <a:r>
                <a:rPr lang="en-US" sz="1600" dirty="0">
                  <a:solidFill>
                    <a:schemeClr val="tx1">
                      <a:lumMod val="50000"/>
                    </a:schemeClr>
                  </a:solidFill>
                </a:rPr>
                <a:t>…domain knowledge and existent test systems </a:t>
              </a:r>
            </a:p>
          </p:txBody>
        </p:sp>
        <p:sp>
          <p:nvSpPr>
            <p:cNvPr id="468" name="TextBox 467"/>
            <p:cNvSpPr txBox="1"/>
            <p:nvPr/>
          </p:nvSpPr>
          <p:spPr>
            <a:xfrm>
              <a:off x="7299325" y="4513581"/>
              <a:ext cx="1795463" cy="769619"/>
            </a:xfrm>
            <a:prstGeom prst="rect">
              <a:avLst/>
            </a:prstGeom>
            <a:noFill/>
          </p:spPr>
          <p:txBody>
            <a:bodyPr wrap="square" lIns="0" tIns="0" rIns="0" bIns="0" rtlCol="0" anchor="t">
              <a:noAutofit/>
            </a:bodyPr>
            <a:lstStyle/>
            <a:p>
              <a:pPr algn="ctr">
                <a:lnSpc>
                  <a:spcPct val="90000"/>
                </a:lnSpc>
                <a:spcAft>
                  <a:spcPts val="600"/>
                </a:spcAft>
              </a:pPr>
              <a:r>
                <a:rPr lang="en-US" sz="1600" dirty="0">
                  <a:solidFill>
                    <a:schemeClr val="tx1">
                      <a:lumMod val="50000"/>
                    </a:schemeClr>
                  </a:solidFill>
                </a:rPr>
                <a:t>…data and analysis results to find actionable insights</a:t>
              </a:r>
            </a:p>
          </p:txBody>
        </p:sp>
        <p:sp>
          <p:nvSpPr>
            <p:cNvPr id="469" name="TextBox 468"/>
            <p:cNvSpPr txBox="1"/>
            <p:nvPr/>
          </p:nvSpPr>
          <p:spPr>
            <a:xfrm>
              <a:off x="9385301" y="4513581"/>
              <a:ext cx="1795463" cy="769619"/>
            </a:xfrm>
            <a:prstGeom prst="rect">
              <a:avLst/>
            </a:prstGeom>
            <a:noFill/>
          </p:spPr>
          <p:txBody>
            <a:bodyPr wrap="square" lIns="0" tIns="0" rIns="0" bIns="0" rtlCol="0" anchor="t">
              <a:noAutofit/>
            </a:bodyPr>
            <a:lstStyle/>
            <a:p>
              <a:pPr algn="ctr">
                <a:lnSpc>
                  <a:spcPct val="90000"/>
                </a:lnSpc>
                <a:spcAft>
                  <a:spcPts val="600"/>
                </a:spcAft>
              </a:pPr>
              <a:r>
                <a:rPr lang="en-US" sz="1600" dirty="0">
                  <a:solidFill>
                    <a:schemeClr val="tx1">
                      <a:lumMod val="50000"/>
                    </a:schemeClr>
                  </a:solidFill>
                </a:rPr>
                <a:t>…the solution to increasing requirements</a:t>
              </a:r>
            </a:p>
          </p:txBody>
        </p:sp>
      </p:grpSp>
    </p:spTree>
    <p:extLst>
      <p:ext uri="{BB962C8B-B14F-4D97-AF65-F5344CB8AC3E}">
        <p14:creationId xmlns:p14="http://schemas.microsoft.com/office/powerpoint/2010/main" val="5029636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9" name="Group 459"/>
          <p:cNvGrpSpPr>
            <a:grpSpLocks noChangeAspect="1"/>
          </p:cNvGrpSpPr>
          <p:nvPr/>
        </p:nvGrpSpPr>
        <p:grpSpPr bwMode="auto">
          <a:xfrm>
            <a:off x="-1588" y="1468438"/>
            <a:ext cx="12198351" cy="4873625"/>
            <a:chOff x="-1" y="925"/>
            <a:chExt cx="7684" cy="3070"/>
          </a:xfrm>
        </p:grpSpPr>
        <p:sp>
          <p:nvSpPr>
            <p:cNvPr id="1010" name="AutoShape 458"/>
            <p:cNvSpPr>
              <a:spLocks noChangeAspect="1" noChangeArrowheads="1" noTextEdit="1"/>
            </p:cNvSpPr>
            <p:nvPr/>
          </p:nvSpPr>
          <p:spPr bwMode="auto">
            <a:xfrm>
              <a:off x="-1" y="925"/>
              <a:ext cx="7684" cy="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11" name="Group 660"/>
            <p:cNvGrpSpPr>
              <a:grpSpLocks/>
            </p:cNvGrpSpPr>
            <p:nvPr/>
          </p:nvGrpSpPr>
          <p:grpSpPr bwMode="auto">
            <a:xfrm>
              <a:off x="-1" y="925"/>
              <a:ext cx="7682" cy="3068"/>
              <a:chOff x="-1" y="925"/>
              <a:chExt cx="7682" cy="3068"/>
            </a:xfrm>
          </p:grpSpPr>
          <p:sp>
            <p:nvSpPr>
              <p:cNvPr id="1121" name="Rectangle 460"/>
              <p:cNvSpPr>
                <a:spLocks noChangeArrowheads="1"/>
              </p:cNvSpPr>
              <p:nvPr/>
            </p:nvSpPr>
            <p:spPr bwMode="auto">
              <a:xfrm>
                <a:off x="-1" y="925"/>
                <a:ext cx="7682" cy="306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461"/>
              <p:cNvSpPr>
                <a:spLocks noChangeArrowheads="1"/>
              </p:cNvSpPr>
              <p:nvPr/>
            </p:nvSpPr>
            <p:spPr bwMode="auto">
              <a:xfrm>
                <a:off x="-1" y="925"/>
                <a:ext cx="7682" cy="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Rectangle 462"/>
              <p:cNvSpPr>
                <a:spLocks noChangeArrowheads="1"/>
              </p:cNvSpPr>
              <p:nvPr/>
            </p:nvSpPr>
            <p:spPr bwMode="auto">
              <a:xfrm>
                <a:off x="3073" y="925"/>
                <a:ext cx="1534" cy="15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Rectangle 463"/>
              <p:cNvSpPr>
                <a:spLocks noChangeArrowheads="1"/>
              </p:cNvSpPr>
              <p:nvPr/>
            </p:nvSpPr>
            <p:spPr bwMode="auto">
              <a:xfrm>
                <a:off x="3073" y="925"/>
                <a:ext cx="1534" cy="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464"/>
              <p:cNvSpPr>
                <a:spLocks noChangeArrowheads="1"/>
              </p:cNvSpPr>
              <p:nvPr/>
            </p:nvSpPr>
            <p:spPr bwMode="auto">
              <a:xfrm>
                <a:off x="3073" y="2266"/>
                <a:ext cx="1534" cy="192"/>
              </a:xfrm>
              <a:prstGeom prst="rect">
                <a:avLst/>
              </a:prstGeom>
              <a:solidFill>
                <a:srgbClr val="00A3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Rectangle 465"/>
              <p:cNvSpPr>
                <a:spLocks noChangeArrowheads="1"/>
              </p:cNvSpPr>
              <p:nvPr/>
            </p:nvSpPr>
            <p:spPr bwMode="auto">
              <a:xfrm>
                <a:off x="3073" y="2266"/>
                <a:ext cx="15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466"/>
              <p:cNvSpPr>
                <a:spLocks noChangeArrowheads="1"/>
              </p:cNvSpPr>
              <p:nvPr/>
            </p:nvSpPr>
            <p:spPr bwMode="auto">
              <a:xfrm>
                <a:off x="3123" y="2336"/>
                <a:ext cx="336" cy="64"/>
              </a:xfrm>
              <a:prstGeom prst="ellipse">
                <a:avLst/>
              </a:prstGeom>
              <a:solidFill>
                <a:srgbClr val="0082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467"/>
              <p:cNvSpPr>
                <a:spLocks noChangeArrowheads="1"/>
              </p:cNvSpPr>
              <p:nvPr/>
            </p:nvSpPr>
            <p:spPr bwMode="auto">
              <a:xfrm>
                <a:off x="3489" y="2336"/>
                <a:ext cx="336" cy="64"/>
              </a:xfrm>
              <a:prstGeom prst="ellipse">
                <a:avLst/>
              </a:prstGeom>
              <a:solidFill>
                <a:srgbClr val="0082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468"/>
              <p:cNvSpPr>
                <a:spLocks noChangeArrowheads="1"/>
              </p:cNvSpPr>
              <p:nvPr/>
            </p:nvSpPr>
            <p:spPr bwMode="auto">
              <a:xfrm>
                <a:off x="3855" y="2336"/>
                <a:ext cx="336" cy="64"/>
              </a:xfrm>
              <a:prstGeom prst="ellipse">
                <a:avLst/>
              </a:prstGeom>
              <a:solidFill>
                <a:srgbClr val="0082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469"/>
              <p:cNvSpPr>
                <a:spLocks noChangeArrowheads="1"/>
              </p:cNvSpPr>
              <p:nvPr/>
            </p:nvSpPr>
            <p:spPr bwMode="auto">
              <a:xfrm>
                <a:off x="4221" y="2336"/>
                <a:ext cx="336" cy="64"/>
              </a:xfrm>
              <a:prstGeom prst="ellipse">
                <a:avLst/>
              </a:prstGeom>
              <a:solidFill>
                <a:srgbClr val="0082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470"/>
              <p:cNvSpPr>
                <a:spLocks/>
              </p:cNvSpPr>
              <p:nvPr/>
            </p:nvSpPr>
            <p:spPr bwMode="auto">
              <a:xfrm>
                <a:off x="3135" y="2258"/>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471"/>
              <p:cNvSpPr>
                <a:spLocks noChangeArrowheads="1"/>
              </p:cNvSpPr>
              <p:nvPr/>
            </p:nvSpPr>
            <p:spPr bwMode="auto">
              <a:xfrm>
                <a:off x="3135" y="2230"/>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472"/>
              <p:cNvSpPr>
                <a:spLocks/>
              </p:cNvSpPr>
              <p:nvPr/>
            </p:nvSpPr>
            <p:spPr bwMode="auto">
              <a:xfrm>
                <a:off x="3135" y="2132"/>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473"/>
              <p:cNvSpPr>
                <a:spLocks noChangeArrowheads="1"/>
              </p:cNvSpPr>
              <p:nvPr/>
            </p:nvSpPr>
            <p:spPr bwMode="auto">
              <a:xfrm>
                <a:off x="3135" y="2104"/>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474"/>
              <p:cNvSpPr>
                <a:spLocks/>
              </p:cNvSpPr>
              <p:nvPr/>
            </p:nvSpPr>
            <p:spPr bwMode="auto">
              <a:xfrm>
                <a:off x="3135" y="2006"/>
                <a:ext cx="312" cy="134"/>
              </a:xfrm>
              <a:custGeom>
                <a:avLst/>
                <a:gdLst>
                  <a:gd name="T0" fmla="*/ 0 w 156"/>
                  <a:gd name="T1" fmla="*/ 0 h 67"/>
                  <a:gd name="T2" fmla="*/ 0 w 156"/>
                  <a:gd name="T3" fmla="*/ 53 h 67"/>
                  <a:gd name="T4" fmla="*/ 78 w 156"/>
                  <a:gd name="T5" fmla="*/ 67 h 67"/>
                  <a:gd name="T6" fmla="*/ 156 w 156"/>
                  <a:gd name="T7" fmla="*/ 53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3"/>
                      <a:pt x="0" y="53"/>
                      <a:pt x="0" y="53"/>
                    </a:cubicBezTo>
                    <a:cubicBezTo>
                      <a:pt x="0" y="61"/>
                      <a:pt x="35" y="67"/>
                      <a:pt x="78" y="67"/>
                    </a:cubicBezTo>
                    <a:cubicBezTo>
                      <a:pt x="121" y="67"/>
                      <a:pt x="156" y="61"/>
                      <a:pt x="156" y="53"/>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475"/>
              <p:cNvSpPr>
                <a:spLocks noChangeArrowheads="1"/>
              </p:cNvSpPr>
              <p:nvPr/>
            </p:nvSpPr>
            <p:spPr bwMode="auto">
              <a:xfrm>
                <a:off x="3135" y="1978"/>
                <a:ext cx="312" cy="58"/>
              </a:xfrm>
              <a:prstGeom prst="ellipse">
                <a:avLst/>
              </a:prstGeom>
              <a:solidFill>
                <a:srgbClr val="03A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476"/>
              <p:cNvSpPr>
                <a:spLocks/>
              </p:cNvSpPr>
              <p:nvPr/>
            </p:nvSpPr>
            <p:spPr bwMode="auto">
              <a:xfrm>
                <a:off x="3501" y="2258"/>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477"/>
              <p:cNvSpPr>
                <a:spLocks noChangeArrowheads="1"/>
              </p:cNvSpPr>
              <p:nvPr/>
            </p:nvSpPr>
            <p:spPr bwMode="auto">
              <a:xfrm>
                <a:off x="3501" y="2230"/>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478"/>
              <p:cNvSpPr>
                <a:spLocks/>
              </p:cNvSpPr>
              <p:nvPr/>
            </p:nvSpPr>
            <p:spPr bwMode="auto">
              <a:xfrm>
                <a:off x="3501" y="2132"/>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479"/>
              <p:cNvSpPr>
                <a:spLocks noChangeArrowheads="1"/>
              </p:cNvSpPr>
              <p:nvPr/>
            </p:nvSpPr>
            <p:spPr bwMode="auto">
              <a:xfrm>
                <a:off x="3501" y="2104"/>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480"/>
              <p:cNvSpPr>
                <a:spLocks/>
              </p:cNvSpPr>
              <p:nvPr/>
            </p:nvSpPr>
            <p:spPr bwMode="auto">
              <a:xfrm>
                <a:off x="3501" y="2006"/>
                <a:ext cx="312" cy="134"/>
              </a:xfrm>
              <a:custGeom>
                <a:avLst/>
                <a:gdLst>
                  <a:gd name="T0" fmla="*/ 0 w 156"/>
                  <a:gd name="T1" fmla="*/ 0 h 67"/>
                  <a:gd name="T2" fmla="*/ 0 w 156"/>
                  <a:gd name="T3" fmla="*/ 53 h 67"/>
                  <a:gd name="T4" fmla="*/ 78 w 156"/>
                  <a:gd name="T5" fmla="*/ 67 h 67"/>
                  <a:gd name="T6" fmla="*/ 156 w 156"/>
                  <a:gd name="T7" fmla="*/ 53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3"/>
                      <a:pt x="0" y="53"/>
                      <a:pt x="0" y="53"/>
                    </a:cubicBezTo>
                    <a:cubicBezTo>
                      <a:pt x="0" y="61"/>
                      <a:pt x="35" y="67"/>
                      <a:pt x="78" y="67"/>
                    </a:cubicBezTo>
                    <a:cubicBezTo>
                      <a:pt x="121" y="67"/>
                      <a:pt x="156" y="61"/>
                      <a:pt x="156" y="53"/>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481"/>
              <p:cNvSpPr>
                <a:spLocks noChangeArrowheads="1"/>
              </p:cNvSpPr>
              <p:nvPr/>
            </p:nvSpPr>
            <p:spPr bwMode="auto">
              <a:xfrm>
                <a:off x="3501" y="1978"/>
                <a:ext cx="312" cy="58"/>
              </a:xfrm>
              <a:prstGeom prst="ellipse">
                <a:avLst/>
              </a:prstGeom>
              <a:solidFill>
                <a:srgbClr val="03A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482"/>
              <p:cNvSpPr>
                <a:spLocks/>
              </p:cNvSpPr>
              <p:nvPr/>
            </p:nvSpPr>
            <p:spPr bwMode="auto">
              <a:xfrm>
                <a:off x="3867" y="2258"/>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483"/>
              <p:cNvSpPr>
                <a:spLocks noChangeArrowheads="1"/>
              </p:cNvSpPr>
              <p:nvPr/>
            </p:nvSpPr>
            <p:spPr bwMode="auto">
              <a:xfrm>
                <a:off x="3867" y="2230"/>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484"/>
              <p:cNvSpPr>
                <a:spLocks/>
              </p:cNvSpPr>
              <p:nvPr/>
            </p:nvSpPr>
            <p:spPr bwMode="auto">
              <a:xfrm>
                <a:off x="3867" y="2132"/>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485"/>
              <p:cNvSpPr>
                <a:spLocks noChangeArrowheads="1"/>
              </p:cNvSpPr>
              <p:nvPr/>
            </p:nvSpPr>
            <p:spPr bwMode="auto">
              <a:xfrm>
                <a:off x="3867" y="2104"/>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486"/>
              <p:cNvSpPr>
                <a:spLocks/>
              </p:cNvSpPr>
              <p:nvPr/>
            </p:nvSpPr>
            <p:spPr bwMode="auto">
              <a:xfrm>
                <a:off x="3867" y="2006"/>
                <a:ext cx="312" cy="134"/>
              </a:xfrm>
              <a:custGeom>
                <a:avLst/>
                <a:gdLst>
                  <a:gd name="T0" fmla="*/ 0 w 156"/>
                  <a:gd name="T1" fmla="*/ 0 h 67"/>
                  <a:gd name="T2" fmla="*/ 0 w 156"/>
                  <a:gd name="T3" fmla="*/ 53 h 67"/>
                  <a:gd name="T4" fmla="*/ 78 w 156"/>
                  <a:gd name="T5" fmla="*/ 67 h 67"/>
                  <a:gd name="T6" fmla="*/ 156 w 156"/>
                  <a:gd name="T7" fmla="*/ 53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3"/>
                      <a:pt x="0" y="53"/>
                      <a:pt x="0" y="53"/>
                    </a:cubicBezTo>
                    <a:cubicBezTo>
                      <a:pt x="0" y="61"/>
                      <a:pt x="35" y="67"/>
                      <a:pt x="78" y="67"/>
                    </a:cubicBezTo>
                    <a:cubicBezTo>
                      <a:pt x="121" y="67"/>
                      <a:pt x="156" y="61"/>
                      <a:pt x="156" y="53"/>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487"/>
              <p:cNvSpPr>
                <a:spLocks noChangeArrowheads="1"/>
              </p:cNvSpPr>
              <p:nvPr/>
            </p:nvSpPr>
            <p:spPr bwMode="auto">
              <a:xfrm>
                <a:off x="3867" y="1978"/>
                <a:ext cx="312" cy="58"/>
              </a:xfrm>
              <a:prstGeom prst="ellipse">
                <a:avLst/>
              </a:prstGeom>
              <a:solidFill>
                <a:srgbClr val="03A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488"/>
              <p:cNvSpPr>
                <a:spLocks/>
              </p:cNvSpPr>
              <p:nvPr/>
            </p:nvSpPr>
            <p:spPr bwMode="auto">
              <a:xfrm>
                <a:off x="4233" y="2258"/>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489"/>
              <p:cNvSpPr>
                <a:spLocks noChangeArrowheads="1"/>
              </p:cNvSpPr>
              <p:nvPr/>
            </p:nvSpPr>
            <p:spPr bwMode="auto">
              <a:xfrm>
                <a:off x="4233" y="2230"/>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490"/>
              <p:cNvSpPr>
                <a:spLocks/>
              </p:cNvSpPr>
              <p:nvPr/>
            </p:nvSpPr>
            <p:spPr bwMode="auto">
              <a:xfrm>
                <a:off x="4233" y="2132"/>
                <a:ext cx="312" cy="134"/>
              </a:xfrm>
              <a:custGeom>
                <a:avLst/>
                <a:gdLst>
                  <a:gd name="T0" fmla="*/ 0 w 156"/>
                  <a:gd name="T1" fmla="*/ 0 h 67"/>
                  <a:gd name="T2" fmla="*/ 0 w 156"/>
                  <a:gd name="T3" fmla="*/ 52 h 67"/>
                  <a:gd name="T4" fmla="*/ 78 w 156"/>
                  <a:gd name="T5" fmla="*/ 67 h 67"/>
                  <a:gd name="T6" fmla="*/ 156 w 156"/>
                  <a:gd name="T7" fmla="*/ 52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2"/>
                      <a:pt x="0" y="52"/>
                      <a:pt x="0" y="52"/>
                    </a:cubicBezTo>
                    <a:cubicBezTo>
                      <a:pt x="0" y="60"/>
                      <a:pt x="35" y="67"/>
                      <a:pt x="78" y="67"/>
                    </a:cubicBezTo>
                    <a:cubicBezTo>
                      <a:pt x="121" y="67"/>
                      <a:pt x="156" y="60"/>
                      <a:pt x="156" y="52"/>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491"/>
              <p:cNvSpPr>
                <a:spLocks noChangeArrowheads="1"/>
              </p:cNvSpPr>
              <p:nvPr/>
            </p:nvSpPr>
            <p:spPr bwMode="auto">
              <a:xfrm>
                <a:off x="4233" y="2104"/>
                <a:ext cx="312" cy="58"/>
              </a:xfrm>
              <a:prstGeom prst="ellipse">
                <a:avLst/>
              </a:pr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492"/>
              <p:cNvSpPr>
                <a:spLocks/>
              </p:cNvSpPr>
              <p:nvPr/>
            </p:nvSpPr>
            <p:spPr bwMode="auto">
              <a:xfrm>
                <a:off x="4233" y="2006"/>
                <a:ext cx="312" cy="134"/>
              </a:xfrm>
              <a:custGeom>
                <a:avLst/>
                <a:gdLst>
                  <a:gd name="T0" fmla="*/ 0 w 156"/>
                  <a:gd name="T1" fmla="*/ 0 h 67"/>
                  <a:gd name="T2" fmla="*/ 0 w 156"/>
                  <a:gd name="T3" fmla="*/ 53 h 67"/>
                  <a:gd name="T4" fmla="*/ 78 w 156"/>
                  <a:gd name="T5" fmla="*/ 67 h 67"/>
                  <a:gd name="T6" fmla="*/ 156 w 156"/>
                  <a:gd name="T7" fmla="*/ 53 h 67"/>
                  <a:gd name="T8" fmla="*/ 156 w 156"/>
                  <a:gd name="T9" fmla="*/ 0 h 67"/>
                  <a:gd name="T10" fmla="*/ 0 w 156"/>
                  <a:gd name="T11" fmla="*/ 0 h 67"/>
                </a:gdLst>
                <a:ahLst/>
                <a:cxnLst>
                  <a:cxn ang="0">
                    <a:pos x="T0" y="T1"/>
                  </a:cxn>
                  <a:cxn ang="0">
                    <a:pos x="T2" y="T3"/>
                  </a:cxn>
                  <a:cxn ang="0">
                    <a:pos x="T4" y="T5"/>
                  </a:cxn>
                  <a:cxn ang="0">
                    <a:pos x="T6" y="T7"/>
                  </a:cxn>
                  <a:cxn ang="0">
                    <a:pos x="T8" y="T9"/>
                  </a:cxn>
                  <a:cxn ang="0">
                    <a:pos x="T10" y="T11"/>
                  </a:cxn>
                </a:cxnLst>
                <a:rect l="0" t="0" r="r" b="b"/>
                <a:pathLst>
                  <a:path w="156" h="67">
                    <a:moveTo>
                      <a:pt x="0" y="0"/>
                    </a:moveTo>
                    <a:cubicBezTo>
                      <a:pt x="0" y="53"/>
                      <a:pt x="0" y="53"/>
                      <a:pt x="0" y="53"/>
                    </a:cubicBezTo>
                    <a:cubicBezTo>
                      <a:pt x="0" y="61"/>
                      <a:pt x="35" y="67"/>
                      <a:pt x="78" y="67"/>
                    </a:cubicBezTo>
                    <a:cubicBezTo>
                      <a:pt x="121" y="67"/>
                      <a:pt x="156" y="61"/>
                      <a:pt x="156" y="53"/>
                    </a:cubicBezTo>
                    <a:cubicBezTo>
                      <a:pt x="156" y="0"/>
                      <a:pt x="156" y="0"/>
                      <a:pt x="156" y="0"/>
                    </a:cubicBezTo>
                    <a:lnTo>
                      <a:pt x="0" y="0"/>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493"/>
              <p:cNvSpPr>
                <a:spLocks noChangeArrowheads="1"/>
              </p:cNvSpPr>
              <p:nvPr/>
            </p:nvSpPr>
            <p:spPr bwMode="auto">
              <a:xfrm>
                <a:off x="4233" y="1978"/>
                <a:ext cx="312" cy="58"/>
              </a:xfrm>
              <a:prstGeom prst="ellipse">
                <a:avLst/>
              </a:prstGeom>
              <a:solidFill>
                <a:srgbClr val="03A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494"/>
              <p:cNvSpPr>
                <a:spLocks/>
              </p:cNvSpPr>
              <p:nvPr/>
            </p:nvSpPr>
            <p:spPr bwMode="auto">
              <a:xfrm>
                <a:off x="3421" y="1103"/>
                <a:ext cx="838" cy="1135"/>
              </a:xfrm>
              <a:custGeom>
                <a:avLst/>
                <a:gdLst>
                  <a:gd name="T0" fmla="*/ 391 w 419"/>
                  <a:gd name="T1" fmla="*/ 568 h 568"/>
                  <a:gd name="T2" fmla="*/ 28 w 419"/>
                  <a:gd name="T3" fmla="*/ 568 h 568"/>
                  <a:gd name="T4" fmla="*/ 0 w 419"/>
                  <a:gd name="T5" fmla="*/ 540 h 568"/>
                  <a:gd name="T6" fmla="*/ 0 w 419"/>
                  <a:gd name="T7" fmla="*/ 28 h 568"/>
                  <a:gd name="T8" fmla="*/ 28 w 419"/>
                  <a:gd name="T9" fmla="*/ 0 h 568"/>
                  <a:gd name="T10" fmla="*/ 391 w 419"/>
                  <a:gd name="T11" fmla="*/ 0 h 568"/>
                  <a:gd name="T12" fmla="*/ 419 w 419"/>
                  <a:gd name="T13" fmla="*/ 28 h 568"/>
                  <a:gd name="T14" fmla="*/ 419 w 419"/>
                  <a:gd name="T15" fmla="*/ 540 h 568"/>
                  <a:gd name="T16" fmla="*/ 391 w 4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568">
                    <a:moveTo>
                      <a:pt x="391" y="568"/>
                    </a:moveTo>
                    <a:cubicBezTo>
                      <a:pt x="28" y="568"/>
                      <a:pt x="28" y="568"/>
                      <a:pt x="28" y="568"/>
                    </a:cubicBezTo>
                    <a:cubicBezTo>
                      <a:pt x="12" y="568"/>
                      <a:pt x="0" y="555"/>
                      <a:pt x="0" y="540"/>
                    </a:cubicBezTo>
                    <a:cubicBezTo>
                      <a:pt x="0" y="28"/>
                      <a:pt x="0" y="28"/>
                      <a:pt x="0" y="28"/>
                    </a:cubicBezTo>
                    <a:cubicBezTo>
                      <a:pt x="0" y="13"/>
                      <a:pt x="12" y="0"/>
                      <a:pt x="28" y="0"/>
                    </a:cubicBezTo>
                    <a:cubicBezTo>
                      <a:pt x="391" y="0"/>
                      <a:pt x="391" y="0"/>
                      <a:pt x="391" y="0"/>
                    </a:cubicBezTo>
                    <a:cubicBezTo>
                      <a:pt x="407" y="0"/>
                      <a:pt x="419" y="13"/>
                      <a:pt x="419" y="28"/>
                    </a:cubicBezTo>
                    <a:cubicBezTo>
                      <a:pt x="419" y="540"/>
                      <a:pt x="419" y="540"/>
                      <a:pt x="419" y="540"/>
                    </a:cubicBezTo>
                    <a:cubicBezTo>
                      <a:pt x="419" y="555"/>
                      <a:pt x="407" y="568"/>
                      <a:pt x="391" y="568"/>
                    </a:cubicBezTo>
                    <a:close/>
                  </a:path>
                </a:pathLst>
              </a:custGeom>
              <a:solidFill>
                <a:srgbClr val="8D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495"/>
              <p:cNvSpPr>
                <a:spLocks noChangeArrowheads="1"/>
              </p:cNvSpPr>
              <p:nvPr/>
            </p:nvSpPr>
            <p:spPr bwMode="auto">
              <a:xfrm>
                <a:off x="3483" y="1181"/>
                <a:ext cx="714" cy="977"/>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496"/>
              <p:cNvSpPr>
                <a:spLocks noEditPoints="1"/>
              </p:cNvSpPr>
              <p:nvPr/>
            </p:nvSpPr>
            <p:spPr bwMode="auto">
              <a:xfrm>
                <a:off x="3567" y="1033"/>
                <a:ext cx="546" cy="194"/>
              </a:xfrm>
              <a:custGeom>
                <a:avLst/>
                <a:gdLst>
                  <a:gd name="T0" fmla="*/ 233 w 273"/>
                  <a:gd name="T1" fmla="*/ 54 h 97"/>
                  <a:gd name="T2" fmla="*/ 182 w 273"/>
                  <a:gd name="T3" fmla="*/ 50 h 97"/>
                  <a:gd name="T4" fmla="*/ 173 w 273"/>
                  <a:gd name="T5" fmla="*/ 40 h 97"/>
                  <a:gd name="T6" fmla="*/ 172 w 273"/>
                  <a:gd name="T7" fmla="*/ 32 h 97"/>
                  <a:gd name="T8" fmla="*/ 137 w 273"/>
                  <a:gd name="T9" fmla="*/ 0 h 97"/>
                  <a:gd name="T10" fmla="*/ 101 w 273"/>
                  <a:gd name="T11" fmla="*/ 32 h 97"/>
                  <a:gd name="T12" fmla="*/ 100 w 273"/>
                  <a:gd name="T13" fmla="*/ 40 h 97"/>
                  <a:gd name="T14" fmla="*/ 91 w 273"/>
                  <a:gd name="T15" fmla="*/ 50 h 97"/>
                  <a:gd name="T16" fmla="*/ 40 w 273"/>
                  <a:gd name="T17" fmla="*/ 54 h 97"/>
                  <a:gd name="T18" fmla="*/ 0 w 273"/>
                  <a:gd name="T19" fmla="*/ 97 h 97"/>
                  <a:gd name="T20" fmla="*/ 273 w 273"/>
                  <a:gd name="T21" fmla="*/ 97 h 97"/>
                  <a:gd name="T22" fmla="*/ 233 w 273"/>
                  <a:gd name="T23" fmla="*/ 54 h 97"/>
                  <a:gd name="T24" fmla="*/ 137 w 273"/>
                  <a:gd name="T25" fmla="*/ 35 h 97"/>
                  <a:gd name="T26" fmla="*/ 124 w 273"/>
                  <a:gd name="T27" fmla="*/ 22 h 97"/>
                  <a:gd name="T28" fmla="*/ 137 w 273"/>
                  <a:gd name="T29" fmla="*/ 10 h 97"/>
                  <a:gd name="T30" fmla="*/ 149 w 273"/>
                  <a:gd name="T31" fmla="*/ 22 h 97"/>
                  <a:gd name="T32" fmla="*/ 137 w 273"/>
                  <a:gd name="T3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3" h="97">
                    <a:moveTo>
                      <a:pt x="233" y="54"/>
                    </a:moveTo>
                    <a:cubicBezTo>
                      <a:pt x="182" y="50"/>
                      <a:pt x="182" y="50"/>
                      <a:pt x="182" y="50"/>
                    </a:cubicBezTo>
                    <a:cubicBezTo>
                      <a:pt x="177" y="50"/>
                      <a:pt x="173" y="46"/>
                      <a:pt x="173" y="40"/>
                    </a:cubicBezTo>
                    <a:cubicBezTo>
                      <a:pt x="172" y="32"/>
                      <a:pt x="172" y="32"/>
                      <a:pt x="172" y="32"/>
                    </a:cubicBezTo>
                    <a:cubicBezTo>
                      <a:pt x="170" y="14"/>
                      <a:pt x="155" y="0"/>
                      <a:pt x="137" y="0"/>
                    </a:cubicBezTo>
                    <a:cubicBezTo>
                      <a:pt x="118" y="0"/>
                      <a:pt x="103" y="14"/>
                      <a:pt x="101" y="32"/>
                    </a:cubicBezTo>
                    <a:cubicBezTo>
                      <a:pt x="100" y="40"/>
                      <a:pt x="100" y="40"/>
                      <a:pt x="100" y="40"/>
                    </a:cubicBezTo>
                    <a:cubicBezTo>
                      <a:pt x="100" y="46"/>
                      <a:pt x="96" y="50"/>
                      <a:pt x="91" y="50"/>
                    </a:cubicBezTo>
                    <a:cubicBezTo>
                      <a:pt x="40" y="54"/>
                      <a:pt x="40" y="54"/>
                      <a:pt x="40" y="54"/>
                    </a:cubicBezTo>
                    <a:cubicBezTo>
                      <a:pt x="17" y="56"/>
                      <a:pt x="0" y="75"/>
                      <a:pt x="0" y="97"/>
                    </a:cubicBezTo>
                    <a:cubicBezTo>
                      <a:pt x="273" y="97"/>
                      <a:pt x="273" y="97"/>
                      <a:pt x="273" y="97"/>
                    </a:cubicBezTo>
                    <a:cubicBezTo>
                      <a:pt x="273" y="75"/>
                      <a:pt x="256" y="56"/>
                      <a:pt x="233" y="54"/>
                    </a:cubicBezTo>
                    <a:close/>
                    <a:moveTo>
                      <a:pt x="137" y="35"/>
                    </a:moveTo>
                    <a:cubicBezTo>
                      <a:pt x="130" y="35"/>
                      <a:pt x="124" y="29"/>
                      <a:pt x="124" y="22"/>
                    </a:cubicBezTo>
                    <a:cubicBezTo>
                      <a:pt x="124" y="15"/>
                      <a:pt x="130" y="10"/>
                      <a:pt x="137" y="10"/>
                    </a:cubicBezTo>
                    <a:cubicBezTo>
                      <a:pt x="143" y="10"/>
                      <a:pt x="149" y="15"/>
                      <a:pt x="149" y="22"/>
                    </a:cubicBezTo>
                    <a:cubicBezTo>
                      <a:pt x="149" y="29"/>
                      <a:pt x="143" y="35"/>
                      <a:pt x="137" y="35"/>
                    </a:cubicBezTo>
                    <a:close/>
                  </a:path>
                </a:pathLst>
              </a:custGeom>
              <a:solidFill>
                <a:srgbClr val="93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Freeform 497"/>
              <p:cNvSpPr>
                <a:spLocks noEditPoints="1"/>
              </p:cNvSpPr>
              <p:nvPr/>
            </p:nvSpPr>
            <p:spPr bwMode="auto">
              <a:xfrm>
                <a:off x="3573" y="1367"/>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close/>
                    <a:moveTo>
                      <a:pt x="150" y="0"/>
                    </a:moveTo>
                    <a:lnTo>
                      <a:pt x="0" y="0"/>
                    </a:lnTo>
                    <a:lnTo>
                      <a:pt x="0" y="150"/>
                    </a:lnTo>
                    <a:lnTo>
                      <a:pt x="150" y="150"/>
                    </a:lnTo>
                    <a:lnTo>
                      <a:pt x="150" y="0"/>
                    </a:lnTo>
                    <a:close/>
                  </a:path>
                </a:pathLst>
              </a:cu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498"/>
              <p:cNvSpPr>
                <a:spLocks noEditPoints="1"/>
              </p:cNvSpPr>
              <p:nvPr/>
            </p:nvSpPr>
            <p:spPr bwMode="auto">
              <a:xfrm>
                <a:off x="3573" y="1367"/>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moveTo>
                      <a:pt x="150" y="0"/>
                    </a:moveTo>
                    <a:lnTo>
                      <a:pt x="0" y="0"/>
                    </a:lnTo>
                    <a:lnTo>
                      <a:pt x="0" y="150"/>
                    </a:lnTo>
                    <a:lnTo>
                      <a:pt x="150" y="150"/>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499"/>
              <p:cNvSpPr>
                <a:spLocks noEditPoints="1"/>
              </p:cNvSpPr>
              <p:nvPr/>
            </p:nvSpPr>
            <p:spPr bwMode="auto">
              <a:xfrm>
                <a:off x="3775" y="1397"/>
                <a:ext cx="310" cy="88"/>
              </a:xfrm>
              <a:custGeom>
                <a:avLst/>
                <a:gdLst>
                  <a:gd name="T0" fmla="*/ 310 w 310"/>
                  <a:gd name="T1" fmla="*/ 32 h 88"/>
                  <a:gd name="T2" fmla="*/ 0 w 310"/>
                  <a:gd name="T3" fmla="*/ 32 h 88"/>
                  <a:gd name="T4" fmla="*/ 0 w 310"/>
                  <a:gd name="T5" fmla="*/ 0 h 88"/>
                  <a:gd name="T6" fmla="*/ 310 w 310"/>
                  <a:gd name="T7" fmla="*/ 0 h 88"/>
                  <a:gd name="T8" fmla="*/ 310 w 310"/>
                  <a:gd name="T9" fmla="*/ 32 h 88"/>
                  <a:gd name="T10" fmla="*/ 96 w 310"/>
                  <a:gd name="T11" fmla="*/ 56 h 88"/>
                  <a:gd name="T12" fmla="*/ 0 w 310"/>
                  <a:gd name="T13" fmla="*/ 56 h 88"/>
                  <a:gd name="T14" fmla="*/ 0 w 310"/>
                  <a:gd name="T15" fmla="*/ 88 h 88"/>
                  <a:gd name="T16" fmla="*/ 96 w 310"/>
                  <a:gd name="T17" fmla="*/ 88 h 88"/>
                  <a:gd name="T18" fmla="*/ 96 w 310"/>
                  <a:gd name="T19" fmla="*/ 56 h 88"/>
                  <a:gd name="T20" fmla="*/ 310 w 310"/>
                  <a:gd name="T21" fmla="*/ 56 h 88"/>
                  <a:gd name="T22" fmla="*/ 138 w 310"/>
                  <a:gd name="T23" fmla="*/ 56 h 88"/>
                  <a:gd name="T24" fmla="*/ 138 w 310"/>
                  <a:gd name="T25" fmla="*/ 88 h 88"/>
                  <a:gd name="T26" fmla="*/ 310 w 310"/>
                  <a:gd name="T27" fmla="*/ 88 h 88"/>
                  <a:gd name="T28" fmla="*/ 310 w 310"/>
                  <a:gd name="T2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0" h="88">
                    <a:moveTo>
                      <a:pt x="310" y="32"/>
                    </a:moveTo>
                    <a:lnTo>
                      <a:pt x="0" y="32"/>
                    </a:lnTo>
                    <a:lnTo>
                      <a:pt x="0" y="0"/>
                    </a:lnTo>
                    <a:lnTo>
                      <a:pt x="310" y="0"/>
                    </a:lnTo>
                    <a:lnTo>
                      <a:pt x="310" y="32"/>
                    </a:lnTo>
                    <a:close/>
                    <a:moveTo>
                      <a:pt x="96" y="56"/>
                    </a:moveTo>
                    <a:lnTo>
                      <a:pt x="0" y="56"/>
                    </a:lnTo>
                    <a:lnTo>
                      <a:pt x="0" y="88"/>
                    </a:lnTo>
                    <a:lnTo>
                      <a:pt x="96" y="88"/>
                    </a:lnTo>
                    <a:lnTo>
                      <a:pt x="96" y="56"/>
                    </a:lnTo>
                    <a:close/>
                    <a:moveTo>
                      <a:pt x="310" y="56"/>
                    </a:moveTo>
                    <a:lnTo>
                      <a:pt x="138" y="56"/>
                    </a:lnTo>
                    <a:lnTo>
                      <a:pt x="138" y="88"/>
                    </a:lnTo>
                    <a:lnTo>
                      <a:pt x="310" y="88"/>
                    </a:lnTo>
                    <a:lnTo>
                      <a:pt x="310" y="5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500"/>
              <p:cNvSpPr>
                <a:spLocks/>
              </p:cNvSpPr>
              <p:nvPr/>
            </p:nvSpPr>
            <p:spPr bwMode="auto">
              <a:xfrm>
                <a:off x="3593" y="1291"/>
                <a:ext cx="244" cy="198"/>
              </a:xfrm>
              <a:custGeom>
                <a:avLst/>
                <a:gdLst>
                  <a:gd name="T0" fmla="*/ 32 w 122"/>
                  <a:gd name="T1" fmla="*/ 99 h 99"/>
                  <a:gd name="T2" fmla="*/ 2 w 122"/>
                  <a:gd name="T3" fmla="*/ 69 h 99"/>
                  <a:gd name="T4" fmla="*/ 2 w 122"/>
                  <a:gd name="T5" fmla="*/ 60 h 99"/>
                  <a:gd name="T6" fmla="*/ 12 w 122"/>
                  <a:gd name="T7" fmla="*/ 60 h 99"/>
                  <a:gd name="T8" fmla="*/ 32 w 122"/>
                  <a:gd name="T9" fmla="*/ 80 h 99"/>
                  <a:gd name="T10" fmla="*/ 110 w 122"/>
                  <a:gd name="T11" fmla="*/ 3 h 99"/>
                  <a:gd name="T12" fmla="*/ 119 w 122"/>
                  <a:gd name="T13" fmla="*/ 3 h 99"/>
                  <a:gd name="T14" fmla="*/ 119 w 122"/>
                  <a:gd name="T15" fmla="*/ 12 h 99"/>
                  <a:gd name="T16" fmla="*/ 32 w 122"/>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99">
                    <a:moveTo>
                      <a:pt x="32" y="99"/>
                    </a:moveTo>
                    <a:cubicBezTo>
                      <a:pt x="2" y="69"/>
                      <a:pt x="2" y="69"/>
                      <a:pt x="2" y="69"/>
                    </a:cubicBezTo>
                    <a:cubicBezTo>
                      <a:pt x="0" y="67"/>
                      <a:pt x="0" y="62"/>
                      <a:pt x="2" y="60"/>
                    </a:cubicBezTo>
                    <a:cubicBezTo>
                      <a:pt x="5" y="57"/>
                      <a:pt x="9" y="57"/>
                      <a:pt x="12" y="60"/>
                    </a:cubicBezTo>
                    <a:cubicBezTo>
                      <a:pt x="32" y="80"/>
                      <a:pt x="32" y="80"/>
                      <a:pt x="32" y="80"/>
                    </a:cubicBezTo>
                    <a:cubicBezTo>
                      <a:pt x="110" y="3"/>
                      <a:pt x="110" y="3"/>
                      <a:pt x="110" y="3"/>
                    </a:cubicBezTo>
                    <a:cubicBezTo>
                      <a:pt x="113" y="0"/>
                      <a:pt x="117" y="0"/>
                      <a:pt x="119" y="3"/>
                    </a:cubicBezTo>
                    <a:cubicBezTo>
                      <a:pt x="122" y="5"/>
                      <a:pt x="122" y="9"/>
                      <a:pt x="119" y="12"/>
                    </a:cubicBezTo>
                    <a:lnTo>
                      <a:pt x="32" y="99"/>
                    </a:lnTo>
                    <a:close/>
                  </a:path>
                </a:pathLst>
              </a:custGeom>
              <a:solidFill>
                <a:srgbClr val="D91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501"/>
              <p:cNvSpPr>
                <a:spLocks noEditPoints="1"/>
              </p:cNvSpPr>
              <p:nvPr/>
            </p:nvSpPr>
            <p:spPr bwMode="auto">
              <a:xfrm>
                <a:off x="3573" y="1608"/>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close/>
                    <a:moveTo>
                      <a:pt x="150" y="0"/>
                    </a:moveTo>
                    <a:lnTo>
                      <a:pt x="0" y="0"/>
                    </a:lnTo>
                    <a:lnTo>
                      <a:pt x="0" y="150"/>
                    </a:lnTo>
                    <a:lnTo>
                      <a:pt x="150" y="150"/>
                    </a:lnTo>
                    <a:lnTo>
                      <a:pt x="150" y="0"/>
                    </a:lnTo>
                    <a:close/>
                  </a:path>
                </a:pathLst>
              </a:cu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502"/>
              <p:cNvSpPr>
                <a:spLocks noEditPoints="1"/>
              </p:cNvSpPr>
              <p:nvPr/>
            </p:nvSpPr>
            <p:spPr bwMode="auto">
              <a:xfrm>
                <a:off x="3573" y="1608"/>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moveTo>
                      <a:pt x="150" y="0"/>
                    </a:moveTo>
                    <a:lnTo>
                      <a:pt x="0" y="0"/>
                    </a:lnTo>
                    <a:lnTo>
                      <a:pt x="0" y="150"/>
                    </a:lnTo>
                    <a:lnTo>
                      <a:pt x="150" y="150"/>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503"/>
              <p:cNvSpPr>
                <a:spLocks noEditPoints="1"/>
              </p:cNvSpPr>
              <p:nvPr/>
            </p:nvSpPr>
            <p:spPr bwMode="auto">
              <a:xfrm>
                <a:off x="3775" y="1638"/>
                <a:ext cx="310" cy="88"/>
              </a:xfrm>
              <a:custGeom>
                <a:avLst/>
                <a:gdLst>
                  <a:gd name="T0" fmla="*/ 310 w 310"/>
                  <a:gd name="T1" fmla="*/ 32 h 88"/>
                  <a:gd name="T2" fmla="*/ 0 w 310"/>
                  <a:gd name="T3" fmla="*/ 32 h 88"/>
                  <a:gd name="T4" fmla="*/ 0 w 310"/>
                  <a:gd name="T5" fmla="*/ 0 h 88"/>
                  <a:gd name="T6" fmla="*/ 310 w 310"/>
                  <a:gd name="T7" fmla="*/ 0 h 88"/>
                  <a:gd name="T8" fmla="*/ 310 w 310"/>
                  <a:gd name="T9" fmla="*/ 32 h 88"/>
                  <a:gd name="T10" fmla="*/ 96 w 310"/>
                  <a:gd name="T11" fmla="*/ 56 h 88"/>
                  <a:gd name="T12" fmla="*/ 0 w 310"/>
                  <a:gd name="T13" fmla="*/ 56 h 88"/>
                  <a:gd name="T14" fmla="*/ 0 w 310"/>
                  <a:gd name="T15" fmla="*/ 88 h 88"/>
                  <a:gd name="T16" fmla="*/ 96 w 310"/>
                  <a:gd name="T17" fmla="*/ 88 h 88"/>
                  <a:gd name="T18" fmla="*/ 96 w 310"/>
                  <a:gd name="T19" fmla="*/ 56 h 88"/>
                  <a:gd name="T20" fmla="*/ 310 w 310"/>
                  <a:gd name="T21" fmla="*/ 56 h 88"/>
                  <a:gd name="T22" fmla="*/ 138 w 310"/>
                  <a:gd name="T23" fmla="*/ 56 h 88"/>
                  <a:gd name="T24" fmla="*/ 138 w 310"/>
                  <a:gd name="T25" fmla="*/ 88 h 88"/>
                  <a:gd name="T26" fmla="*/ 310 w 310"/>
                  <a:gd name="T27" fmla="*/ 88 h 88"/>
                  <a:gd name="T28" fmla="*/ 310 w 310"/>
                  <a:gd name="T2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0" h="88">
                    <a:moveTo>
                      <a:pt x="310" y="32"/>
                    </a:moveTo>
                    <a:lnTo>
                      <a:pt x="0" y="32"/>
                    </a:lnTo>
                    <a:lnTo>
                      <a:pt x="0" y="0"/>
                    </a:lnTo>
                    <a:lnTo>
                      <a:pt x="310" y="0"/>
                    </a:lnTo>
                    <a:lnTo>
                      <a:pt x="310" y="32"/>
                    </a:lnTo>
                    <a:close/>
                    <a:moveTo>
                      <a:pt x="96" y="56"/>
                    </a:moveTo>
                    <a:lnTo>
                      <a:pt x="0" y="56"/>
                    </a:lnTo>
                    <a:lnTo>
                      <a:pt x="0" y="88"/>
                    </a:lnTo>
                    <a:lnTo>
                      <a:pt x="96" y="88"/>
                    </a:lnTo>
                    <a:lnTo>
                      <a:pt x="96" y="56"/>
                    </a:lnTo>
                    <a:close/>
                    <a:moveTo>
                      <a:pt x="310" y="56"/>
                    </a:moveTo>
                    <a:lnTo>
                      <a:pt x="138" y="56"/>
                    </a:lnTo>
                    <a:lnTo>
                      <a:pt x="138" y="88"/>
                    </a:lnTo>
                    <a:lnTo>
                      <a:pt x="310" y="88"/>
                    </a:lnTo>
                    <a:lnTo>
                      <a:pt x="310" y="5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504"/>
              <p:cNvSpPr>
                <a:spLocks/>
              </p:cNvSpPr>
              <p:nvPr/>
            </p:nvSpPr>
            <p:spPr bwMode="auto">
              <a:xfrm>
                <a:off x="3593" y="1533"/>
                <a:ext cx="244" cy="197"/>
              </a:xfrm>
              <a:custGeom>
                <a:avLst/>
                <a:gdLst>
                  <a:gd name="T0" fmla="*/ 32 w 122"/>
                  <a:gd name="T1" fmla="*/ 99 h 99"/>
                  <a:gd name="T2" fmla="*/ 2 w 122"/>
                  <a:gd name="T3" fmla="*/ 69 h 99"/>
                  <a:gd name="T4" fmla="*/ 2 w 122"/>
                  <a:gd name="T5" fmla="*/ 60 h 99"/>
                  <a:gd name="T6" fmla="*/ 12 w 122"/>
                  <a:gd name="T7" fmla="*/ 60 h 99"/>
                  <a:gd name="T8" fmla="*/ 32 w 122"/>
                  <a:gd name="T9" fmla="*/ 81 h 99"/>
                  <a:gd name="T10" fmla="*/ 110 w 122"/>
                  <a:gd name="T11" fmla="*/ 3 h 99"/>
                  <a:gd name="T12" fmla="*/ 119 w 122"/>
                  <a:gd name="T13" fmla="*/ 3 h 99"/>
                  <a:gd name="T14" fmla="*/ 119 w 122"/>
                  <a:gd name="T15" fmla="*/ 12 h 99"/>
                  <a:gd name="T16" fmla="*/ 32 w 122"/>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99">
                    <a:moveTo>
                      <a:pt x="32" y="99"/>
                    </a:moveTo>
                    <a:cubicBezTo>
                      <a:pt x="2" y="69"/>
                      <a:pt x="2" y="69"/>
                      <a:pt x="2" y="69"/>
                    </a:cubicBezTo>
                    <a:cubicBezTo>
                      <a:pt x="0" y="67"/>
                      <a:pt x="0" y="63"/>
                      <a:pt x="2" y="60"/>
                    </a:cubicBezTo>
                    <a:cubicBezTo>
                      <a:pt x="5" y="57"/>
                      <a:pt x="9" y="57"/>
                      <a:pt x="12" y="60"/>
                    </a:cubicBezTo>
                    <a:cubicBezTo>
                      <a:pt x="32" y="81"/>
                      <a:pt x="32" y="81"/>
                      <a:pt x="32" y="81"/>
                    </a:cubicBezTo>
                    <a:cubicBezTo>
                      <a:pt x="110" y="3"/>
                      <a:pt x="110" y="3"/>
                      <a:pt x="110" y="3"/>
                    </a:cubicBezTo>
                    <a:cubicBezTo>
                      <a:pt x="113" y="0"/>
                      <a:pt x="117" y="0"/>
                      <a:pt x="119" y="3"/>
                    </a:cubicBezTo>
                    <a:cubicBezTo>
                      <a:pt x="122" y="5"/>
                      <a:pt x="122" y="10"/>
                      <a:pt x="119" y="12"/>
                    </a:cubicBezTo>
                    <a:lnTo>
                      <a:pt x="32" y="99"/>
                    </a:lnTo>
                    <a:close/>
                  </a:path>
                </a:pathLst>
              </a:custGeom>
              <a:solidFill>
                <a:srgbClr val="D91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505"/>
              <p:cNvSpPr>
                <a:spLocks noEditPoints="1"/>
              </p:cNvSpPr>
              <p:nvPr/>
            </p:nvSpPr>
            <p:spPr bwMode="auto">
              <a:xfrm>
                <a:off x="3573" y="1850"/>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close/>
                    <a:moveTo>
                      <a:pt x="150" y="0"/>
                    </a:moveTo>
                    <a:lnTo>
                      <a:pt x="0" y="0"/>
                    </a:lnTo>
                    <a:lnTo>
                      <a:pt x="0" y="150"/>
                    </a:lnTo>
                    <a:lnTo>
                      <a:pt x="150" y="150"/>
                    </a:lnTo>
                    <a:lnTo>
                      <a:pt x="150" y="0"/>
                    </a:lnTo>
                    <a:close/>
                  </a:path>
                </a:pathLst>
              </a:cu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506"/>
              <p:cNvSpPr>
                <a:spLocks noEditPoints="1"/>
              </p:cNvSpPr>
              <p:nvPr/>
            </p:nvSpPr>
            <p:spPr bwMode="auto">
              <a:xfrm>
                <a:off x="3573" y="1850"/>
                <a:ext cx="150" cy="150"/>
              </a:xfrm>
              <a:custGeom>
                <a:avLst/>
                <a:gdLst>
                  <a:gd name="T0" fmla="*/ 134 w 150"/>
                  <a:gd name="T1" fmla="*/ 16 h 150"/>
                  <a:gd name="T2" fmla="*/ 134 w 150"/>
                  <a:gd name="T3" fmla="*/ 134 h 150"/>
                  <a:gd name="T4" fmla="*/ 16 w 150"/>
                  <a:gd name="T5" fmla="*/ 134 h 150"/>
                  <a:gd name="T6" fmla="*/ 16 w 150"/>
                  <a:gd name="T7" fmla="*/ 16 h 150"/>
                  <a:gd name="T8" fmla="*/ 134 w 150"/>
                  <a:gd name="T9" fmla="*/ 16 h 150"/>
                  <a:gd name="T10" fmla="*/ 150 w 150"/>
                  <a:gd name="T11" fmla="*/ 0 h 150"/>
                  <a:gd name="T12" fmla="*/ 0 w 150"/>
                  <a:gd name="T13" fmla="*/ 0 h 150"/>
                  <a:gd name="T14" fmla="*/ 0 w 150"/>
                  <a:gd name="T15" fmla="*/ 150 h 150"/>
                  <a:gd name="T16" fmla="*/ 150 w 150"/>
                  <a:gd name="T17" fmla="*/ 150 h 150"/>
                  <a:gd name="T18" fmla="*/ 150 w 150"/>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34" y="16"/>
                    </a:moveTo>
                    <a:lnTo>
                      <a:pt x="134" y="134"/>
                    </a:lnTo>
                    <a:lnTo>
                      <a:pt x="16" y="134"/>
                    </a:lnTo>
                    <a:lnTo>
                      <a:pt x="16" y="16"/>
                    </a:lnTo>
                    <a:lnTo>
                      <a:pt x="134" y="16"/>
                    </a:lnTo>
                    <a:moveTo>
                      <a:pt x="150" y="0"/>
                    </a:moveTo>
                    <a:lnTo>
                      <a:pt x="0" y="0"/>
                    </a:lnTo>
                    <a:lnTo>
                      <a:pt x="0" y="150"/>
                    </a:lnTo>
                    <a:lnTo>
                      <a:pt x="150" y="150"/>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507"/>
              <p:cNvSpPr>
                <a:spLocks noEditPoints="1"/>
              </p:cNvSpPr>
              <p:nvPr/>
            </p:nvSpPr>
            <p:spPr bwMode="auto">
              <a:xfrm>
                <a:off x="3775" y="1880"/>
                <a:ext cx="310" cy="88"/>
              </a:xfrm>
              <a:custGeom>
                <a:avLst/>
                <a:gdLst>
                  <a:gd name="T0" fmla="*/ 310 w 310"/>
                  <a:gd name="T1" fmla="*/ 32 h 88"/>
                  <a:gd name="T2" fmla="*/ 0 w 310"/>
                  <a:gd name="T3" fmla="*/ 32 h 88"/>
                  <a:gd name="T4" fmla="*/ 0 w 310"/>
                  <a:gd name="T5" fmla="*/ 0 h 88"/>
                  <a:gd name="T6" fmla="*/ 310 w 310"/>
                  <a:gd name="T7" fmla="*/ 0 h 88"/>
                  <a:gd name="T8" fmla="*/ 310 w 310"/>
                  <a:gd name="T9" fmla="*/ 32 h 88"/>
                  <a:gd name="T10" fmla="*/ 96 w 310"/>
                  <a:gd name="T11" fmla="*/ 56 h 88"/>
                  <a:gd name="T12" fmla="*/ 0 w 310"/>
                  <a:gd name="T13" fmla="*/ 56 h 88"/>
                  <a:gd name="T14" fmla="*/ 0 w 310"/>
                  <a:gd name="T15" fmla="*/ 88 h 88"/>
                  <a:gd name="T16" fmla="*/ 96 w 310"/>
                  <a:gd name="T17" fmla="*/ 88 h 88"/>
                  <a:gd name="T18" fmla="*/ 96 w 310"/>
                  <a:gd name="T19" fmla="*/ 56 h 88"/>
                  <a:gd name="T20" fmla="*/ 310 w 310"/>
                  <a:gd name="T21" fmla="*/ 56 h 88"/>
                  <a:gd name="T22" fmla="*/ 138 w 310"/>
                  <a:gd name="T23" fmla="*/ 56 h 88"/>
                  <a:gd name="T24" fmla="*/ 138 w 310"/>
                  <a:gd name="T25" fmla="*/ 88 h 88"/>
                  <a:gd name="T26" fmla="*/ 310 w 310"/>
                  <a:gd name="T27" fmla="*/ 88 h 88"/>
                  <a:gd name="T28" fmla="*/ 310 w 310"/>
                  <a:gd name="T2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0" h="88">
                    <a:moveTo>
                      <a:pt x="310" y="32"/>
                    </a:moveTo>
                    <a:lnTo>
                      <a:pt x="0" y="32"/>
                    </a:lnTo>
                    <a:lnTo>
                      <a:pt x="0" y="0"/>
                    </a:lnTo>
                    <a:lnTo>
                      <a:pt x="310" y="0"/>
                    </a:lnTo>
                    <a:lnTo>
                      <a:pt x="310" y="32"/>
                    </a:lnTo>
                    <a:close/>
                    <a:moveTo>
                      <a:pt x="96" y="56"/>
                    </a:moveTo>
                    <a:lnTo>
                      <a:pt x="0" y="56"/>
                    </a:lnTo>
                    <a:lnTo>
                      <a:pt x="0" y="88"/>
                    </a:lnTo>
                    <a:lnTo>
                      <a:pt x="96" y="88"/>
                    </a:lnTo>
                    <a:lnTo>
                      <a:pt x="96" y="56"/>
                    </a:lnTo>
                    <a:close/>
                    <a:moveTo>
                      <a:pt x="310" y="56"/>
                    </a:moveTo>
                    <a:lnTo>
                      <a:pt x="138" y="56"/>
                    </a:lnTo>
                    <a:lnTo>
                      <a:pt x="138" y="88"/>
                    </a:lnTo>
                    <a:lnTo>
                      <a:pt x="310" y="88"/>
                    </a:lnTo>
                    <a:lnTo>
                      <a:pt x="310" y="5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508"/>
              <p:cNvSpPr>
                <a:spLocks/>
              </p:cNvSpPr>
              <p:nvPr/>
            </p:nvSpPr>
            <p:spPr bwMode="auto">
              <a:xfrm>
                <a:off x="3593" y="1774"/>
                <a:ext cx="244" cy="200"/>
              </a:xfrm>
              <a:custGeom>
                <a:avLst/>
                <a:gdLst>
                  <a:gd name="T0" fmla="*/ 32 w 122"/>
                  <a:gd name="T1" fmla="*/ 100 h 100"/>
                  <a:gd name="T2" fmla="*/ 2 w 122"/>
                  <a:gd name="T3" fmla="*/ 69 h 100"/>
                  <a:gd name="T4" fmla="*/ 2 w 122"/>
                  <a:gd name="T5" fmla="*/ 60 h 100"/>
                  <a:gd name="T6" fmla="*/ 12 w 122"/>
                  <a:gd name="T7" fmla="*/ 60 h 100"/>
                  <a:gd name="T8" fmla="*/ 32 w 122"/>
                  <a:gd name="T9" fmla="*/ 81 h 100"/>
                  <a:gd name="T10" fmla="*/ 110 w 122"/>
                  <a:gd name="T11" fmla="*/ 3 h 100"/>
                  <a:gd name="T12" fmla="*/ 119 w 122"/>
                  <a:gd name="T13" fmla="*/ 3 h 100"/>
                  <a:gd name="T14" fmla="*/ 119 w 122"/>
                  <a:gd name="T15" fmla="*/ 12 h 100"/>
                  <a:gd name="T16" fmla="*/ 32 w 122"/>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00">
                    <a:moveTo>
                      <a:pt x="32" y="100"/>
                    </a:moveTo>
                    <a:cubicBezTo>
                      <a:pt x="2" y="69"/>
                      <a:pt x="2" y="69"/>
                      <a:pt x="2" y="69"/>
                    </a:cubicBezTo>
                    <a:cubicBezTo>
                      <a:pt x="0" y="67"/>
                      <a:pt x="0" y="63"/>
                      <a:pt x="2" y="60"/>
                    </a:cubicBezTo>
                    <a:cubicBezTo>
                      <a:pt x="5" y="57"/>
                      <a:pt x="9" y="57"/>
                      <a:pt x="12" y="60"/>
                    </a:cubicBezTo>
                    <a:cubicBezTo>
                      <a:pt x="32" y="81"/>
                      <a:pt x="32" y="81"/>
                      <a:pt x="32" y="81"/>
                    </a:cubicBezTo>
                    <a:cubicBezTo>
                      <a:pt x="110" y="3"/>
                      <a:pt x="110" y="3"/>
                      <a:pt x="110" y="3"/>
                    </a:cubicBezTo>
                    <a:cubicBezTo>
                      <a:pt x="113" y="0"/>
                      <a:pt x="117" y="0"/>
                      <a:pt x="119" y="3"/>
                    </a:cubicBezTo>
                    <a:cubicBezTo>
                      <a:pt x="122" y="6"/>
                      <a:pt x="122" y="10"/>
                      <a:pt x="119" y="12"/>
                    </a:cubicBezTo>
                    <a:lnTo>
                      <a:pt x="32" y="100"/>
                    </a:lnTo>
                    <a:close/>
                  </a:path>
                </a:pathLst>
              </a:custGeom>
              <a:solidFill>
                <a:srgbClr val="D91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509"/>
              <p:cNvSpPr>
                <a:spLocks noChangeArrowheads="1"/>
              </p:cNvSpPr>
              <p:nvPr/>
            </p:nvSpPr>
            <p:spPr bwMode="auto">
              <a:xfrm>
                <a:off x="1536" y="2458"/>
                <a:ext cx="1537" cy="1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Rectangle 510"/>
              <p:cNvSpPr>
                <a:spLocks noChangeArrowheads="1"/>
              </p:cNvSpPr>
              <p:nvPr/>
            </p:nvSpPr>
            <p:spPr bwMode="auto">
              <a:xfrm>
                <a:off x="1536" y="2458"/>
                <a:ext cx="1537"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511"/>
              <p:cNvSpPr>
                <a:spLocks noEditPoints="1"/>
              </p:cNvSpPr>
              <p:nvPr/>
            </p:nvSpPr>
            <p:spPr bwMode="auto">
              <a:xfrm>
                <a:off x="2248" y="2668"/>
                <a:ext cx="90" cy="1093"/>
              </a:xfrm>
              <a:custGeom>
                <a:avLst/>
                <a:gdLst>
                  <a:gd name="T0" fmla="*/ 45 w 45"/>
                  <a:gd name="T1" fmla="*/ 350 h 547"/>
                  <a:gd name="T2" fmla="*/ 0 w 45"/>
                  <a:gd name="T3" fmla="*/ 374 h 547"/>
                  <a:gd name="T4" fmla="*/ 0 w 45"/>
                  <a:gd name="T5" fmla="*/ 547 h 547"/>
                  <a:gd name="T6" fmla="*/ 45 w 45"/>
                  <a:gd name="T7" fmla="*/ 547 h 547"/>
                  <a:gd name="T8" fmla="*/ 45 w 45"/>
                  <a:gd name="T9" fmla="*/ 350 h 547"/>
                  <a:gd name="T10" fmla="*/ 23 w 45"/>
                  <a:gd name="T11" fmla="*/ 0 h 547"/>
                  <a:gd name="T12" fmla="*/ 0 w 45"/>
                  <a:gd name="T13" fmla="*/ 0 h 547"/>
                  <a:gd name="T14" fmla="*/ 0 w 45"/>
                  <a:gd name="T15" fmla="*/ 24 h 547"/>
                  <a:gd name="T16" fmla="*/ 45 w 45"/>
                  <a:gd name="T17" fmla="*/ 49 h 547"/>
                  <a:gd name="T18" fmla="*/ 45 w 45"/>
                  <a:gd name="T19" fmla="*/ 22 h 547"/>
                  <a:gd name="T20" fmla="*/ 23 w 45"/>
                  <a:gd name="T21"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47">
                    <a:moveTo>
                      <a:pt x="45" y="350"/>
                    </a:moveTo>
                    <a:cubicBezTo>
                      <a:pt x="31" y="360"/>
                      <a:pt x="15" y="368"/>
                      <a:pt x="0" y="374"/>
                    </a:cubicBezTo>
                    <a:cubicBezTo>
                      <a:pt x="0" y="547"/>
                      <a:pt x="0" y="547"/>
                      <a:pt x="0" y="547"/>
                    </a:cubicBezTo>
                    <a:cubicBezTo>
                      <a:pt x="45" y="547"/>
                      <a:pt x="45" y="547"/>
                      <a:pt x="45" y="547"/>
                    </a:cubicBezTo>
                    <a:cubicBezTo>
                      <a:pt x="45" y="350"/>
                      <a:pt x="45" y="350"/>
                      <a:pt x="45" y="350"/>
                    </a:cubicBezTo>
                    <a:moveTo>
                      <a:pt x="23" y="0"/>
                    </a:moveTo>
                    <a:cubicBezTo>
                      <a:pt x="23" y="0"/>
                      <a:pt x="23" y="0"/>
                      <a:pt x="0" y="0"/>
                    </a:cubicBezTo>
                    <a:cubicBezTo>
                      <a:pt x="0" y="24"/>
                      <a:pt x="0" y="24"/>
                      <a:pt x="0" y="24"/>
                    </a:cubicBezTo>
                    <a:cubicBezTo>
                      <a:pt x="15" y="30"/>
                      <a:pt x="31" y="38"/>
                      <a:pt x="45" y="49"/>
                    </a:cubicBezTo>
                    <a:cubicBezTo>
                      <a:pt x="45" y="22"/>
                      <a:pt x="45" y="22"/>
                      <a:pt x="45" y="22"/>
                    </a:cubicBezTo>
                    <a:cubicBezTo>
                      <a:pt x="45" y="9"/>
                      <a:pt x="35" y="0"/>
                      <a:pt x="23" y="0"/>
                    </a:cubicBezTo>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512"/>
              <p:cNvSpPr>
                <a:spLocks/>
              </p:cNvSpPr>
              <p:nvPr/>
            </p:nvSpPr>
            <p:spPr bwMode="auto">
              <a:xfrm>
                <a:off x="2905" y="2668"/>
                <a:ext cx="90" cy="1093"/>
              </a:xfrm>
              <a:custGeom>
                <a:avLst/>
                <a:gdLst>
                  <a:gd name="T0" fmla="*/ 23 w 45"/>
                  <a:gd name="T1" fmla="*/ 0 h 547"/>
                  <a:gd name="T2" fmla="*/ 0 w 45"/>
                  <a:gd name="T3" fmla="*/ 0 h 547"/>
                  <a:gd name="T4" fmla="*/ 0 w 45"/>
                  <a:gd name="T5" fmla="*/ 547 h 547"/>
                  <a:gd name="T6" fmla="*/ 45 w 45"/>
                  <a:gd name="T7" fmla="*/ 547 h 547"/>
                  <a:gd name="T8" fmla="*/ 45 w 45"/>
                  <a:gd name="T9" fmla="*/ 22 h 547"/>
                  <a:gd name="T10" fmla="*/ 23 w 45"/>
                  <a:gd name="T11" fmla="*/ 0 h 547"/>
                </a:gdLst>
                <a:ahLst/>
                <a:cxnLst>
                  <a:cxn ang="0">
                    <a:pos x="T0" y="T1"/>
                  </a:cxn>
                  <a:cxn ang="0">
                    <a:pos x="T2" y="T3"/>
                  </a:cxn>
                  <a:cxn ang="0">
                    <a:pos x="T4" y="T5"/>
                  </a:cxn>
                  <a:cxn ang="0">
                    <a:pos x="T6" y="T7"/>
                  </a:cxn>
                  <a:cxn ang="0">
                    <a:pos x="T8" y="T9"/>
                  </a:cxn>
                  <a:cxn ang="0">
                    <a:pos x="T10" y="T11"/>
                  </a:cxn>
                </a:cxnLst>
                <a:rect l="0" t="0" r="r" b="b"/>
                <a:pathLst>
                  <a:path w="45" h="547">
                    <a:moveTo>
                      <a:pt x="23" y="0"/>
                    </a:moveTo>
                    <a:cubicBezTo>
                      <a:pt x="23" y="0"/>
                      <a:pt x="23" y="0"/>
                      <a:pt x="0" y="0"/>
                    </a:cubicBezTo>
                    <a:cubicBezTo>
                      <a:pt x="0" y="547"/>
                      <a:pt x="0" y="547"/>
                      <a:pt x="0" y="547"/>
                    </a:cubicBezTo>
                    <a:cubicBezTo>
                      <a:pt x="45" y="547"/>
                      <a:pt x="45" y="547"/>
                      <a:pt x="45" y="547"/>
                    </a:cubicBezTo>
                    <a:cubicBezTo>
                      <a:pt x="45" y="22"/>
                      <a:pt x="45" y="22"/>
                      <a:pt x="45" y="22"/>
                    </a:cubicBezTo>
                    <a:cubicBezTo>
                      <a:pt x="45" y="9"/>
                      <a:pt x="35" y="0"/>
                      <a:pt x="23" y="0"/>
                    </a:cubicBezTo>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Rectangle 513"/>
              <p:cNvSpPr>
                <a:spLocks noChangeArrowheads="1"/>
              </p:cNvSpPr>
              <p:nvPr/>
            </p:nvSpPr>
            <p:spPr bwMode="auto">
              <a:xfrm>
                <a:off x="1536" y="3761"/>
                <a:ext cx="1537" cy="23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Rectangle 514"/>
              <p:cNvSpPr>
                <a:spLocks noChangeArrowheads="1"/>
              </p:cNvSpPr>
              <p:nvPr/>
            </p:nvSpPr>
            <p:spPr bwMode="auto">
              <a:xfrm>
                <a:off x="1536" y="3761"/>
                <a:ext cx="1537"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Freeform 515"/>
              <p:cNvSpPr>
                <a:spLocks noEditPoints="1"/>
              </p:cNvSpPr>
              <p:nvPr/>
            </p:nvSpPr>
            <p:spPr bwMode="auto">
              <a:xfrm>
                <a:off x="1720" y="3763"/>
                <a:ext cx="1279" cy="118"/>
              </a:xfrm>
              <a:custGeom>
                <a:avLst/>
                <a:gdLst>
                  <a:gd name="T0" fmla="*/ 0 w 639"/>
                  <a:gd name="T1" fmla="*/ 54 h 59"/>
                  <a:gd name="T2" fmla="*/ 13 w 639"/>
                  <a:gd name="T3" fmla="*/ 59 h 59"/>
                  <a:gd name="T4" fmla="*/ 241 w 639"/>
                  <a:gd name="T5" fmla="*/ 59 h 59"/>
                  <a:gd name="T6" fmla="*/ 241 w 639"/>
                  <a:gd name="T7" fmla="*/ 59 h 59"/>
                  <a:gd name="T8" fmla="*/ 14 w 639"/>
                  <a:gd name="T9" fmla="*/ 59 h 59"/>
                  <a:gd name="T10" fmla="*/ 0 w 639"/>
                  <a:gd name="T11" fmla="*/ 54 h 59"/>
                  <a:gd name="T12" fmla="*/ 328 w 639"/>
                  <a:gd name="T13" fmla="*/ 54 h 59"/>
                  <a:gd name="T14" fmla="*/ 341 w 639"/>
                  <a:gd name="T15" fmla="*/ 59 h 59"/>
                  <a:gd name="T16" fmla="*/ 569 w 639"/>
                  <a:gd name="T17" fmla="*/ 59 h 59"/>
                  <a:gd name="T18" fmla="*/ 569 w 639"/>
                  <a:gd name="T19" fmla="*/ 59 h 59"/>
                  <a:gd name="T20" fmla="*/ 342 w 639"/>
                  <a:gd name="T21" fmla="*/ 59 h 59"/>
                  <a:gd name="T22" fmla="*/ 328 w 639"/>
                  <a:gd name="T23" fmla="*/ 54 h 59"/>
                  <a:gd name="T24" fmla="*/ 311 w 639"/>
                  <a:gd name="T25" fmla="*/ 0 h 59"/>
                  <a:gd name="T26" fmla="*/ 264 w 639"/>
                  <a:gd name="T27" fmla="*/ 0 h 59"/>
                  <a:gd name="T28" fmla="*/ 264 w 639"/>
                  <a:gd name="T29" fmla="*/ 37 h 59"/>
                  <a:gd name="T30" fmla="*/ 246 w 639"/>
                  <a:gd name="T31" fmla="*/ 59 h 59"/>
                  <a:gd name="T32" fmla="*/ 274 w 639"/>
                  <a:gd name="T33" fmla="*/ 45 h 59"/>
                  <a:gd name="T34" fmla="*/ 311 w 639"/>
                  <a:gd name="T35" fmla="*/ 0 h 59"/>
                  <a:gd name="T36" fmla="*/ 639 w 639"/>
                  <a:gd name="T37" fmla="*/ 0 h 59"/>
                  <a:gd name="T38" fmla="*/ 592 w 639"/>
                  <a:gd name="T39" fmla="*/ 0 h 59"/>
                  <a:gd name="T40" fmla="*/ 592 w 639"/>
                  <a:gd name="T41" fmla="*/ 37 h 59"/>
                  <a:gd name="T42" fmla="*/ 574 w 639"/>
                  <a:gd name="T43" fmla="*/ 59 h 59"/>
                  <a:gd name="T44" fmla="*/ 602 w 639"/>
                  <a:gd name="T45" fmla="*/ 45 h 59"/>
                  <a:gd name="T46" fmla="*/ 639 w 639"/>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9" h="59">
                    <a:moveTo>
                      <a:pt x="0" y="54"/>
                    </a:moveTo>
                    <a:cubicBezTo>
                      <a:pt x="2" y="57"/>
                      <a:pt x="6" y="59"/>
                      <a:pt x="13" y="59"/>
                    </a:cubicBezTo>
                    <a:cubicBezTo>
                      <a:pt x="13" y="59"/>
                      <a:pt x="13" y="59"/>
                      <a:pt x="241" y="59"/>
                    </a:cubicBezTo>
                    <a:cubicBezTo>
                      <a:pt x="241" y="59"/>
                      <a:pt x="241" y="59"/>
                      <a:pt x="241" y="59"/>
                    </a:cubicBezTo>
                    <a:cubicBezTo>
                      <a:pt x="14" y="59"/>
                      <a:pt x="14" y="59"/>
                      <a:pt x="14" y="59"/>
                    </a:cubicBezTo>
                    <a:cubicBezTo>
                      <a:pt x="9" y="59"/>
                      <a:pt x="4" y="57"/>
                      <a:pt x="0" y="54"/>
                    </a:cubicBezTo>
                    <a:moveTo>
                      <a:pt x="328" y="54"/>
                    </a:moveTo>
                    <a:cubicBezTo>
                      <a:pt x="330" y="57"/>
                      <a:pt x="334" y="59"/>
                      <a:pt x="341" y="59"/>
                    </a:cubicBezTo>
                    <a:cubicBezTo>
                      <a:pt x="341" y="59"/>
                      <a:pt x="341" y="59"/>
                      <a:pt x="569" y="59"/>
                    </a:cubicBezTo>
                    <a:cubicBezTo>
                      <a:pt x="569" y="59"/>
                      <a:pt x="569" y="59"/>
                      <a:pt x="569" y="59"/>
                    </a:cubicBezTo>
                    <a:cubicBezTo>
                      <a:pt x="342" y="59"/>
                      <a:pt x="342" y="59"/>
                      <a:pt x="342" y="59"/>
                    </a:cubicBezTo>
                    <a:cubicBezTo>
                      <a:pt x="337" y="59"/>
                      <a:pt x="332" y="57"/>
                      <a:pt x="328" y="54"/>
                    </a:cubicBezTo>
                    <a:moveTo>
                      <a:pt x="311" y="0"/>
                    </a:moveTo>
                    <a:cubicBezTo>
                      <a:pt x="264" y="0"/>
                      <a:pt x="264" y="0"/>
                      <a:pt x="264" y="0"/>
                    </a:cubicBezTo>
                    <a:cubicBezTo>
                      <a:pt x="264" y="37"/>
                      <a:pt x="264" y="37"/>
                      <a:pt x="264" y="37"/>
                    </a:cubicBezTo>
                    <a:cubicBezTo>
                      <a:pt x="264" y="48"/>
                      <a:pt x="256" y="57"/>
                      <a:pt x="246" y="59"/>
                    </a:cubicBezTo>
                    <a:cubicBezTo>
                      <a:pt x="256" y="57"/>
                      <a:pt x="268" y="52"/>
                      <a:pt x="274" y="45"/>
                    </a:cubicBezTo>
                    <a:cubicBezTo>
                      <a:pt x="311" y="0"/>
                      <a:pt x="311" y="0"/>
                      <a:pt x="311" y="0"/>
                    </a:cubicBezTo>
                    <a:moveTo>
                      <a:pt x="639" y="0"/>
                    </a:moveTo>
                    <a:cubicBezTo>
                      <a:pt x="592" y="0"/>
                      <a:pt x="592" y="0"/>
                      <a:pt x="592" y="0"/>
                    </a:cubicBezTo>
                    <a:cubicBezTo>
                      <a:pt x="592" y="37"/>
                      <a:pt x="592" y="37"/>
                      <a:pt x="592" y="37"/>
                    </a:cubicBezTo>
                    <a:cubicBezTo>
                      <a:pt x="592" y="48"/>
                      <a:pt x="584" y="57"/>
                      <a:pt x="574" y="59"/>
                    </a:cubicBezTo>
                    <a:cubicBezTo>
                      <a:pt x="585" y="57"/>
                      <a:pt x="597" y="52"/>
                      <a:pt x="602" y="45"/>
                    </a:cubicBezTo>
                    <a:cubicBezTo>
                      <a:pt x="639" y="0"/>
                      <a:pt x="639" y="0"/>
                      <a:pt x="639"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516"/>
              <p:cNvSpPr>
                <a:spLocks/>
              </p:cNvSpPr>
              <p:nvPr/>
            </p:nvSpPr>
            <p:spPr bwMode="auto">
              <a:xfrm>
                <a:off x="1704" y="2602"/>
                <a:ext cx="544" cy="1279"/>
              </a:xfrm>
              <a:custGeom>
                <a:avLst/>
                <a:gdLst>
                  <a:gd name="T0" fmla="*/ 272 w 272"/>
                  <a:gd name="T1" fmla="*/ 618 h 640"/>
                  <a:gd name="T2" fmla="*/ 250 w 272"/>
                  <a:gd name="T3" fmla="*/ 640 h 640"/>
                  <a:gd name="T4" fmla="*/ 22 w 272"/>
                  <a:gd name="T5" fmla="*/ 640 h 640"/>
                  <a:gd name="T6" fmla="*/ 0 w 272"/>
                  <a:gd name="T7" fmla="*/ 618 h 640"/>
                  <a:gd name="T8" fmla="*/ 0 w 272"/>
                  <a:gd name="T9" fmla="*/ 22 h 640"/>
                  <a:gd name="T10" fmla="*/ 22 w 272"/>
                  <a:gd name="T11" fmla="*/ 0 h 640"/>
                  <a:gd name="T12" fmla="*/ 250 w 272"/>
                  <a:gd name="T13" fmla="*/ 0 h 640"/>
                  <a:gd name="T14" fmla="*/ 272 w 272"/>
                  <a:gd name="T15" fmla="*/ 22 h 640"/>
                  <a:gd name="T16" fmla="*/ 272 w 272"/>
                  <a:gd name="T17" fmla="*/ 61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640">
                    <a:moveTo>
                      <a:pt x="272" y="618"/>
                    </a:moveTo>
                    <a:cubicBezTo>
                      <a:pt x="272" y="630"/>
                      <a:pt x="262" y="640"/>
                      <a:pt x="250" y="640"/>
                    </a:cubicBezTo>
                    <a:cubicBezTo>
                      <a:pt x="22" y="640"/>
                      <a:pt x="22" y="640"/>
                      <a:pt x="22" y="640"/>
                    </a:cubicBezTo>
                    <a:cubicBezTo>
                      <a:pt x="10" y="640"/>
                      <a:pt x="0" y="630"/>
                      <a:pt x="0" y="618"/>
                    </a:cubicBezTo>
                    <a:cubicBezTo>
                      <a:pt x="0" y="22"/>
                      <a:pt x="0" y="22"/>
                      <a:pt x="0" y="22"/>
                    </a:cubicBezTo>
                    <a:cubicBezTo>
                      <a:pt x="0" y="9"/>
                      <a:pt x="10" y="0"/>
                      <a:pt x="22" y="0"/>
                    </a:cubicBezTo>
                    <a:cubicBezTo>
                      <a:pt x="250" y="0"/>
                      <a:pt x="250" y="0"/>
                      <a:pt x="250" y="0"/>
                    </a:cubicBezTo>
                    <a:cubicBezTo>
                      <a:pt x="262" y="0"/>
                      <a:pt x="272" y="9"/>
                      <a:pt x="272" y="22"/>
                    </a:cubicBezTo>
                    <a:cubicBezTo>
                      <a:pt x="272" y="618"/>
                      <a:pt x="272" y="618"/>
                      <a:pt x="272" y="618"/>
                    </a:cubicBezTo>
                  </a:path>
                </a:pathLst>
              </a:custGeom>
              <a:solidFill>
                <a:srgbClr val="03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517"/>
              <p:cNvSpPr>
                <a:spLocks/>
              </p:cNvSpPr>
              <p:nvPr/>
            </p:nvSpPr>
            <p:spPr bwMode="auto">
              <a:xfrm>
                <a:off x="1754" y="2672"/>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6 h 51"/>
                  <a:gd name="T10" fmla="*/ 6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6"/>
                      <a:pt x="0" y="6"/>
                      <a:pt x="0" y="6"/>
                    </a:cubicBezTo>
                    <a:cubicBezTo>
                      <a:pt x="0" y="3"/>
                      <a:pt x="3" y="0"/>
                      <a:pt x="6" y="0"/>
                    </a:cubicBezTo>
                    <a:cubicBezTo>
                      <a:pt x="210" y="0"/>
                      <a:pt x="210" y="0"/>
                      <a:pt x="210" y="0"/>
                    </a:cubicBezTo>
                    <a:cubicBezTo>
                      <a:pt x="213" y="0"/>
                      <a:pt x="216" y="3"/>
                      <a:pt x="216" y="6"/>
                    </a:cubicBezTo>
                    <a:lnTo>
                      <a:pt x="216" y="45"/>
                    </a:lnTo>
                    <a:close/>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518"/>
              <p:cNvSpPr>
                <a:spLocks noChangeArrowheads="1"/>
              </p:cNvSpPr>
              <p:nvPr/>
            </p:nvSpPr>
            <p:spPr bwMode="auto">
              <a:xfrm>
                <a:off x="2062" y="2706"/>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519"/>
              <p:cNvSpPr>
                <a:spLocks/>
              </p:cNvSpPr>
              <p:nvPr/>
            </p:nvSpPr>
            <p:spPr bwMode="auto">
              <a:xfrm>
                <a:off x="1754" y="2820"/>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6 h 51"/>
                  <a:gd name="T10" fmla="*/ 6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6"/>
                      <a:pt x="0" y="6"/>
                      <a:pt x="0" y="6"/>
                    </a:cubicBezTo>
                    <a:cubicBezTo>
                      <a:pt x="0" y="3"/>
                      <a:pt x="3" y="0"/>
                      <a:pt x="6"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520"/>
              <p:cNvSpPr>
                <a:spLocks noChangeArrowheads="1"/>
              </p:cNvSpPr>
              <p:nvPr/>
            </p:nvSpPr>
            <p:spPr bwMode="auto">
              <a:xfrm>
                <a:off x="2062" y="285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521"/>
              <p:cNvSpPr>
                <a:spLocks/>
              </p:cNvSpPr>
              <p:nvPr/>
            </p:nvSpPr>
            <p:spPr bwMode="auto">
              <a:xfrm>
                <a:off x="1754" y="2968"/>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7 h 51"/>
                  <a:gd name="T10" fmla="*/ 6 w 216"/>
                  <a:gd name="T11" fmla="*/ 0 h 51"/>
                  <a:gd name="T12" fmla="*/ 210 w 216"/>
                  <a:gd name="T13" fmla="*/ 0 h 51"/>
                  <a:gd name="T14" fmla="*/ 216 w 216"/>
                  <a:gd name="T15" fmla="*/ 7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7"/>
                      <a:pt x="0" y="7"/>
                      <a:pt x="0" y="7"/>
                    </a:cubicBezTo>
                    <a:cubicBezTo>
                      <a:pt x="0" y="3"/>
                      <a:pt x="3" y="0"/>
                      <a:pt x="6" y="0"/>
                    </a:cubicBezTo>
                    <a:cubicBezTo>
                      <a:pt x="210" y="0"/>
                      <a:pt x="210" y="0"/>
                      <a:pt x="210" y="0"/>
                    </a:cubicBezTo>
                    <a:cubicBezTo>
                      <a:pt x="213" y="0"/>
                      <a:pt x="216" y="3"/>
                      <a:pt x="216" y="7"/>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522"/>
              <p:cNvSpPr>
                <a:spLocks noChangeArrowheads="1"/>
              </p:cNvSpPr>
              <p:nvPr/>
            </p:nvSpPr>
            <p:spPr bwMode="auto">
              <a:xfrm>
                <a:off x="2062" y="3002"/>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Freeform 523"/>
              <p:cNvSpPr>
                <a:spLocks/>
              </p:cNvSpPr>
              <p:nvPr/>
            </p:nvSpPr>
            <p:spPr bwMode="auto">
              <a:xfrm>
                <a:off x="1754" y="3115"/>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7 h 51"/>
                  <a:gd name="T10" fmla="*/ 6 w 216"/>
                  <a:gd name="T11" fmla="*/ 0 h 51"/>
                  <a:gd name="T12" fmla="*/ 210 w 216"/>
                  <a:gd name="T13" fmla="*/ 0 h 51"/>
                  <a:gd name="T14" fmla="*/ 216 w 216"/>
                  <a:gd name="T15" fmla="*/ 7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7"/>
                      <a:pt x="0" y="7"/>
                      <a:pt x="0" y="7"/>
                    </a:cubicBezTo>
                    <a:cubicBezTo>
                      <a:pt x="0" y="3"/>
                      <a:pt x="3" y="0"/>
                      <a:pt x="6" y="0"/>
                    </a:cubicBezTo>
                    <a:cubicBezTo>
                      <a:pt x="210" y="0"/>
                      <a:pt x="210" y="0"/>
                      <a:pt x="210" y="0"/>
                    </a:cubicBezTo>
                    <a:cubicBezTo>
                      <a:pt x="213" y="0"/>
                      <a:pt x="216" y="3"/>
                      <a:pt x="216" y="7"/>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524"/>
              <p:cNvSpPr>
                <a:spLocks noChangeArrowheads="1"/>
              </p:cNvSpPr>
              <p:nvPr/>
            </p:nvSpPr>
            <p:spPr bwMode="auto">
              <a:xfrm>
                <a:off x="2062" y="3149"/>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525"/>
              <p:cNvSpPr>
                <a:spLocks/>
              </p:cNvSpPr>
              <p:nvPr/>
            </p:nvSpPr>
            <p:spPr bwMode="auto">
              <a:xfrm>
                <a:off x="1754" y="3263"/>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6 h 51"/>
                  <a:gd name="T10" fmla="*/ 6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6"/>
                      <a:pt x="0" y="6"/>
                      <a:pt x="0" y="6"/>
                    </a:cubicBezTo>
                    <a:cubicBezTo>
                      <a:pt x="0" y="3"/>
                      <a:pt x="3" y="0"/>
                      <a:pt x="6"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526"/>
              <p:cNvSpPr>
                <a:spLocks noChangeArrowheads="1"/>
              </p:cNvSpPr>
              <p:nvPr/>
            </p:nvSpPr>
            <p:spPr bwMode="auto">
              <a:xfrm>
                <a:off x="2062" y="3299"/>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Freeform 527"/>
              <p:cNvSpPr>
                <a:spLocks/>
              </p:cNvSpPr>
              <p:nvPr/>
            </p:nvSpPr>
            <p:spPr bwMode="auto">
              <a:xfrm>
                <a:off x="1754" y="3411"/>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6 h 51"/>
                  <a:gd name="T10" fmla="*/ 6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6" y="51"/>
                      <a:pt x="6" y="51"/>
                      <a:pt x="6" y="51"/>
                    </a:cubicBezTo>
                    <a:cubicBezTo>
                      <a:pt x="3" y="51"/>
                      <a:pt x="0" y="48"/>
                      <a:pt x="0" y="45"/>
                    </a:cubicBezTo>
                    <a:cubicBezTo>
                      <a:pt x="0" y="6"/>
                      <a:pt x="0" y="6"/>
                      <a:pt x="0" y="6"/>
                    </a:cubicBezTo>
                    <a:cubicBezTo>
                      <a:pt x="0" y="3"/>
                      <a:pt x="3" y="0"/>
                      <a:pt x="6"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528"/>
              <p:cNvSpPr>
                <a:spLocks noChangeArrowheads="1"/>
              </p:cNvSpPr>
              <p:nvPr/>
            </p:nvSpPr>
            <p:spPr bwMode="auto">
              <a:xfrm>
                <a:off x="2062" y="3447"/>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529"/>
              <p:cNvSpPr>
                <a:spLocks/>
              </p:cNvSpPr>
              <p:nvPr/>
            </p:nvSpPr>
            <p:spPr bwMode="auto">
              <a:xfrm>
                <a:off x="1754" y="3559"/>
                <a:ext cx="432" cy="102"/>
              </a:xfrm>
              <a:custGeom>
                <a:avLst/>
                <a:gdLst>
                  <a:gd name="T0" fmla="*/ 216 w 216"/>
                  <a:gd name="T1" fmla="*/ 45 h 51"/>
                  <a:gd name="T2" fmla="*/ 210 w 216"/>
                  <a:gd name="T3" fmla="*/ 51 h 51"/>
                  <a:gd name="T4" fmla="*/ 6 w 216"/>
                  <a:gd name="T5" fmla="*/ 51 h 51"/>
                  <a:gd name="T6" fmla="*/ 0 w 216"/>
                  <a:gd name="T7" fmla="*/ 45 h 51"/>
                  <a:gd name="T8" fmla="*/ 0 w 216"/>
                  <a:gd name="T9" fmla="*/ 6 h 51"/>
                  <a:gd name="T10" fmla="*/ 6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9"/>
                      <a:pt x="213" y="51"/>
                      <a:pt x="210" y="51"/>
                    </a:cubicBezTo>
                    <a:cubicBezTo>
                      <a:pt x="6" y="51"/>
                      <a:pt x="6" y="51"/>
                      <a:pt x="6" y="51"/>
                    </a:cubicBezTo>
                    <a:cubicBezTo>
                      <a:pt x="3" y="51"/>
                      <a:pt x="0" y="49"/>
                      <a:pt x="0" y="45"/>
                    </a:cubicBezTo>
                    <a:cubicBezTo>
                      <a:pt x="0" y="6"/>
                      <a:pt x="0" y="6"/>
                      <a:pt x="0" y="6"/>
                    </a:cubicBezTo>
                    <a:cubicBezTo>
                      <a:pt x="0" y="3"/>
                      <a:pt x="3" y="0"/>
                      <a:pt x="6" y="0"/>
                    </a:cubicBezTo>
                    <a:cubicBezTo>
                      <a:pt x="210" y="0"/>
                      <a:pt x="210" y="0"/>
                      <a:pt x="210" y="0"/>
                    </a:cubicBezTo>
                    <a:cubicBezTo>
                      <a:pt x="213" y="0"/>
                      <a:pt x="216" y="3"/>
                      <a:pt x="216" y="6"/>
                    </a:cubicBezTo>
                    <a:lnTo>
                      <a:pt x="216" y="45"/>
                    </a:lnTo>
                    <a:close/>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530"/>
              <p:cNvSpPr>
                <a:spLocks noChangeArrowheads="1"/>
              </p:cNvSpPr>
              <p:nvPr/>
            </p:nvSpPr>
            <p:spPr bwMode="auto">
              <a:xfrm>
                <a:off x="2062" y="3595"/>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Freeform 531"/>
              <p:cNvSpPr>
                <a:spLocks/>
              </p:cNvSpPr>
              <p:nvPr/>
            </p:nvSpPr>
            <p:spPr bwMode="auto">
              <a:xfrm>
                <a:off x="1754" y="3709"/>
                <a:ext cx="432" cy="100"/>
              </a:xfrm>
              <a:custGeom>
                <a:avLst/>
                <a:gdLst>
                  <a:gd name="T0" fmla="*/ 216 w 216"/>
                  <a:gd name="T1" fmla="*/ 44 h 50"/>
                  <a:gd name="T2" fmla="*/ 210 w 216"/>
                  <a:gd name="T3" fmla="*/ 50 h 50"/>
                  <a:gd name="T4" fmla="*/ 6 w 216"/>
                  <a:gd name="T5" fmla="*/ 50 h 50"/>
                  <a:gd name="T6" fmla="*/ 0 w 216"/>
                  <a:gd name="T7" fmla="*/ 44 h 50"/>
                  <a:gd name="T8" fmla="*/ 0 w 216"/>
                  <a:gd name="T9" fmla="*/ 5 h 50"/>
                  <a:gd name="T10" fmla="*/ 6 w 216"/>
                  <a:gd name="T11" fmla="*/ 0 h 50"/>
                  <a:gd name="T12" fmla="*/ 210 w 216"/>
                  <a:gd name="T13" fmla="*/ 0 h 50"/>
                  <a:gd name="T14" fmla="*/ 216 w 216"/>
                  <a:gd name="T15" fmla="*/ 5 h 50"/>
                  <a:gd name="T16" fmla="*/ 216 w 216"/>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0">
                    <a:moveTo>
                      <a:pt x="216" y="44"/>
                    </a:moveTo>
                    <a:cubicBezTo>
                      <a:pt x="216" y="48"/>
                      <a:pt x="213" y="50"/>
                      <a:pt x="210" y="50"/>
                    </a:cubicBezTo>
                    <a:cubicBezTo>
                      <a:pt x="6" y="50"/>
                      <a:pt x="6" y="50"/>
                      <a:pt x="6" y="50"/>
                    </a:cubicBezTo>
                    <a:cubicBezTo>
                      <a:pt x="3" y="50"/>
                      <a:pt x="0" y="48"/>
                      <a:pt x="0" y="44"/>
                    </a:cubicBezTo>
                    <a:cubicBezTo>
                      <a:pt x="0" y="5"/>
                      <a:pt x="0" y="5"/>
                      <a:pt x="0" y="5"/>
                    </a:cubicBezTo>
                    <a:cubicBezTo>
                      <a:pt x="0" y="2"/>
                      <a:pt x="3" y="0"/>
                      <a:pt x="6" y="0"/>
                    </a:cubicBezTo>
                    <a:cubicBezTo>
                      <a:pt x="210" y="0"/>
                      <a:pt x="210" y="0"/>
                      <a:pt x="210" y="0"/>
                    </a:cubicBezTo>
                    <a:cubicBezTo>
                      <a:pt x="213" y="0"/>
                      <a:pt x="216" y="2"/>
                      <a:pt x="216" y="5"/>
                    </a:cubicBezTo>
                    <a:lnTo>
                      <a:pt x="216" y="44"/>
                    </a:lnTo>
                    <a:close/>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Rectangle 532"/>
              <p:cNvSpPr>
                <a:spLocks noChangeArrowheads="1"/>
              </p:cNvSpPr>
              <p:nvPr/>
            </p:nvSpPr>
            <p:spPr bwMode="auto">
              <a:xfrm>
                <a:off x="1784" y="2694"/>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533"/>
              <p:cNvSpPr>
                <a:spLocks noChangeArrowheads="1"/>
              </p:cNvSpPr>
              <p:nvPr/>
            </p:nvSpPr>
            <p:spPr bwMode="auto">
              <a:xfrm>
                <a:off x="1816"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Rectangle 534"/>
              <p:cNvSpPr>
                <a:spLocks noChangeArrowheads="1"/>
              </p:cNvSpPr>
              <p:nvPr/>
            </p:nvSpPr>
            <p:spPr bwMode="auto">
              <a:xfrm>
                <a:off x="1848"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Rectangle 535"/>
              <p:cNvSpPr>
                <a:spLocks noChangeArrowheads="1"/>
              </p:cNvSpPr>
              <p:nvPr/>
            </p:nvSpPr>
            <p:spPr bwMode="auto">
              <a:xfrm>
                <a:off x="1880"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536"/>
              <p:cNvSpPr>
                <a:spLocks noChangeArrowheads="1"/>
              </p:cNvSpPr>
              <p:nvPr/>
            </p:nvSpPr>
            <p:spPr bwMode="auto">
              <a:xfrm>
                <a:off x="1912"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Rectangle 537"/>
              <p:cNvSpPr>
                <a:spLocks noChangeArrowheads="1"/>
              </p:cNvSpPr>
              <p:nvPr/>
            </p:nvSpPr>
            <p:spPr bwMode="auto">
              <a:xfrm>
                <a:off x="1784" y="2842"/>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Rectangle 538"/>
              <p:cNvSpPr>
                <a:spLocks noChangeArrowheads="1"/>
              </p:cNvSpPr>
              <p:nvPr/>
            </p:nvSpPr>
            <p:spPr bwMode="auto">
              <a:xfrm>
                <a:off x="1816"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539"/>
              <p:cNvSpPr>
                <a:spLocks noChangeArrowheads="1"/>
              </p:cNvSpPr>
              <p:nvPr/>
            </p:nvSpPr>
            <p:spPr bwMode="auto">
              <a:xfrm>
                <a:off x="1848"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Rectangle 540"/>
              <p:cNvSpPr>
                <a:spLocks noChangeArrowheads="1"/>
              </p:cNvSpPr>
              <p:nvPr/>
            </p:nvSpPr>
            <p:spPr bwMode="auto">
              <a:xfrm>
                <a:off x="1880"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Rectangle 541"/>
              <p:cNvSpPr>
                <a:spLocks noChangeArrowheads="1"/>
              </p:cNvSpPr>
              <p:nvPr/>
            </p:nvSpPr>
            <p:spPr bwMode="auto">
              <a:xfrm>
                <a:off x="1880" y="2842"/>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542"/>
              <p:cNvSpPr>
                <a:spLocks noChangeArrowheads="1"/>
              </p:cNvSpPr>
              <p:nvPr/>
            </p:nvSpPr>
            <p:spPr bwMode="auto">
              <a:xfrm>
                <a:off x="1912"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Rectangle 543"/>
              <p:cNvSpPr>
                <a:spLocks noChangeArrowheads="1"/>
              </p:cNvSpPr>
              <p:nvPr/>
            </p:nvSpPr>
            <p:spPr bwMode="auto">
              <a:xfrm>
                <a:off x="1912" y="2842"/>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Rectangle 544"/>
              <p:cNvSpPr>
                <a:spLocks noChangeArrowheads="1"/>
              </p:cNvSpPr>
              <p:nvPr/>
            </p:nvSpPr>
            <p:spPr bwMode="auto">
              <a:xfrm>
                <a:off x="1784" y="2990"/>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Rectangle 545"/>
              <p:cNvSpPr>
                <a:spLocks noChangeArrowheads="1"/>
              </p:cNvSpPr>
              <p:nvPr/>
            </p:nvSpPr>
            <p:spPr bwMode="auto">
              <a:xfrm>
                <a:off x="1816"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Rectangle 546"/>
              <p:cNvSpPr>
                <a:spLocks noChangeArrowheads="1"/>
              </p:cNvSpPr>
              <p:nvPr/>
            </p:nvSpPr>
            <p:spPr bwMode="auto">
              <a:xfrm>
                <a:off x="1816" y="2990"/>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547"/>
              <p:cNvSpPr>
                <a:spLocks noChangeArrowheads="1"/>
              </p:cNvSpPr>
              <p:nvPr/>
            </p:nvSpPr>
            <p:spPr bwMode="auto">
              <a:xfrm>
                <a:off x="1848"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Rectangle 548"/>
              <p:cNvSpPr>
                <a:spLocks noChangeArrowheads="1"/>
              </p:cNvSpPr>
              <p:nvPr/>
            </p:nvSpPr>
            <p:spPr bwMode="auto">
              <a:xfrm>
                <a:off x="1848" y="2990"/>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Rectangle 549"/>
              <p:cNvSpPr>
                <a:spLocks noChangeArrowheads="1"/>
              </p:cNvSpPr>
              <p:nvPr/>
            </p:nvSpPr>
            <p:spPr bwMode="auto">
              <a:xfrm>
                <a:off x="1880"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Rectangle 550"/>
              <p:cNvSpPr>
                <a:spLocks noChangeArrowheads="1"/>
              </p:cNvSpPr>
              <p:nvPr/>
            </p:nvSpPr>
            <p:spPr bwMode="auto">
              <a:xfrm>
                <a:off x="1880" y="2990"/>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551"/>
              <p:cNvSpPr>
                <a:spLocks noChangeArrowheads="1"/>
              </p:cNvSpPr>
              <p:nvPr/>
            </p:nvSpPr>
            <p:spPr bwMode="auto">
              <a:xfrm>
                <a:off x="1912"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Rectangle 552"/>
              <p:cNvSpPr>
                <a:spLocks noChangeArrowheads="1"/>
              </p:cNvSpPr>
              <p:nvPr/>
            </p:nvSpPr>
            <p:spPr bwMode="auto">
              <a:xfrm>
                <a:off x="1784" y="3137"/>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Rectangle 553"/>
              <p:cNvSpPr>
                <a:spLocks noChangeArrowheads="1"/>
              </p:cNvSpPr>
              <p:nvPr/>
            </p:nvSpPr>
            <p:spPr bwMode="auto">
              <a:xfrm>
                <a:off x="1816"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Rectangle 554"/>
              <p:cNvSpPr>
                <a:spLocks noChangeArrowheads="1"/>
              </p:cNvSpPr>
              <p:nvPr/>
            </p:nvSpPr>
            <p:spPr bwMode="auto">
              <a:xfrm>
                <a:off x="1848"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Rectangle 555"/>
              <p:cNvSpPr>
                <a:spLocks noChangeArrowheads="1"/>
              </p:cNvSpPr>
              <p:nvPr/>
            </p:nvSpPr>
            <p:spPr bwMode="auto">
              <a:xfrm>
                <a:off x="1848" y="3137"/>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Rectangle 556"/>
              <p:cNvSpPr>
                <a:spLocks noChangeArrowheads="1"/>
              </p:cNvSpPr>
              <p:nvPr/>
            </p:nvSpPr>
            <p:spPr bwMode="auto">
              <a:xfrm>
                <a:off x="1880"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557"/>
              <p:cNvSpPr>
                <a:spLocks noChangeArrowheads="1"/>
              </p:cNvSpPr>
              <p:nvPr/>
            </p:nvSpPr>
            <p:spPr bwMode="auto">
              <a:xfrm>
                <a:off x="1880" y="3137"/>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558"/>
              <p:cNvSpPr>
                <a:spLocks noChangeArrowheads="1"/>
              </p:cNvSpPr>
              <p:nvPr/>
            </p:nvSpPr>
            <p:spPr bwMode="auto">
              <a:xfrm>
                <a:off x="1912"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Rectangle 559"/>
              <p:cNvSpPr>
                <a:spLocks noChangeArrowheads="1"/>
              </p:cNvSpPr>
              <p:nvPr/>
            </p:nvSpPr>
            <p:spPr bwMode="auto">
              <a:xfrm>
                <a:off x="1784" y="3285"/>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Rectangle 560"/>
              <p:cNvSpPr>
                <a:spLocks noChangeArrowheads="1"/>
              </p:cNvSpPr>
              <p:nvPr/>
            </p:nvSpPr>
            <p:spPr bwMode="auto">
              <a:xfrm>
                <a:off x="1816"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Rectangle 561"/>
              <p:cNvSpPr>
                <a:spLocks noChangeArrowheads="1"/>
              </p:cNvSpPr>
              <p:nvPr/>
            </p:nvSpPr>
            <p:spPr bwMode="auto">
              <a:xfrm>
                <a:off x="1848"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562"/>
              <p:cNvSpPr>
                <a:spLocks noChangeArrowheads="1"/>
              </p:cNvSpPr>
              <p:nvPr/>
            </p:nvSpPr>
            <p:spPr bwMode="auto">
              <a:xfrm>
                <a:off x="1848" y="3285"/>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Rectangle 563"/>
              <p:cNvSpPr>
                <a:spLocks noChangeArrowheads="1"/>
              </p:cNvSpPr>
              <p:nvPr/>
            </p:nvSpPr>
            <p:spPr bwMode="auto">
              <a:xfrm>
                <a:off x="1880"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Rectangle 564"/>
              <p:cNvSpPr>
                <a:spLocks noChangeArrowheads="1"/>
              </p:cNvSpPr>
              <p:nvPr/>
            </p:nvSpPr>
            <p:spPr bwMode="auto">
              <a:xfrm>
                <a:off x="1880" y="3285"/>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Rectangle 565"/>
              <p:cNvSpPr>
                <a:spLocks noChangeArrowheads="1"/>
              </p:cNvSpPr>
              <p:nvPr/>
            </p:nvSpPr>
            <p:spPr bwMode="auto">
              <a:xfrm>
                <a:off x="1912"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Rectangle 566"/>
              <p:cNvSpPr>
                <a:spLocks noChangeArrowheads="1"/>
              </p:cNvSpPr>
              <p:nvPr/>
            </p:nvSpPr>
            <p:spPr bwMode="auto">
              <a:xfrm>
                <a:off x="1912" y="3285"/>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Rectangle 567"/>
              <p:cNvSpPr>
                <a:spLocks noChangeArrowheads="1"/>
              </p:cNvSpPr>
              <p:nvPr/>
            </p:nvSpPr>
            <p:spPr bwMode="auto">
              <a:xfrm>
                <a:off x="1784" y="3433"/>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Rectangle 568"/>
              <p:cNvSpPr>
                <a:spLocks noChangeArrowheads="1"/>
              </p:cNvSpPr>
              <p:nvPr/>
            </p:nvSpPr>
            <p:spPr bwMode="auto">
              <a:xfrm>
                <a:off x="1816"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Rectangle 569"/>
              <p:cNvSpPr>
                <a:spLocks noChangeArrowheads="1"/>
              </p:cNvSpPr>
              <p:nvPr/>
            </p:nvSpPr>
            <p:spPr bwMode="auto">
              <a:xfrm>
                <a:off x="1848"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Rectangle 570"/>
              <p:cNvSpPr>
                <a:spLocks noChangeArrowheads="1"/>
              </p:cNvSpPr>
              <p:nvPr/>
            </p:nvSpPr>
            <p:spPr bwMode="auto">
              <a:xfrm>
                <a:off x="1880"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Rectangle 571"/>
              <p:cNvSpPr>
                <a:spLocks noChangeArrowheads="1"/>
              </p:cNvSpPr>
              <p:nvPr/>
            </p:nvSpPr>
            <p:spPr bwMode="auto">
              <a:xfrm>
                <a:off x="1912"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Rectangle 572"/>
              <p:cNvSpPr>
                <a:spLocks noChangeArrowheads="1"/>
              </p:cNvSpPr>
              <p:nvPr/>
            </p:nvSpPr>
            <p:spPr bwMode="auto">
              <a:xfrm>
                <a:off x="1784" y="3581"/>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Rectangle 573"/>
              <p:cNvSpPr>
                <a:spLocks noChangeArrowheads="1"/>
              </p:cNvSpPr>
              <p:nvPr/>
            </p:nvSpPr>
            <p:spPr bwMode="auto">
              <a:xfrm>
                <a:off x="1816"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Rectangle 574"/>
              <p:cNvSpPr>
                <a:spLocks noChangeArrowheads="1"/>
              </p:cNvSpPr>
              <p:nvPr/>
            </p:nvSpPr>
            <p:spPr bwMode="auto">
              <a:xfrm>
                <a:off x="1848"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Rectangle 575"/>
              <p:cNvSpPr>
                <a:spLocks noChangeArrowheads="1"/>
              </p:cNvSpPr>
              <p:nvPr/>
            </p:nvSpPr>
            <p:spPr bwMode="auto">
              <a:xfrm>
                <a:off x="1880"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Rectangle 576"/>
              <p:cNvSpPr>
                <a:spLocks noChangeArrowheads="1"/>
              </p:cNvSpPr>
              <p:nvPr/>
            </p:nvSpPr>
            <p:spPr bwMode="auto">
              <a:xfrm>
                <a:off x="1912"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Rectangle 577"/>
              <p:cNvSpPr>
                <a:spLocks noChangeArrowheads="1"/>
              </p:cNvSpPr>
              <p:nvPr/>
            </p:nvSpPr>
            <p:spPr bwMode="auto">
              <a:xfrm>
                <a:off x="1784" y="3729"/>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Rectangle 578"/>
              <p:cNvSpPr>
                <a:spLocks noChangeArrowheads="1"/>
              </p:cNvSpPr>
              <p:nvPr/>
            </p:nvSpPr>
            <p:spPr bwMode="auto">
              <a:xfrm>
                <a:off x="1816"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Rectangle 579"/>
              <p:cNvSpPr>
                <a:spLocks noChangeArrowheads="1"/>
              </p:cNvSpPr>
              <p:nvPr/>
            </p:nvSpPr>
            <p:spPr bwMode="auto">
              <a:xfrm>
                <a:off x="1848"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Rectangle 580"/>
              <p:cNvSpPr>
                <a:spLocks noChangeArrowheads="1"/>
              </p:cNvSpPr>
              <p:nvPr/>
            </p:nvSpPr>
            <p:spPr bwMode="auto">
              <a:xfrm>
                <a:off x="1880"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581"/>
              <p:cNvSpPr>
                <a:spLocks noChangeArrowheads="1"/>
              </p:cNvSpPr>
              <p:nvPr/>
            </p:nvSpPr>
            <p:spPr bwMode="auto">
              <a:xfrm>
                <a:off x="1912"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582"/>
              <p:cNvSpPr>
                <a:spLocks noChangeArrowheads="1"/>
              </p:cNvSpPr>
              <p:nvPr/>
            </p:nvSpPr>
            <p:spPr bwMode="auto">
              <a:xfrm>
                <a:off x="2062" y="3743"/>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583"/>
              <p:cNvSpPr>
                <a:spLocks noChangeArrowheads="1"/>
              </p:cNvSpPr>
              <p:nvPr/>
            </p:nvSpPr>
            <p:spPr bwMode="auto">
              <a:xfrm>
                <a:off x="2122" y="2706"/>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584"/>
              <p:cNvSpPr>
                <a:spLocks noChangeArrowheads="1"/>
              </p:cNvSpPr>
              <p:nvPr/>
            </p:nvSpPr>
            <p:spPr bwMode="auto">
              <a:xfrm>
                <a:off x="2122" y="2854"/>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585"/>
              <p:cNvSpPr>
                <a:spLocks noChangeArrowheads="1"/>
              </p:cNvSpPr>
              <p:nvPr/>
            </p:nvSpPr>
            <p:spPr bwMode="auto">
              <a:xfrm>
                <a:off x="2122" y="3002"/>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586"/>
              <p:cNvSpPr>
                <a:spLocks noChangeArrowheads="1"/>
              </p:cNvSpPr>
              <p:nvPr/>
            </p:nvSpPr>
            <p:spPr bwMode="auto">
              <a:xfrm>
                <a:off x="2122" y="3149"/>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587"/>
              <p:cNvSpPr>
                <a:spLocks noChangeArrowheads="1"/>
              </p:cNvSpPr>
              <p:nvPr/>
            </p:nvSpPr>
            <p:spPr bwMode="auto">
              <a:xfrm>
                <a:off x="2122" y="3299"/>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588"/>
              <p:cNvSpPr>
                <a:spLocks noChangeArrowheads="1"/>
              </p:cNvSpPr>
              <p:nvPr/>
            </p:nvSpPr>
            <p:spPr bwMode="auto">
              <a:xfrm>
                <a:off x="2122" y="3447"/>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589"/>
              <p:cNvSpPr>
                <a:spLocks noChangeArrowheads="1"/>
              </p:cNvSpPr>
              <p:nvPr/>
            </p:nvSpPr>
            <p:spPr bwMode="auto">
              <a:xfrm>
                <a:off x="2122" y="3595"/>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590"/>
              <p:cNvSpPr>
                <a:spLocks noChangeArrowheads="1"/>
              </p:cNvSpPr>
              <p:nvPr/>
            </p:nvSpPr>
            <p:spPr bwMode="auto">
              <a:xfrm>
                <a:off x="2122" y="3743"/>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591"/>
              <p:cNvSpPr>
                <a:spLocks/>
              </p:cNvSpPr>
              <p:nvPr/>
            </p:nvSpPr>
            <p:spPr bwMode="auto">
              <a:xfrm>
                <a:off x="2360" y="2602"/>
                <a:ext cx="545" cy="1279"/>
              </a:xfrm>
              <a:custGeom>
                <a:avLst/>
                <a:gdLst>
                  <a:gd name="T0" fmla="*/ 272 w 272"/>
                  <a:gd name="T1" fmla="*/ 618 h 640"/>
                  <a:gd name="T2" fmla="*/ 250 w 272"/>
                  <a:gd name="T3" fmla="*/ 640 h 640"/>
                  <a:gd name="T4" fmla="*/ 22 w 272"/>
                  <a:gd name="T5" fmla="*/ 640 h 640"/>
                  <a:gd name="T6" fmla="*/ 0 w 272"/>
                  <a:gd name="T7" fmla="*/ 618 h 640"/>
                  <a:gd name="T8" fmla="*/ 0 w 272"/>
                  <a:gd name="T9" fmla="*/ 22 h 640"/>
                  <a:gd name="T10" fmla="*/ 22 w 272"/>
                  <a:gd name="T11" fmla="*/ 0 h 640"/>
                  <a:gd name="T12" fmla="*/ 250 w 272"/>
                  <a:gd name="T13" fmla="*/ 0 h 640"/>
                  <a:gd name="T14" fmla="*/ 272 w 272"/>
                  <a:gd name="T15" fmla="*/ 22 h 640"/>
                  <a:gd name="T16" fmla="*/ 272 w 272"/>
                  <a:gd name="T17" fmla="*/ 61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640">
                    <a:moveTo>
                      <a:pt x="272" y="618"/>
                    </a:moveTo>
                    <a:cubicBezTo>
                      <a:pt x="272" y="630"/>
                      <a:pt x="262" y="640"/>
                      <a:pt x="250" y="640"/>
                    </a:cubicBezTo>
                    <a:cubicBezTo>
                      <a:pt x="22" y="640"/>
                      <a:pt x="22" y="640"/>
                      <a:pt x="22" y="640"/>
                    </a:cubicBezTo>
                    <a:cubicBezTo>
                      <a:pt x="10" y="640"/>
                      <a:pt x="0" y="630"/>
                      <a:pt x="0" y="618"/>
                    </a:cubicBezTo>
                    <a:cubicBezTo>
                      <a:pt x="0" y="22"/>
                      <a:pt x="0" y="22"/>
                      <a:pt x="0" y="22"/>
                    </a:cubicBezTo>
                    <a:cubicBezTo>
                      <a:pt x="0" y="9"/>
                      <a:pt x="10" y="0"/>
                      <a:pt x="22" y="0"/>
                    </a:cubicBezTo>
                    <a:cubicBezTo>
                      <a:pt x="250" y="0"/>
                      <a:pt x="250" y="0"/>
                      <a:pt x="250" y="0"/>
                    </a:cubicBezTo>
                    <a:cubicBezTo>
                      <a:pt x="262" y="0"/>
                      <a:pt x="272" y="9"/>
                      <a:pt x="272" y="22"/>
                    </a:cubicBezTo>
                    <a:cubicBezTo>
                      <a:pt x="272" y="618"/>
                      <a:pt x="272" y="618"/>
                      <a:pt x="272" y="618"/>
                    </a:cubicBezTo>
                  </a:path>
                </a:pathLst>
              </a:custGeom>
              <a:solidFill>
                <a:srgbClr val="03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592"/>
              <p:cNvSpPr>
                <a:spLocks/>
              </p:cNvSpPr>
              <p:nvPr/>
            </p:nvSpPr>
            <p:spPr bwMode="auto">
              <a:xfrm>
                <a:off x="2410" y="2672"/>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6 h 51"/>
                  <a:gd name="T10" fmla="*/ 7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6"/>
                      <a:pt x="0" y="6"/>
                      <a:pt x="0" y="6"/>
                    </a:cubicBezTo>
                    <a:cubicBezTo>
                      <a:pt x="0" y="3"/>
                      <a:pt x="3" y="0"/>
                      <a:pt x="7" y="0"/>
                    </a:cubicBezTo>
                    <a:cubicBezTo>
                      <a:pt x="210" y="0"/>
                      <a:pt x="210" y="0"/>
                      <a:pt x="210" y="0"/>
                    </a:cubicBezTo>
                    <a:cubicBezTo>
                      <a:pt x="213" y="0"/>
                      <a:pt x="216" y="3"/>
                      <a:pt x="216" y="6"/>
                    </a:cubicBezTo>
                    <a:lnTo>
                      <a:pt x="216" y="45"/>
                    </a:lnTo>
                    <a:close/>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593"/>
              <p:cNvSpPr>
                <a:spLocks noChangeArrowheads="1"/>
              </p:cNvSpPr>
              <p:nvPr/>
            </p:nvSpPr>
            <p:spPr bwMode="auto">
              <a:xfrm>
                <a:off x="2718" y="2706"/>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594"/>
              <p:cNvSpPr>
                <a:spLocks/>
              </p:cNvSpPr>
              <p:nvPr/>
            </p:nvSpPr>
            <p:spPr bwMode="auto">
              <a:xfrm>
                <a:off x="2410" y="2820"/>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6 h 51"/>
                  <a:gd name="T10" fmla="*/ 7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6"/>
                      <a:pt x="0" y="6"/>
                      <a:pt x="0" y="6"/>
                    </a:cubicBezTo>
                    <a:cubicBezTo>
                      <a:pt x="0" y="3"/>
                      <a:pt x="3" y="0"/>
                      <a:pt x="7"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595"/>
              <p:cNvSpPr>
                <a:spLocks noChangeArrowheads="1"/>
              </p:cNvSpPr>
              <p:nvPr/>
            </p:nvSpPr>
            <p:spPr bwMode="auto">
              <a:xfrm>
                <a:off x="2718" y="285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596"/>
              <p:cNvSpPr>
                <a:spLocks/>
              </p:cNvSpPr>
              <p:nvPr/>
            </p:nvSpPr>
            <p:spPr bwMode="auto">
              <a:xfrm>
                <a:off x="2410" y="2968"/>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7 h 51"/>
                  <a:gd name="T10" fmla="*/ 7 w 216"/>
                  <a:gd name="T11" fmla="*/ 0 h 51"/>
                  <a:gd name="T12" fmla="*/ 210 w 216"/>
                  <a:gd name="T13" fmla="*/ 0 h 51"/>
                  <a:gd name="T14" fmla="*/ 216 w 216"/>
                  <a:gd name="T15" fmla="*/ 7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7"/>
                      <a:pt x="0" y="7"/>
                      <a:pt x="0" y="7"/>
                    </a:cubicBezTo>
                    <a:cubicBezTo>
                      <a:pt x="0" y="3"/>
                      <a:pt x="3" y="0"/>
                      <a:pt x="7" y="0"/>
                    </a:cubicBezTo>
                    <a:cubicBezTo>
                      <a:pt x="210" y="0"/>
                      <a:pt x="210" y="0"/>
                      <a:pt x="210" y="0"/>
                    </a:cubicBezTo>
                    <a:cubicBezTo>
                      <a:pt x="213" y="0"/>
                      <a:pt x="216" y="3"/>
                      <a:pt x="216" y="7"/>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597"/>
              <p:cNvSpPr>
                <a:spLocks noChangeArrowheads="1"/>
              </p:cNvSpPr>
              <p:nvPr/>
            </p:nvSpPr>
            <p:spPr bwMode="auto">
              <a:xfrm>
                <a:off x="2718" y="3002"/>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598"/>
              <p:cNvSpPr>
                <a:spLocks/>
              </p:cNvSpPr>
              <p:nvPr/>
            </p:nvSpPr>
            <p:spPr bwMode="auto">
              <a:xfrm>
                <a:off x="2410" y="3115"/>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7 h 51"/>
                  <a:gd name="T10" fmla="*/ 7 w 216"/>
                  <a:gd name="T11" fmla="*/ 0 h 51"/>
                  <a:gd name="T12" fmla="*/ 210 w 216"/>
                  <a:gd name="T13" fmla="*/ 0 h 51"/>
                  <a:gd name="T14" fmla="*/ 216 w 216"/>
                  <a:gd name="T15" fmla="*/ 7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7"/>
                      <a:pt x="0" y="7"/>
                      <a:pt x="0" y="7"/>
                    </a:cubicBezTo>
                    <a:cubicBezTo>
                      <a:pt x="0" y="3"/>
                      <a:pt x="3" y="0"/>
                      <a:pt x="7" y="0"/>
                    </a:cubicBezTo>
                    <a:cubicBezTo>
                      <a:pt x="210" y="0"/>
                      <a:pt x="210" y="0"/>
                      <a:pt x="210" y="0"/>
                    </a:cubicBezTo>
                    <a:cubicBezTo>
                      <a:pt x="213" y="0"/>
                      <a:pt x="216" y="3"/>
                      <a:pt x="216" y="7"/>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599"/>
              <p:cNvSpPr>
                <a:spLocks noChangeArrowheads="1"/>
              </p:cNvSpPr>
              <p:nvPr/>
            </p:nvSpPr>
            <p:spPr bwMode="auto">
              <a:xfrm>
                <a:off x="2718" y="3149"/>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600"/>
              <p:cNvSpPr>
                <a:spLocks/>
              </p:cNvSpPr>
              <p:nvPr/>
            </p:nvSpPr>
            <p:spPr bwMode="auto">
              <a:xfrm>
                <a:off x="2410" y="3263"/>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6 h 51"/>
                  <a:gd name="T10" fmla="*/ 7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6"/>
                      <a:pt x="0" y="6"/>
                      <a:pt x="0" y="6"/>
                    </a:cubicBezTo>
                    <a:cubicBezTo>
                      <a:pt x="0" y="3"/>
                      <a:pt x="3" y="0"/>
                      <a:pt x="7"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601"/>
              <p:cNvSpPr>
                <a:spLocks noChangeArrowheads="1"/>
              </p:cNvSpPr>
              <p:nvPr/>
            </p:nvSpPr>
            <p:spPr bwMode="auto">
              <a:xfrm>
                <a:off x="2718" y="3299"/>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602"/>
              <p:cNvSpPr>
                <a:spLocks/>
              </p:cNvSpPr>
              <p:nvPr/>
            </p:nvSpPr>
            <p:spPr bwMode="auto">
              <a:xfrm>
                <a:off x="2410" y="3411"/>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6 h 51"/>
                  <a:gd name="T10" fmla="*/ 7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8"/>
                      <a:pt x="213" y="51"/>
                      <a:pt x="210" y="51"/>
                    </a:cubicBezTo>
                    <a:cubicBezTo>
                      <a:pt x="7" y="51"/>
                      <a:pt x="7" y="51"/>
                      <a:pt x="7" y="51"/>
                    </a:cubicBezTo>
                    <a:cubicBezTo>
                      <a:pt x="3" y="51"/>
                      <a:pt x="0" y="48"/>
                      <a:pt x="0" y="45"/>
                    </a:cubicBezTo>
                    <a:cubicBezTo>
                      <a:pt x="0" y="6"/>
                      <a:pt x="0" y="6"/>
                      <a:pt x="0" y="6"/>
                    </a:cubicBezTo>
                    <a:cubicBezTo>
                      <a:pt x="0" y="3"/>
                      <a:pt x="3" y="0"/>
                      <a:pt x="7"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603"/>
              <p:cNvSpPr>
                <a:spLocks noChangeArrowheads="1"/>
              </p:cNvSpPr>
              <p:nvPr/>
            </p:nvSpPr>
            <p:spPr bwMode="auto">
              <a:xfrm>
                <a:off x="2718" y="3447"/>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Freeform 604"/>
              <p:cNvSpPr>
                <a:spLocks/>
              </p:cNvSpPr>
              <p:nvPr/>
            </p:nvSpPr>
            <p:spPr bwMode="auto">
              <a:xfrm>
                <a:off x="2410" y="3559"/>
                <a:ext cx="432" cy="102"/>
              </a:xfrm>
              <a:custGeom>
                <a:avLst/>
                <a:gdLst>
                  <a:gd name="T0" fmla="*/ 216 w 216"/>
                  <a:gd name="T1" fmla="*/ 45 h 51"/>
                  <a:gd name="T2" fmla="*/ 210 w 216"/>
                  <a:gd name="T3" fmla="*/ 51 h 51"/>
                  <a:gd name="T4" fmla="*/ 7 w 216"/>
                  <a:gd name="T5" fmla="*/ 51 h 51"/>
                  <a:gd name="T6" fmla="*/ 0 w 216"/>
                  <a:gd name="T7" fmla="*/ 45 h 51"/>
                  <a:gd name="T8" fmla="*/ 0 w 216"/>
                  <a:gd name="T9" fmla="*/ 6 h 51"/>
                  <a:gd name="T10" fmla="*/ 7 w 216"/>
                  <a:gd name="T11" fmla="*/ 0 h 51"/>
                  <a:gd name="T12" fmla="*/ 210 w 216"/>
                  <a:gd name="T13" fmla="*/ 0 h 51"/>
                  <a:gd name="T14" fmla="*/ 216 w 216"/>
                  <a:gd name="T15" fmla="*/ 6 h 51"/>
                  <a:gd name="T16" fmla="*/ 216 w 216"/>
                  <a:gd name="T1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1">
                    <a:moveTo>
                      <a:pt x="216" y="45"/>
                    </a:moveTo>
                    <a:cubicBezTo>
                      <a:pt x="216" y="49"/>
                      <a:pt x="213" y="51"/>
                      <a:pt x="210" y="51"/>
                    </a:cubicBezTo>
                    <a:cubicBezTo>
                      <a:pt x="7" y="51"/>
                      <a:pt x="7" y="51"/>
                      <a:pt x="7" y="51"/>
                    </a:cubicBezTo>
                    <a:cubicBezTo>
                      <a:pt x="3" y="51"/>
                      <a:pt x="0" y="49"/>
                      <a:pt x="0" y="45"/>
                    </a:cubicBezTo>
                    <a:cubicBezTo>
                      <a:pt x="0" y="6"/>
                      <a:pt x="0" y="6"/>
                      <a:pt x="0" y="6"/>
                    </a:cubicBezTo>
                    <a:cubicBezTo>
                      <a:pt x="0" y="3"/>
                      <a:pt x="3" y="0"/>
                      <a:pt x="7" y="0"/>
                    </a:cubicBezTo>
                    <a:cubicBezTo>
                      <a:pt x="210" y="0"/>
                      <a:pt x="210" y="0"/>
                      <a:pt x="210" y="0"/>
                    </a:cubicBezTo>
                    <a:cubicBezTo>
                      <a:pt x="213" y="0"/>
                      <a:pt x="216" y="3"/>
                      <a:pt x="216" y="6"/>
                    </a:cubicBezTo>
                    <a:cubicBezTo>
                      <a:pt x="216" y="45"/>
                      <a:pt x="216" y="45"/>
                      <a:pt x="216" y="45"/>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605"/>
              <p:cNvSpPr>
                <a:spLocks noChangeArrowheads="1"/>
              </p:cNvSpPr>
              <p:nvPr/>
            </p:nvSpPr>
            <p:spPr bwMode="auto">
              <a:xfrm>
                <a:off x="2718" y="3595"/>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Freeform 606"/>
              <p:cNvSpPr>
                <a:spLocks/>
              </p:cNvSpPr>
              <p:nvPr/>
            </p:nvSpPr>
            <p:spPr bwMode="auto">
              <a:xfrm>
                <a:off x="2410" y="3709"/>
                <a:ext cx="432" cy="100"/>
              </a:xfrm>
              <a:custGeom>
                <a:avLst/>
                <a:gdLst>
                  <a:gd name="T0" fmla="*/ 216 w 216"/>
                  <a:gd name="T1" fmla="*/ 44 h 50"/>
                  <a:gd name="T2" fmla="*/ 210 w 216"/>
                  <a:gd name="T3" fmla="*/ 50 h 50"/>
                  <a:gd name="T4" fmla="*/ 7 w 216"/>
                  <a:gd name="T5" fmla="*/ 50 h 50"/>
                  <a:gd name="T6" fmla="*/ 0 w 216"/>
                  <a:gd name="T7" fmla="*/ 44 h 50"/>
                  <a:gd name="T8" fmla="*/ 0 w 216"/>
                  <a:gd name="T9" fmla="*/ 5 h 50"/>
                  <a:gd name="T10" fmla="*/ 7 w 216"/>
                  <a:gd name="T11" fmla="*/ 0 h 50"/>
                  <a:gd name="T12" fmla="*/ 210 w 216"/>
                  <a:gd name="T13" fmla="*/ 0 h 50"/>
                  <a:gd name="T14" fmla="*/ 216 w 216"/>
                  <a:gd name="T15" fmla="*/ 5 h 50"/>
                  <a:gd name="T16" fmla="*/ 216 w 216"/>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0">
                    <a:moveTo>
                      <a:pt x="216" y="44"/>
                    </a:moveTo>
                    <a:cubicBezTo>
                      <a:pt x="216" y="48"/>
                      <a:pt x="213" y="50"/>
                      <a:pt x="210" y="50"/>
                    </a:cubicBezTo>
                    <a:cubicBezTo>
                      <a:pt x="7" y="50"/>
                      <a:pt x="7" y="50"/>
                      <a:pt x="7" y="50"/>
                    </a:cubicBezTo>
                    <a:cubicBezTo>
                      <a:pt x="3" y="50"/>
                      <a:pt x="0" y="48"/>
                      <a:pt x="0" y="44"/>
                    </a:cubicBezTo>
                    <a:cubicBezTo>
                      <a:pt x="0" y="5"/>
                      <a:pt x="0" y="5"/>
                      <a:pt x="0" y="5"/>
                    </a:cubicBezTo>
                    <a:cubicBezTo>
                      <a:pt x="0" y="2"/>
                      <a:pt x="3" y="0"/>
                      <a:pt x="7" y="0"/>
                    </a:cubicBezTo>
                    <a:cubicBezTo>
                      <a:pt x="210" y="0"/>
                      <a:pt x="210" y="0"/>
                      <a:pt x="210" y="0"/>
                    </a:cubicBezTo>
                    <a:cubicBezTo>
                      <a:pt x="213" y="0"/>
                      <a:pt x="216" y="2"/>
                      <a:pt x="216" y="5"/>
                    </a:cubicBezTo>
                    <a:cubicBezTo>
                      <a:pt x="216" y="44"/>
                      <a:pt x="216" y="44"/>
                      <a:pt x="216" y="44"/>
                    </a:cubicBezTo>
                  </a:path>
                </a:pathLst>
              </a:custGeom>
              <a:solidFill>
                <a:srgbClr val="00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Rectangle 607"/>
              <p:cNvSpPr>
                <a:spLocks noChangeArrowheads="1"/>
              </p:cNvSpPr>
              <p:nvPr/>
            </p:nvSpPr>
            <p:spPr bwMode="auto">
              <a:xfrm>
                <a:off x="2440" y="2694"/>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Rectangle 608"/>
              <p:cNvSpPr>
                <a:spLocks noChangeArrowheads="1"/>
              </p:cNvSpPr>
              <p:nvPr/>
            </p:nvSpPr>
            <p:spPr bwMode="auto">
              <a:xfrm>
                <a:off x="2472"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Rectangle 609"/>
              <p:cNvSpPr>
                <a:spLocks noChangeArrowheads="1"/>
              </p:cNvSpPr>
              <p:nvPr/>
            </p:nvSpPr>
            <p:spPr bwMode="auto">
              <a:xfrm>
                <a:off x="2504"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Rectangle 610"/>
              <p:cNvSpPr>
                <a:spLocks noChangeArrowheads="1"/>
              </p:cNvSpPr>
              <p:nvPr/>
            </p:nvSpPr>
            <p:spPr bwMode="auto">
              <a:xfrm>
                <a:off x="2536"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2" name="Rectangle 611"/>
              <p:cNvSpPr>
                <a:spLocks noChangeArrowheads="1"/>
              </p:cNvSpPr>
              <p:nvPr/>
            </p:nvSpPr>
            <p:spPr bwMode="auto">
              <a:xfrm>
                <a:off x="2568" y="2694"/>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612"/>
              <p:cNvSpPr>
                <a:spLocks noChangeArrowheads="1"/>
              </p:cNvSpPr>
              <p:nvPr/>
            </p:nvSpPr>
            <p:spPr bwMode="auto">
              <a:xfrm>
                <a:off x="2440" y="2842"/>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613"/>
              <p:cNvSpPr>
                <a:spLocks noChangeArrowheads="1"/>
              </p:cNvSpPr>
              <p:nvPr/>
            </p:nvSpPr>
            <p:spPr bwMode="auto">
              <a:xfrm>
                <a:off x="2440" y="2842"/>
                <a:ext cx="22"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Rectangle 614"/>
              <p:cNvSpPr>
                <a:spLocks noChangeArrowheads="1"/>
              </p:cNvSpPr>
              <p:nvPr/>
            </p:nvSpPr>
            <p:spPr bwMode="auto">
              <a:xfrm>
                <a:off x="2472"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Rectangle 615"/>
              <p:cNvSpPr>
                <a:spLocks noChangeArrowheads="1"/>
              </p:cNvSpPr>
              <p:nvPr/>
            </p:nvSpPr>
            <p:spPr bwMode="auto">
              <a:xfrm>
                <a:off x="2504"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Rectangle 616"/>
              <p:cNvSpPr>
                <a:spLocks noChangeArrowheads="1"/>
              </p:cNvSpPr>
              <p:nvPr/>
            </p:nvSpPr>
            <p:spPr bwMode="auto">
              <a:xfrm>
                <a:off x="2536"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Rectangle 617"/>
              <p:cNvSpPr>
                <a:spLocks noChangeArrowheads="1"/>
              </p:cNvSpPr>
              <p:nvPr/>
            </p:nvSpPr>
            <p:spPr bwMode="auto">
              <a:xfrm>
                <a:off x="2568" y="2842"/>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618"/>
              <p:cNvSpPr>
                <a:spLocks noChangeArrowheads="1"/>
              </p:cNvSpPr>
              <p:nvPr/>
            </p:nvSpPr>
            <p:spPr bwMode="auto">
              <a:xfrm>
                <a:off x="2440" y="2990"/>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619"/>
              <p:cNvSpPr>
                <a:spLocks noChangeArrowheads="1"/>
              </p:cNvSpPr>
              <p:nvPr/>
            </p:nvSpPr>
            <p:spPr bwMode="auto">
              <a:xfrm>
                <a:off x="2440" y="2990"/>
                <a:ext cx="22"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Rectangle 620"/>
              <p:cNvSpPr>
                <a:spLocks noChangeArrowheads="1"/>
              </p:cNvSpPr>
              <p:nvPr/>
            </p:nvSpPr>
            <p:spPr bwMode="auto">
              <a:xfrm>
                <a:off x="2472"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Rectangle 621"/>
              <p:cNvSpPr>
                <a:spLocks noChangeArrowheads="1"/>
              </p:cNvSpPr>
              <p:nvPr/>
            </p:nvSpPr>
            <p:spPr bwMode="auto">
              <a:xfrm>
                <a:off x="2472" y="2990"/>
                <a:ext cx="2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Rectangle 622"/>
              <p:cNvSpPr>
                <a:spLocks noChangeArrowheads="1"/>
              </p:cNvSpPr>
              <p:nvPr/>
            </p:nvSpPr>
            <p:spPr bwMode="auto">
              <a:xfrm>
                <a:off x="2504"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Rectangle 623"/>
              <p:cNvSpPr>
                <a:spLocks noChangeArrowheads="1"/>
              </p:cNvSpPr>
              <p:nvPr/>
            </p:nvSpPr>
            <p:spPr bwMode="auto">
              <a:xfrm>
                <a:off x="2536"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Rectangle 624"/>
              <p:cNvSpPr>
                <a:spLocks noChangeArrowheads="1"/>
              </p:cNvSpPr>
              <p:nvPr/>
            </p:nvSpPr>
            <p:spPr bwMode="auto">
              <a:xfrm>
                <a:off x="2568" y="2990"/>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625"/>
              <p:cNvSpPr>
                <a:spLocks noChangeArrowheads="1"/>
              </p:cNvSpPr>
              <p:nvPr/>
            </p:nvSpPr>
            <p:spPr bwMode="auto">
              <a:xfrm>
                <a:off x="2440" y="3137"/>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Rectangle 626"/>
              <p:cNvSpPr>
                <a:spLocks noChangeArrowheads="1"/>
              </p:cNvSpPr>
              <p:nvPr/>
            </p:nvSpPr>
            <p:spPr bwMode="auto">
              <a:xfrm>
                <a:off x="2440" y="3137"/>
                <a:ext cx="2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627"/>
              <p:cNvSpPr>
                <a:spLocks noChangeArrowheads="1"/>
              </p:cNvSpPr>
              <p:nvPr/>
            </p:nvSpPr>
            <p:spPr bwMode="auto">
              <a:xfrm>
                <a:off x="2472"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Rectangle 628"/>
              <p:cNvSpPr>
                <a:spLocks noChangeArrowheads="1"/>
              </p:cNvSpPr>
              <p:nvPr/>
            </p:nvSpPr>
            <p:spPr bwMode="auto">
              <a:xfrm>
                <a:off x="2472" y="3137"/>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629"/>
              <p:cNvSpPr>
                <a:spLocks noChangeArrowheads="1"/>
              </p:cNvSpPr>
              <p:nvPr/>
            </p:nvSpPr>
            <p:spPr bwMode="auto">
              <a:xfrm>
                <a:off x="2504"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Rectangle 630"/>
              <p:cNvSpPr>
                <a:spLocks noChangeArrowheads="1"/>
              </p:cNvSpPr>
              <p:nvPr/>
            </p:nvSpPr>
            <p:spPr bwMode="auto">
              <a:xfrm>
                <a:off x="2536"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631"/>
              <p:cNvSpPr>
                <a:spLocks noChangeArrowheads="1"/>
              </p:cNvSpPr>
              <p:nvPr/>
            </p:nvSpPr>
            <p:spPr bwMode="auto">
              <a:xfrm>
                <a:off x="2568" y="3137"/>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Rectangle 632"/>
              <p:cNvSpPr>
                <a:spLocks noChangeArrowheads="1"/>
              </p:cNvSpPr>
              <p:nvPr/>
            </p:nvSpPr>
            <p:spPr bwMode="auto">
              <a:xfrm>
                <a:off x="2440" y="3285"/>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633"/>
              <p:cNvSpPr>
                <a:spLocks noChangeArrowheads="1"/>
              </p:cNvSpPr>
              <p:nvPr/>
            </p:nvSpPr>
            <p:spPr bwMode="auto">
              <a:xfrm>
                <a:off x="2472"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Rectangle 634"/>
              <p:cNvSpPr>
                <a:spLocks noChangeArrowheads="1"/>
              </p:cNvSpPr>
              <p:nvPr/>
            </p:nvSpPr>
            <p:spPr bwMode="auto">
              <a:xfrm>
                <a:off x="2504"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635"/>
              <p:cNvSpPr>
                <a:spLocks noChangeArrowheads="1"/>
              </p:cNvSpPr>
              <p:nvPr/>
            </p:nvSpPr>
            <p:spPr bwMode="auto">
              <a:xfrm>
                <a:off x="2536"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Rectangle 636"/>
              <p:cNvSpPr>
                <a:spLocks noChangeArrowheads="1"/>
              </p:cNvSpPr>
              <p:nvPr/>
            </p:nvSpPr>
            <p:spPr bwMode="auto">
              <a:xfrm>
                <a:off x="2568" y="3285"/>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637"/>
              <p:cNvSpPr>
                <a:spLocks noChangeArrowheads="1"/>
              </p:cNvSpPr>
              <p:nvPr/>
            </p:nvSpPr>
            <p:spPr bwMode="auto">
              <a:xfrm>
                <a:off x="2440" y="3433"/>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Rectangle 638"/>
              <p:cNvSpPr>
                <a:spLocks noChangeArrowheads="1"/>
              </p:cNvSpPr>
              <p:nvPr/>
            </p:nvSpPr>
            <p:spPr bwMode="auto">
              <a:xfrm>
                <a:off x="2440" y="3433"/>
                <a:ext cx="2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639"/>
              <p:cNvSpPr>
                <a:spLocks noChangeArrowheads="1"/>
              </p:cNvSpPr>
              <p:nvPr/>
            </p:nvSpPr>
            <p:spPr bwMode="auto">
              <a:xfrm>
                <a:off x="2472"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Rectangle 640"/>
              <p:cNvSpPr>
                <a:spLocks noChangeArrowheads="1"/>
              </p:cNvSpPr>
              <p:nvPr/>
            </p:nvSpPr>
            <p:spPr bwMode="auto">
              <a:xfrm>
                <a:off x="2472" y="3433"/>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641"/>
              <p:cNvSpPr>
                <a:spLocks noChangeArrowheads="1"/>
              </p:cNvSpPr>
              <p:nvPr/>
            </p:nvSpPr>
            <p:spPr bwMode="auto">
              <a:xfrm>
                <a:off x="2504"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Rectangle 642"/>
              <p:cNvSpPr>
                <a:spLocks noChangeArrowheads="1"/>
              </p:cNvSpPr>
              <p:nvPr/>
            </p:nvSpPr>
            <p:spPr bwMode="auto">
              <a:xfrm>
                <a:off x="2504" y="3433"/>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Rectangle 643"/>
              <p:cNvSpPr>
                <a:spLocks noChangeArrowheads="1"/>
              </p:cNvSpPr>
              <p:nvPr/>
            </p:nvSpPr>
            <p:spPr bwMode="auto">
              <a:xfrm>
                <a:off x="2536"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Rectangle 644"/>
              <p:cNvSpPr>
                <a:spLocks noChangeArrowheads="1"/>
              </p:cNvSpPr>
              <p:nvPr/>
            </p:nvSpPr>
            <p:spPr bwMode="auto">
              <a:xfrm>
                <a:off x="2536" y="3433"/>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645"/>
              <p:cNvSpPr>
                <a:spLocks noChangeArrowheads="1"/>
              </p:cNvSpPr>
              <p:nvPr/>
            </p:nvSpPr>
            <p:spPr bwMode="auto">
              <a:xfrm>
                <a:off x="2568" y="3433"/>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Rectangle 646"/>
              <p:cNvSpPr>
                <a:spLocks noChangeArrowheads="1"/>
              </p:cNvSpPr>
              <p:nvPr/>
            </p:nvSpPr>
            <p:spPr bwMode="auto">
              <a:xfrm>
                <a:off x="2440" y="3581"/>
                <a:ext cx="22"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647"/>
              <p:cNvSpPr>
                <a:spLocks noChangeArrowheads="1"/>
              </p:cNvSpPr>
              <p:nvPr/>
            </p:nvSpPr>
            <p:spPr bwMode="auto">
              <a:xfrm>
                <a:off x="2472"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Rectangle 648"/>
              <p:cNvSpPr>
                <a:spLocks noChangeArrowheads="1"/>
              </p:cNvSpPr>
              <p:nvPr/>
            </p:nvSpPr>
            <p:spPr bwMode="auto">
              <a:xfrm>
                <a:off x="2504"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649"/>
              <p:cNvSpPr>
                <a:spLocks noChangeArrowheads="1"/>
              </p:cNvSpPr>
              <p:nvPr/>
            </p:nvSpPr>
            <p:spPr bwMode="auto">
              <a:xfrm>
                <a:off x="2504" y="3581"/>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Rectangle 650"/>
              <p:cNvSpPr>
                <a:spLocks noChangeArrowheads="1"/>
              </p:cNvSpPr>
              <p:nvPr/>
            </p:nvSpPr>
            <p:spPr bwMode="auto">
              <a:xfrm>
                <a:off x="2536"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Rectangle 651"/>
              <p:cNvSpPr>
                <a:spLocks noChangeArrowheads="1"/>
              </p:cNvSpPr>
              <p:nvPr/>
            </p:nvSpPr>
            <p:spPr bwMode="auto">
              <a:xfrm>
                <a:off x="2536" y="3581"/>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Rectangle 652"/>
              <p:cNvSpPr>
                <a:spLocks noChangeArrowheads="1"/>
              </p:cNvSpPr>
              <p:nvPr/>
            </p:nvSpPr>
            <p:spPr bwMode="auto">
              <a:xfrm>
                <a:off x="2568" y="3581"/>
                <a:ext cx="20" cy="58"/>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Rectangle 653"/>
              <p:cNvSpPr>
                <a:spLocks noChangeArrowheads="1"/>
              </p:cNvSpPr>
              <p:nvPr/>
            </p:nvSpPr>
            <p:spPr bwMode="auto">
              <a:xfrm>
                <a:off x="2568" y="3581"/>
                <a:ext cx="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Rectangle 654"/>
              <p:cNvSpPr>
                <a:spLocks noChangeArrowheads="1"/>
              </p:cNvSpPr>
              <p:nvPr/>
            </p:nvSpPr>
            <p:spPr bwMode="auto">
              <a:xfrm>
                <a:off x="2440" y="3729"/>
                <a:ext cx="22"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Rectangle 655"/>
              <p:cNvSpPr>
                <a:spLocks noChangeArrowheads="1"/>
              </p:cNvSpPr>
              <p:nvPr/>
            </p:nvSpPr>
            <p:spPr bwMode="auto">
              <a:xfrm>
                <a:off x="2472"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Rectangle 656"/>
              <p:cNvSpPr>
                <a:spLocks noChangeArrowheads="1"/>
              </p:cNvSpPr>
              <p:nvPr/>
            </p:nvSpPr>
            <p:spPr bwMode="auto">
              <a:xfrm>
                <a:off x="2504"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Rectangle 657"/>
              <p:cNvSpPr>
                <a:spLocks noChangeArrowheads="1"/>
              </p:cNvSpPr>
              <p:nvPr/>
            </p:nvSpPr>
            <p:spPr bwMode="auto">
              <a:xfrm>
                <a:off x="2536"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Rectangle 658"/>
              <p:cNvSpPr>
                <a:spLocks noChangeArrowheads="1"/>
              </p:cNvSpPr>
              <p:nvPr/>
            </p:nvSpPr>
            <p:spPr bwMode="auto">
              <a:xfrm>
                <a:off x="2568" y="3729"/>
                <a:ext cx="20" cy="60"/>
              </a:xfrm>
              <a:prstGeom prst="rect">
                <a:avLst/>
              </a:prstGeom>
              <a:solidFill>
                <a:srgbClr val="0074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659"/>
              <p:cNvSpPr>
                <a:spLocks noChangeArrowheads="1"/>
              </p:cNvSpPr>
              <p:nvPr/>
            </p:nvSpPr>
            <p:spPr bwMode="auto">
              <a:xfrm>
                <a:off x="2718" y="3743"/>
                <a:ext cx="32"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2" name="Oval 661"/>
            <p:cNvSpPr>
              <a:spLocks noChangeArrowheads="1"/>
            </p:cNvSpPr>
            <p:nvPr/>
          </p:nvSpPr>
          <p:spPr bwMode="auto">
            <a:xfrm>
              <a:off x="2778" y="2706"/>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Oval 662"/>
            <p:cNvSpPr>
              <a:spLocks noChangeArrowheads="1"/>
            </p:cNvSpPr>
            <p:nvPr/>
          </p:nvSpPr>
          <p:spPr bwMode="auto">
            <a:xfrm>
              <a:off x="2778" y="2854"/>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Oval 663"/>
            <p:cNvSpPr>
              <a:spLocks noChangeArrowheads="1"/>
            </p:cNvSpPr>
            <p:nvPr/>
          </p:nvSpPr>
          <p:spPr bwMode="auto">
            <a:xfrm>
              <a:off x="2778" y="3002"/>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Oval 664"/>
            <p:cNvSpPr>
              <a:spLocks noChangeArrowheads="1"/>
            </p:cNvSpPr>
            <p:nvPr/>
          </p:nvSpPr>
          <p:spPr bwMode="auto">
            <a:xfrm>
              <a:off x="2778" y="3149"/>
              <a:ext cx="34" cy="34"/>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Oval 665"/>
            <p:cNvSpPr>
              <a:spLocks noChangeArrowheads="1"/>
            </p:cNvSpPr>
            <p:nvPr/>
          </p:nvSpPr>
          <p:spPr bwMode="auto">
            <a:xfrm>
              <a:off x="2778" y="3299"/>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Oval 666"/>
            <p:cNvSpPr>
              <a:spLocks noChangeArrowheads="1"/>
            </p:cNvSpPr>
            <p:nvPr/>
          </p:nvSpPr>
          <p:spPr bwMode="auto">
            <a:xfrm>
              <a:off x="2778" y="3447"/>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Oval 667"/>
            <p:cNvSpPr>
              <a:spLocks noChangeArrowheads="1"/>
            </p:cNvSpPr>
            <p:nvPr/>
          </p:nvSpPr>
          <p:spPr bwMode="auto">
            <a:xfrm>
              <a:off x="2778" y="3595"/>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Oval 668"/>
            <p:cNvSpPr>
              <a:spLocks noChangeArrowheads="1"/>
            </p:cNvSpPr>
            <p:nvPr/>
          </p:nvSpPr>
          <p:spPr bwMode="auto">
            <a:xfrm>
              <a:off x="2778" y="3743"/>
              <a:ext cx="34" cy="32"/>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Oval 669"/>
            <p:cNvSpPr>
              <a:spLocks noChangeArrowheads="1"/>
            </p:cNvSpPr>
            <p:nvPr/>
          </p:nvSpPr>
          <p:spPr bwMode="auto">
            <a:xfrm>
              <a:off x="1762" y="2716"/>
              <a:ext cx="700" cy="699"/>
            </a:xfrm>
            <a:prstGeom prst="ellipse">
              <a:avLst/>
            </a:pr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670"/>
            <p:cNvSpPr>
              <a:spLocks noEditPoints="1"/>
            </p:cNvSpPr>
            <p:nvPr/>
          </p:nvSpPr>
          <p:spPr bwMode="auto">
            <a:xfrm>
              <a:off x="1770" y="2718"/>
              <a:ext cx="682" cy="633"/>
            </a:xfrm>
            <a:custGeom>
              <a:avLst/>
              <a:gdLst>
                <a:gd name="T0" fmla="*/ 157 w 341"/>
                <a:gd name="T1" fmla="*/ 8 h 317"/>
                <a:gd name="T2" fmla="*/ 183 w 341"/>
                <a:gd name="T3" fmla="*/ 0 h 317"/>
                <a:gd name="T4" fmla="*/ 85 w 341"/>
                <a:gd name="T5" fmla="*/ 63 h 317"/>
                <a:gd name="T6" fmla="*/ 97 w 341"/>
                <a:gd name="T7" fmla="*/ 74 h 317"/>
                <a:gd name="T8" fmla="*/ 132 w 341"/>
                <a:gd name="T9" fmla="*/ 63 h 317"/>
                <a:gd name="T10" fmla="*/ 156 w 341"/>
                <a:gd name="T11" fmla="*/ 52 h 317"/>
                <a:gd name="T12" fmla="*/ 202 w 341"/>
                <a:gd name="T13" fmla="*/ 77 h 317"/>
                <a:gd name="T14" fmla="*/ 215 w 341"/>
                <a:gd name="T15" fmla="*/ 56 h 317"/>
                <a:gd name="T16" fmla="*/ 245 w 341"/>
                <a:gd name="T17" fmla="*/ 63 h 317"/>
                <a:gd name="T18" fmla="*/ 272 w 341"/>
                <a:gd name="T19" fmla="*/ 55 h 317"/>
                <a:gd name="T20" fmla="*/ 25 w 341"/>
                <a:gd name="T21" fmla="*/ 122 h 317"/>
                <a:gd name="T22" fmla="*/ 56 w 341"/>
                <a:gd name="T23" fmla="*/ 100 h 317"/>
                <a:gd name="T24" fmla="*/ 80 w 341"/>
                <a:gd name="T25" fmla="*/ 99 h 317"/>
                <a:gd name="T26" fmla="*/ 124 w 341"/>
                <a:gd name="T27" fmla="*/ 125 h 317"/>
                <a:gd name="T28" fmla="*/ 139 w 341"/>
                <a:gd name="T29" fmla="*/ 125 h 317"/>
                <a:gd name="T30" fmla="*/ 162 w 341"/>
                <a:gd name="T31" fmla="*/ 100 h 317"/>
                <a:gd name="T32" fmla="*/ 206 w 341"/>
                <a:gd name="T33" fmla="*/ 96 h 317"/>
                <a:gd name="T34" fmla="*/ 225 w 341"/>
                <a:gd name="T35" fmla="*/ 97 h 317"/>
                <a:gd name="T36" fmla="*/ 257 w 341"/>
                <a:gd name="T37" fmla="*/ 111 h 317"/>
                <a:gd name="T38" fmla="*/ 281 w 341"/>
                <a:gd name="T39" fmla="*/ 100 h 317"/>
                <a:gd name="T40" fmla="*/ 10 w 341"/>
                <a:gd name="T41" fmla="*/ 144 h 317"/>
                <a:gd name="T42" fmla="*/ 33 w 341"/>
                <a:gd name="T43" fmla="*/ 169 h 317"/>
                <a:gd name="T44" fmla="*/ 49 w 341"/>
                <a:gd name="T45" fmla="*/ 144 h 317"/>
                <a:gd name="T46" fmla="*/ 70 w 341"/>
                <a:gd name="T47" fmla="*/ 152 h 317"/>
                <a:gd name="T48" fmla="*/ 101 w 341"/>
                <a:gd name="T49" fmla="*/ 159 h 317"/>
                <a:gd name="T50" fmla="*/ 137 w 341"/>
                <a:gd name="T51" fmla="*/ 150 h 317"/>
                <a:gd name="T52" fmla="*/ 153 w 341"/>
                <a:gd name="T53" fmla="*/ 145 h 317"/>
                <a:gd name="T54" fmla="*/ 185 w 341"/>
                <a:gd name="T55" fmla="*/ 159 h 317"/>
                <a:gd name="T56" fmla="*/ 217 w 341"/>
                <a:gd name="T57" fmla="*/ 173 h 317"/>
                <a:gd name="T58" fmla="*/ 255 w 341"/>
                <a:gd name="T59" fmla="*/ 173 h 317"/>
                <a:gd name="T60" fmla="*/ 268 w 341"/>
                <a:gd name="T61" fmla="*/ 152 h 317"/>
                <a:gd name="T62" fmla="*/ 299 w 341"/>
                <a:gd name="T63" fmla="*/ 159 h 317"/>
                <a:gd name="T64" fmla="*/ 332 w 341"/>
                <a:gd name="T65" fmla="*/ 144 h 317"/>
                <a:gd name="T66" fmla="*/ 8 w 341"/>
                <a:gd name="T67" fmla="*/ 207 h 317"/>
                <a:gd name="T68" fmla="*/ 51 w 341"/>
                <a:gd name="T69" fmla="*/ 218 h 317"/>
                <a:gd name="T70" fmla="*/ 87 w 341"/>
                <a:gd name="T71" fmla="*/ 217 h 317"/>
                <a:gd name="T72" fmla="*/ 103 w 341"/>
                <a:gd name="T73" fmla="*/ 192 h 317"/>
                <a:gd name="T74" fmla="*/ 134 w 341"/>
                <a:gd name="T75" fmla="*/ 199 h 317"/>
                <a:gd name="T76" fmla="*/ 156 w 341"/>
                <a:gd name="T77" fmla="*/ 192 h 317"/>
                <a:gd name="T78" fmla="*/ 183 w 341"/>
                <a:gd name="T79" fmla="*/ 199 h 317"/>
                <a:gd name="T80" fmla="*/ 204 w 341"/>
                <a:gd name="T81" fmla="*/ 192 h 317"/>
                <a:gd name="T82" fmla="*/ 236 w 341"/>
                <a:gd name="T83" fmla="*/ 196 h 317"/>
                <a:gd name="T84" fmla="*/ 260 w 341"/>
                <a:gd name="T85" fmla="*/ 195 h 317"/>
                <a:gd name="T86" fmla="*/ 305 w 341"/>
                <a:gd name="T87" fmla="*/ 221 h 317"/>
                <a:gd name="T88" fmla="*/ 319 w 341"/>
                <a:gd name="T89" fmla="*/ 221 h 317"/>
                <a:gd name="T90" fmla="*/ 51 w 341"/>
                <a:gd name="T91" fmla="*/ 269 h 317"/>
                <a:gd name="T92" fmla="*/ 83 w 341"/>
                <a:gd name="T93" fmla="*/ 254 h 317"/>
                <a:gd name="T94" fmla="*/ 94 w 341"/>
                <a:gd name="T95" fmla="*/ 240 h 317"/>
                <a:gd name="T96" fmla="*/ 121 w 341"/>
                <a:gd name="T97" fmla="*/ 247 h 317"/>
                <a:gd name="T98" fmla="*/ 143 w 341"/>
                <a:gd name="T99" fmla="*/ 240 h 317"/>
                <a:gd name="T100" fmla="*/ 176 w 341"/>
                <a:gd name="T101" fmla="*/ 240 h 317"/>
                <a:gd name="T102" fmla="*/ 193 w 341"/>
                <a:gd name="T103" fmla="*/ 255 h 317"/>
                <a:gd name="T104" fmla="*/ 235 w 341"/>
                <a:gd name="T105" fmla="*/ 266 h 317"/>
                <a:gd name="T106" fmla="*/ 272 w 341"/>
                <a:gd name="T107" fmla="*/ 265 h 317"/>
                <a:gd name="T108" fmla="*/ 288 w 341"/>
                <a:gd name="T109" fmla="*/ 240 h 317"/>
                <a:gd name="T110" fmla="*/ 81 w 341"/>
                <a:gd name="T111" fmla="*/ 288 h 317"/>
                <a:gd name="T112" fmla="*/ 100 w 341"/>
                <a:gd name="T113" fmla="*/ 289 h 317"/>
                <a:gd name="T114" fmla="*/ 137 w 341"/>
                <a:gd name="T115" fmla="*/ 317 h 317"/>
                <a:gd name="T116" fmla="*/ 157 w 341"/>
                <a:gd name="T117" fmla="*/ 292 h 317"/>
                <a:gd name="T118" fmla="*/ 188 w 341"/>
                <a:gd name="T119" fmla="*/ 314 h 317"/>
                <a:gd name="T120" fmla="*/ 208 w 341"/>
                <a:gd name="T121" fmla="*/ 292 h 317"/>
                <a:gd name="T122" fmla="*/ 234 w 341"/>
                <a:gd name="T123" fmla="*/ 292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 h="317">
                  <a:moveTo>
                    <a:pt x="151" y="0"/>
                  </a:moveTo>
                  <a:cubicBezTo>
                    <a:pt x="151" y="29"/>
                    <a:pt x="151" y="29"/>
                    <a:pt x="151" y="29"/>
                  </a:cubicBezTo>
                  <a:cubicBezTo>
                    <a:pt x="147" y="29"/>
                    <a:pt x="147" y="29"/>
                    <a:pt x="147" y="29"/>
                  </a:cubicBezTo>
                  <a:cubicBezTo>
                    <a:pt x="147" y="6"/>
                    <a:pt x="147" y="6"/>
                    <a:pt x="147" y="6"/>
                  </a:cubicBezTo>
                  <a:cubicBezTo>
                    <a:pt x="146" y="6"/>
                    <a:pt x="145" y="7"/>
                    <a:pt x="144" y="7"/>
                  </a:cubicBezTo>
                  <a:cubicBezTo>
                    <a:pt x="143" y="7"/>
                    <a:pt x="142" y="8"/>
                    <a:pt x="141" y="8"/>
                  </a:cubicBezTo>
                  <a:cubicBezTo>
                    <a:pt x="141" y="4"/>
                    <a:pt x="141" y="4"/>
                    <a:pt x="141" y="4"/>
                  </a:cubicBezTo>
                  <a:cubicBezTo>
                    <a:pt x="141" y="4"/>
                    <a:pt x="142" y="4"/>
                    <a:pt x="143" y="4"/>
                  </a:cubicBezTo>
                  <a:cubicBezTo>
                    <a:pt x="144" y="3"/>
                    <a:pt x="144" y="3"/>
                    <a:pt x="145" y="3"/>
                  </a:cubicBezTo>
                  <a:cubicBezTo>
                    <a:pt x="146" y="2"/>
                    <a:pt x="146" y="2"/>
                    <a:pt x="147" y="1"/>
                  </a:cubicBezTo>
                  <a:cubicBezTo>
                    <a:pt x="148" y="1"/>
                    <a:pt x="148" y="1"/>
                    <a:pt x="149" y="0"/>
                  </a:cubicBezTo>
                  <a:cubicBezTo>
                    <a:pt x="151" y="0"/>
                    <a:pt x="151" y="0"/>
                    <a:pt x="151" y="0"/>
                  </a:cubicBezTo>
                  <a:moveTo>
                    <a:pt x="167" y="0"/>
                  </a:moveTo>
                  <a:cubicBezTo>
                    <a:pt x="167" y="29"/>
                    <a:pt x="167" y="29"/>
                    <a:pt x="167" y="29"/>
                  </a:cubicBezTo>
                  <a:cubicBezTo>
                    <a:pt x="163" y="29"/>
                    <a:pt x="163" y="29"/>
                    <a:pt x="163" y="29"/>
                  </a:cubicBezTo>
                  <a:cubicBezTo>
                    <a:pt x="163" y="6"/>
                    <a:pt x="163" y="6"/>
                    <a:pt x="163" y="6"/>
                  </a:cubicBezTo>
                  <a:cubicBezTo>
                    <a:pt x="162" y="6"/>
                    <a:pt x="161" y="7"/>
                    <a:pt x="160" y="7"/>
                  </a:cubicBezTo>
                  <a:cubicBezTo>
                    <a:pt x="159" y="7"/>
                    <a:pt x="158" y="8"/>
                    <a:pt x="157" y="8"/>
                  </a:cubicBezTo>
                  <a:cubicBezTo>
                    <a:pt x="157" y="4"/>
                    <a:pt x="157" y="4"/>
                    <a:pt x="157" y="4"/>
                  </a:cubicBezTo>
                  <a:cubicBezTo>
                    <a:pt x="157" y="4"/>
                    <a:pt x="158" y="4"/>
                    <a:pt x="159" y="4"/>
                  </a:cubicBezTo>
                  <a:cubicBezTo>
                    <a:pt x="160" y="3"/>
                    <a:pt x="160" y="3"/>
                    <a:pt x="161" y="3"/>
                  </a:cubicBezTo>
                  <a:cubicBezTo>
                    <a:pt x="162" y="2"/>
                    <a:pt x="162" y="2"/>
                    <a:pt x="163" y="1"/>
                  </a:cubicBezTo>
                  <a:cubicBezTo>
                    <a:pt x="164" y="1"/>
                    <a:pt x="164" y="1"/>
                    <a:pt x="165" y="0"/>
                  </a:cubicBezTo>
                  <a:cubicBezTo>
                    <a:pt x="167" y="0"/>
                    <a:pt x="167" y="0"/>
                    <a:pt x="167" y="0"/>
                  </a:cubicBezTo>
                  <a:moveTo>
                    <a:pt x="183" y="0"/>
                  </a:moveTo>
                  <a:cubicBezTo>
                    <a:pt x="183" y="29"/>
                    <a:pt x="183" y="29"/>
                    <a:pt x="183" y="29"/>
                  </a:cubicBezTo>
                  <a:cubicBezTo>
                    <a:pt x="179" y="29"/>
                    <a:pt x="179" y="29"/>
                    <a:pt x="179" y="29"/>
                  </a:cubicBezTo>
                  <a:cubicBezTo>
                    <a:pt x="179" y="6"/>
                    <a:pt x="179" y="6"/>
                    <a:pt x="179" y="6"/>
                  </a:cubicBezTo>
                  <a:cubicBezTo>
                    <a:pt x="178" y="6"/>
                    <a:pt x="177" y="7"/>
                    <a:pt x="176" y="7"/>
                  </a:cubicBezTo>
                  <a:cubicBezTo>
                    <a:pt x="175" y="7"/>
                    <a:pt x="174" y="8"/>
                    <a:pt x="173" y="8"/>
                  </a:cubicBezTo>
                  <a:cubicBezTo>
                    <a:pt x="173" y="4"/>
                    <a:pt x="173" y="4"/>
                    <a:pt x="173" y="4"/>
                  </a:cubicBezTo>
                  <a:cubicBezTo>
                    <a:pt x="174" y="4"/>
                    <a:pt x="174" y="4"/>
                    <a:pt x="175" y="4"/>
                  </a:cubicBezTo>
                  <a:cubicBezTo>
                    <a:pt x="176" y="3"/>
                    <a:pt x="176" y="3"/>
                    <a:pt x="177" y="3"/>
                  </a:cubicBezTo>
                  <a:cubicBezTo>
                    <a:pt x="178" y="2"/>
                    <a:pt x="178" y="2"/>
                    <a:pt x="179" y="1"/>
                  </a:cubicBezTo>
                  <a:cubicBezTo>
                    <a:pt x="180" y="1"/>
                    <a:pt x="181" y="1"/>
                    <a:pt x="181" y="0"/>
                  </a:cubicBezTo>
                  <a:cubicBezTo>
                    <a:pt x="183" y="0"/>
                    <a:pt x="183" y="0"/>
                    <a:pt x="183" y="0"/>
                  </a:cubicBezTo>
                  <a:moveTo>
                    <a:pt x="60" y="48"/>
                  </a:moveTo>
                  <a:cubicBezTo>
                    <a:pt x="60" y="77"/>
                    <a:pt x="60" y="77"/>
                    <a:pt x="60" y="77"/>
                  </a:cubicBezTo>
                  <a:cubicBezTo>
                    <a:pt x="55" y="77"/>
                    <a:pt x="55" y="77"/>
                    <a:pt x="55" y="77"/>
                  </a:cubicBezTo>
                  <a:cubicBezTo>
                    <a:pt x="55" y="54"/>
                    <a:pt x="55" y="54"/>
                    <a:pt x="55" y="54"/>
                  </a:cubicBezTo>
                  <a:cubicBezTo>
                    <a:pt x="54" y="54"/>
                    <a:pt x="54" y="55"/>
                    <a:pt x="53" y="55"/>
                  </a:cubicBezTo>
                  <a:cubicBezTo>
                    <a:pt x="52" y="55"/>
                    <a:pt x="51" y="56"/>
                    <a:pt x="49" y="56"/>
                  </a:cubicBezTo>
                  <a:cubicBezTo>
                    <a:pt x="49" y="52"/>
                    <a:pt x="49" y="52"/>
                    <a:pt x="49" y="52"/>
                  </a:cubicBezTo>
                  <a:cubicBezTo>
                    <a:pt x="50" y="52"/>
                    <a:pt x="51" y="52"/>
                    <a:pt x="52" y="52"/>
                  </a:cubicBezTo>
                  <a:cubicBezTo>
                    <a:pt x="52" y="51"/>
                    <a:pt x="53" y="51"/>
                    <a:pt x="54" y="51"/>
                  </a:cubicBezTo>
                  <a:cubicBezTo>
                    <a:pt x="54" y="50"/>
                    <a:pt x="55" y="50"/>
                    <a:pt x="56" y="49"/>
                  </a:cubicBezTo>
                  <a:cubicBezTo>
                    <a:pt x="56" y="49"/>
                    <a:pt x="57" y="49"/>
                    <a:pt x="58" y="48"/>
                  </a:cubicBezTo>
                  <a:cubicBezTo>
                    <a:pt x="60" y="48"/>
                    <a:pt x="60" y="48"/>
                    <a:pt x="60" y="48"/>
                  </a:cubicBezTo>
                  <a:moveTo>
                    <a:pt x="75" y="77"/>
                  </a:moveTo>
                  <a:cubicBezTo>
                    <a:pt x="72" y="77"/>
                    <a:pt x="69" y="76"/>
                    <a:pt x="68" y="74"/>
                  </a:cubicBezTo>
                  <a:cubicBezTo>
                    <a:pt x="66" y="71"/>
                    <a:pt x="65" y="68"/>
                    <a:pt x="65" y="63"/>
                  </a:cubicBezTo>
                  <a:cubicBezTo>
                    <a:pt x="65" y="58"/>
                    <a:pt x="66" y="55"/>
                    <a:pt x="68" y="52"/>
                  </a:cubicBezTo>
                  <a:cubicBezTo>
                    <a:pt x="70" y="49"/>
                    <a:pt x="72" y="48"/>
                    <a:pt x="75" y="48"/>
                  </a:cubicBezTo>
                  <a:cubicBezTo>
                    <a:pt x="81" y="48"/>
                    <a:pt x="85" y="53"/>
                    <a:pt x="85" y="63"/>
                  </a:cubicBezTo>
                  <a:cubicBezTo>
                    <a:pt x="85" y="67"/>
                    <a:pt x="84" y="71"/>
                    <a:pt x="82" y="73"/>
                  </a:cubicBezTo>
                  <a:cubicBezTo>
                    <a:pt x="80" y="76"/>
                    <a:pt x="78" y="77"/>
                    <a:pt x="75" y="77"/>
                  </a:cubicBezTo>
                  <a:moveTo>
                    <a:pt x="75" y="52"/>
                  </a:moveTo>
                  <a:cubicBezTo>
                    <a:pt x="72" y="52"/>
                    <a:pt x="70" y="56"/>
                    <a:pt x="70" y="63"/>
                  </a:cubicBezTo>
                  <a:cubicBezTo>
                    <a:pt x="70" y="70"/>
                    <a:pt x="72" y="74"/>
                    <a:pt x="75" y="74"/>
                  </a:cubicBezTo>
                  <a:cubicBezTo>
                    <a:pt x="78" y="74"/>
                    <a:pt x="80" y="70"/>
                    <a:pt x="80" y="63"/>
                  </a:cubicBezTo>
                  <a:cubicBezTo>
                    <a:pt x="80" y="55"/>
                    <a:pt x="78" y="52"/>
                    <a:pt x="75" y="52"/>
                  </a:cubicBezTo>
                  <a:moveTo>
                    <a:pt x="97" y="77"/>
                  </a:moveTo>
                  <a:cubicBezTo>
                    <a:pt x="94" y="77"/>
                    <a:pt x="92" y="76"/>
                    <a:pt x="90" y="74"/>
                  </a:cubicBezTo>
                  <a:cubicBezTo>
                    <a:pt x="88" y="71"/>
                    <a:pt x="88" y="68"/>
                    <a:pt x="88" y="63"/>
                  </a:cubicBezTo>
                  <a:cubicBezTo>
                    <a:pt x="88" y="58"/>
                    <a:pt x="88" y="55"/>
                    <a:pt x="90" y="52"/>
                  </a:cubicBezTo>
                  <a:cubicBezTo>
                    <a:pt x="92" y="49"/>
                    <a:pt x="94" y="48"/>
                    <a:pt x="97" y="48"/>
                  </a:cubicBezTo>
                  <a:cubicBezTo>
                    <a:pt x="104" y="48"/>
                    <a:pt x="107" y="53"/>
                    <a:pt x="107" y="63"/>
                  </a:cubicBezTo>
                  <a:cubicBezTo>
                    <a:pt x="107" y="67"/>
                    <a:pt x="106" y="71"/>
                    <a:pt x="104" y="73"/>
                  </a:cubicBezTo>
                  <a:cubicBezTo>
                    <a:pt x="102" y="76"/>
                    <a:pt x="100" y="77"/>
                    <a:pt x="97" y="77"/>
                  </a:cubicBezTo>
                  <a:moveTo>
                    <a:pt x="97" y="52"/>
                  </a:moveTo>
                  <a:cubicBezTo>
                    <a:pt x="94" y="52"/>
                    <a:pt x="92" y="56"/>
                    <a:pt x="92" y="63"/>
                  </a:cubicBezTo>
                  <a:cubicBezTo>
                    <a:pt x="92" y="70"/>
                    <a:pt x="94" y="74"/>
                    <a:pt x="97" y="74"/>
                  </a:cubicBezTo>
                  <a:cubicBezTo>
                    <a:pt x="100" y="74"/>
                    <a:pt x="102" y="70"/>
                    <a:pt x="102" y="63"/>
                  </a:cubicBezTo>
                  <a:cubicBezTo>
                    <a:pt x="102" y="55"/>
                    <a:pt x="100" y="52"/>
                    <a:pt x="97" y="52"/>
                  </a:cubicBezTo>
                  <a:moveTo>
                    <a:pt x="119" y="77"/>
                  </a:moveTo>
                  <a:cubicBezTo>
                    <a:pt x="116" y="77"/>
                    <a:pt x="114" y="76"/>
                    <a:pt x="112" y="74"/>
                  </a:cubicBezTo>
                  <a:cubicBezTo>
                    <a:pt x="111" y="71"/>
                    <a:pt x="110" y="68"/>
                    <a:pt x="110" y="63"/>
                  </a:cubicBezTo>
                  <a:cubicBezTo>
                    <a:pt x="110" y="58"/>
                    <a:pt x="111" y="55"/>
                    <a:pt x="112" y="52"/>
                  </a:cubicBezTo>
                  <a:cubicBezTo>
                    <a:pt x="114" y="49"/>
                    <a:pt x="116" y="48"/>
                    <a:pt x="120" y="48"/>
                  </a:cubicBezTo>
                  <a:cubicBezTo>
                    <a:pt x="126" y="48"/>
                    <a:pt x="129" y="53"/>
                    <a:pt x="129" y="63"/>
                  </a:cubicBezTo>
                  <a:cubicBezTo>
                    <a:pt x="129" y="67"/>
                    <a:pt x="128" y="71"/>
                    <a:pt x="126" y="73"/>
                  </a:cubicBezTo>
                  <a:cubicBezTo>
                    <a:pt x="125" y="76"/>
                    <a:pt x="122" y="77"/>
                    <a:pt x="119" y="77"/>
                  </a:cubicBezTo>
                  <a:moveTo>
                    <a:pt x="119" y="52"/>
                  </a:moveTo>
                  <a:cubicBezTo>
                    <a:pt x="116" y="52"/>
                    <a:pt x="114" y="56"/>
                    <a:pt x="114" y="63"/>
                  </a:cubicBezTo>
                  <a:cubicBezTo>
                    <a:pt x="114" y="70"/>
                    <a:pt x="116" y="74"/>
                    <a:pt x="119" y="74"/>
                  </a:cubicBezTo>
                  <a:cubicBezTo>
                    <a:pt x="123" y="74"/>
                    <a:pt x="124" y="70"/>
                    <a:pt x="124" y="63"/>
                  </a:cubicBezTo>
                  <a:cubicBezTo>
                    <a:pt x="124" y="55"/>
                    <a:pt x="123" y="52"/>
                    <a:pt x="119" y="52"/>
                  </a:cubicBezTo>
                  <a:moveTo>
                    <a:pt x="141" y="77"/>
                  </a:moveTo>
                  <a:cubicBezTo>
                    <a:pt x="138" y="77"/>
                    <a:pt x="136" y="76"/>
                    <a:pt x="134" y="74"/>
                  </a:cubicBezTo>
                  <a:cubicBezTo>
                    <a:pt x="133" y="71"/>
                    <a:pt x="132" y="68"/>
                    <a:pt x="132" y="63"/>
                  </a:cubicBezTo>
                  <a:cubicBezTo>
                    <a:pt x="132" y="58"/>
                    <a:pt x="133" y="55"/>
                    <a:pt x="135" y="52"/>
                  </a:cubicBezTo>
                  <a:cubicBezTo>
                    <a:pt x="136" y="49"/>
                    <a:pt x="139" y="48"/>
                    <a:pt x="142" y="48"/>
                  </a:cubicBezTo>
                  <a:cubicBezTo>
                    <a:pt x="148" y="48"/>
                    <a:pt x="151" y="53"/>
                    <a:pt x="151" y="63"/>
                  </a:cubicBezTo>
                  <a:cubicBezTo>
                    <a:pt x="151" y="67"/>
                    <a:pt x="150" y="71"/>
                    <a:pt x="149" y="73"/>
                  </a:cubicBezTo>
                  <a:cubicBezTo>
                    <a:pt x="147" y="76"/>
                    <a:pt x="144" y="77"/>
                    <a:pt x="141" y="77"/>
                  </a:cubicBezTo>
                  <a:moveTo>
                    <a:pt x="142" y="52"/>
                  </a:moveTo>
                  <a:cubicBezTo>
                    <a:pt x="138" y="52"/>
                    <a:pt x="137" y="56"/>
                    <a:pt x="137" y="63"/>
                  </a:cubicBezTo>
                  <a:cubicBezTo>
                    <a:pt x="137" y="70"/>
                    <a:pt x="138" y="74"/>
                    <a:pt x="142" y="74"/>
                  </a:cubicBezTo>
                  <a:cubicBezTo>
                    <a:pt x="145" y="74"/>
                    <a:pt x="146" y="70"/>
                    <a:pt x="146" y="63"/>
                  </a:cubicBezTo>
                  <a:cubicBezTo>
                    <a:pt x="146" y="55"/>
                    <a:pt x="145" y="52"/>
                    <a:pt x="142" y="52"/>
                  </a:cubicBezTo>
                  <a:moveTo>
                    <a:pt x="165" y="48"/>
                  </a:moveTo>
                  <a:cubicBezTo>
                    <a:pt x="165" y="77"/>
                    <a:pt x="165" y="77"/>
                    <a:pt x="165" y="77"/>
                  </a:cubicBezTo>
                  <a:cubicBezTo>
                    <a:pt x="160" y="77"/>
                    <a:pt x="160" y="77"/>
                    <a:pt x="160" y="77"/>
                  </a:cubicBezTo>
                  <a:cubicBezTo>
                    <a:pt x="160" y="54"/>
                    <a:pt x="160" y="54"/>
                    <a:pt x="160" y="54"/>
                  </a:cubicBezTo>
                  <a:cubicBezTo>
                    <a:pt x="159" y="54"/>
                    <a:pt x="158" y="55"/>
                    <a:pt x="157" y="55"/>
                  </a:cubicBezTo>
                  <a:cubicBezTo>
                    <a:pt x="157" y="55"/>
                    <a:pt x="155" y="56"/>
                    <a:pt x="154" y="56"/>
                  </a:cubicBezTo>
                  <a:cubicBezTo>
                    <a:pt x="154" y="52"/>
                    <a:pt x="154" y="52"/>
                    <a:pt x="154" y="52"/>
                  </a:cubicBezTo>
                  <a:cubicBezTo>
                    <a:pt x="155" y="52"/>
                    <a:pt x="156" y="52"/>
                    <a:pt x="156" y="52"/>
                  </a:cubicBezTo>
                  <a:cubicBezTo>
                    <a:pt x="157" y="51"/>
                    <a:pt x="158" y="51"/>
                    <a:pt x="158" y="51"/>
                  </a:cubicBezTo>
                  <a:cubicBezTo>
                    <a:pt x="159" y="50"/>
                    <a:pt x="160" y="50"/>
                    <a:pt x="161" y="49"/>
                  </a:cubicBezTo>
                  <a:cubicBezTo>
                    <a:pt x="161" y="49"/>
                    <a:pt x="162" y="49"/>
                    <a:pt x="163" y="48"/>
                  </a:cubicBezTo>
                  <a:cubicBezTo>
                    <a:pt x="165" y="48"/>
                    <a:pt x="165" y="48"/>
                    <a:pt x="165" y="48"/>
                  </a:cubicBezTo>
                  <a:moveTo>
                    <a:pt x="180" y="77"/>
                  </a:moveTo>
                  <a:cubicBezTo>
                    <a:pt x="177" y="77"/>
                    <a:pt x="174" y="76"/>
                    <a:pt x="173" y="74"/>
                  </a:cubicBezTo>
                  <a:cubicBezTo>
                    <a:pt x="171" y="71"/>
                    <a:pt x="170" y="68"/>
                    <a:pt x="170" y="63"/>
                  </a:cubicBezTo>
                  <a:cubicBezTo>
                    <a:pt x="170" y="58"/>
                    <a:pt x="171" y="55"/>
                    <a:pt x="173" y="52"/>
                  </a:cubicBezTo>
                  <a:cubicBezTo>
                    <a:pt x="175" y="49"/>
                    <a:pt x="177" y="48"/>
                    <a:pt x="180" y="48"/>
                  </a:cubicBezTo>
                  <a:cubicBezTo>
                    <a:pt x="186" y="48"/>
                    <a:pt x="189" y="53"/>
                    <a:pt x="189" y="63"/>
                  </a:cubicBezTo>
                  <a:cubicBezTo>
                    <a:pt x="189" y="67"/>
                    <a:pt x="189" y="71"/>
                    <a:pt x="187" y="73"/>
                  </a:cubicBezTo>
                  <a:cubicBezTo>
                    <a:pt x="185" y="76"/>
                    <a:pt x="183" y="77"/>
                    <a:pt x="180" y="77"/>
                  </a:cubicBezTo>
                  <a:moveTo>
                    <a:pt x="180" y="52"/>
                  </a:moveTo>
                  <a:cubicBezTo>
                    <a:pt x="177" y="52"/>
                    <a:pt x="175" y="56"/>
                    <a:pt x="175" y="63"/>
                  </a:cubicBezTo>
                  <a:cubicBezTo>
                    <a:pt x="175" y="70"/>
                    <a:pt x="177" y="74"/>
                    <a:pt x="180" y="74"/>
                  </a:cubicBezTo>
                  <a:cubicBezTo>
                    <a:pt x="183" y="74"/>
                    <a:pt x="185" y="70"/>
                    <a:pt x="185" y="63"/>
                  </a:cubicBezTo>
                  <a:cubicBezTo>
                    <a:pt x="185" y="55"/>
                    <a:pt x="183" y="52"/>
                    <a:pt x="180" y="52"/>
                  </a:cubicBezTo>
                  <a:moveTo>
                    <a:pt x="202" y="77"/>
                  </a:moveTo>
                  <a:cubicBezTo>
                    <a:pt x="199" y="77"/>
                    <a:pt x="197" y="76"/>
                    <a:pt x="195" y="74"/>
                  </a:cubicBezTo>
                  <a:cubicBezTo>
                    <a:pt x="193" y="71"/>
                    <a:pt x="192" y="68"/>
                    <a:pt x="192" y="63"/>
                  </a:cubicBezTo>
                  <a:cubicBezTo>
                    <a:pt x="192" y="58"/>
                    <a:pt x="193" y="55"/>
                    <a:pt x="195" y="52"/>
                  </a:cubicBezTo>
                  <a:cubicBezTo>
                    <a:pt x="197" y="49"/>
                    <a:pt x="199" y="48"/>
                    <a:pt x="202" y="48"/>
                  </a:cubicBezTo>
                  <a:cubicBezTo>
                    <a:pt x="209" y="48"/>
                    <a:pt x="212" y="53"/>
                    <a:pt x="212" y="63"/>
                  </a:cubicBezTo>
                  <a:cubicBezTo>
                    <a:pt x="212" y="67"/>
                    <a:pt x="211" y="71"/>
                    <a:pt x="209" y="73"/>
                  </a:cubicBezTo>
                  <a:cubicBezTo>
                    <a:pt x="207" y="76"/>
                    <a:pt x="205" y="77"/>
                    <a:pt x="202" y="77"/>
                  </a:cubicBezTo>
                  <a:moveTo>
                    <a:pt x="202" y="52"/>
                  </a:moveTo>
                  <a:cubicBezTo>
                    <a:pt x="199" y="52"/>
                    <a:pt x="197" y="56"/>
                    <a:pt x="197" y="63"/>
                  </a:cubicBezTo>
                  <a:cubicBezTo>
                    <a:pt x="197" y="70"/>
                    <a:pt x="199" y="74"/>
                    <a:pt x="202" y="74"/>
                  </a:cubicBezTo>
                  <a:cubicBezTo>
                    <a:pt x="205" y="74"/>
                    <a:pt x="207" y="70"/>
                    <a:pt x="207" y="63"/>
                  </a:cubicBezTo>
                  <a:cubicBezTo>
                    <a:pt x="207" y="55"/>
                    <a:pt x="205" y="52"/>
                    <a:pt x="202" y="52"/>
                  </a:cubicBezTo>
                  <a:moveTo>
                    <a:pt x="225" y="48"/>
                  </a:moveTo>
                  <a:cubicBezTo>
                    <a:pt x="225" y="77"/>
                    <a:pt x="225" y="77"/>
                    <a:pt x="225" y="77"/>
                  </a:cubicBezTo>
                  <a:cubicBezTo>
                    <a:pt x="221" y="77"/>
                    <a:pt x="221" y="77"/>
                    <a:pt x="221" y="77"/>
                  </a:cubicBezTo>
                  <a:cubicBezTo>
                    <a:pt x="221" y="54"/>
                    <a:pt x="221" y="54"/>
                    <a:pt x="221" y="54"/>
                  </a:cubicBezTo>
                  <a:cubicBezTo>
                    <a:pt x="220" y="54"/>
                    <a:pt x="219" y="55"/>
                    <a:pt x="218" y="55"/>
                  </a:cubicBezTo>
                  <a:cubicBezTo>
                    <a:pt x="217" y="55"/>
                    <a:pt x="216" y="56"/>
                    <a:pt x="215" y="56"/>
                  </a:cubicBezTo>
                  <a:cubicBezTo>
                    <a:pt x="215" y="52"/>
                    <a:pt x="215" y="52"/>
                    <a:pt x="215" y="52"/>
                  </a:cubicBezTo>
                  <a:cubicBezTo>
                    <a:pt x="215" y="52"/>
                    <a:pt x="216" y="52"/>
                    <a:pt x="217" y="52"/>
                  </a:cubicBezTo>
                  <a:cubicBezTo>
                    <a:pt x="218" y="51"/>
                    <a:pt x="218" y="51"/>
                    <a:pt x="219" y="51"/>
                  </a:cubicBezTo>
                  <a:cubicBezTo>
                    <a:pt x="220" y="50"/>
                    <a:pt x="220" y="50"/>
                    <a:pt x="221" y="49"/>
                  </a:cubicBezTo>
                  <a:cubicBezTo>
                    <a:pt x="222" y="49"/>
                    <a:pt x="222" y="49"/>
                    <a:pt x="223" y="48"/>
                  </a:cubicBezTo>
                  <a:cubicBezTo>
                    <a:pt x="225" y="48"/>
                    <a:pt x="225" y="48"/>
                    <a:pt x="225" y="48"/>
                  </a:cubicBezTo>
                  <a:moveTo>
                    <a:pt x="240" y="77"/>
                  </a:moveTo>
                  <a:cubicBezTo>
                    <a:pt x="237" y="77"/>
                    <a:pt x="235" y="76"/>
                    <a:pt x="233" y="74"/>
                  </a:cubicBezTo>
                  <a:cubicBezTo>
                    <a:pt x="232" y="71"/>
                    <a:pt x="231" y="68"/>
                    <a:pt x="231" y="63"/>
                  </a:cubicBezTo>
                  <a:cubicBezTo>
                    <a:pt x="231" y="58"/>
                    <a:pt x="232" y="55"/>
                    <a:pt x="233" y="52"/>
                  </a:cubicBezTo>
                  <a:cubicBezTo>
                    <a:pt x="235" y="49"/>
                    <a:pt x="237" y="48"/>
                    <a:pt x="241" y="48"/>
                  </a:cubicBezTo>
                  <a:cubicBezTo>
                    <a:pt x="247" y="48"/>
                    <a:pt x="250" y="53"/>
                    <a:pt x="250" y="63"/>
                  </a:cubicBezTo>
                  <a:cubicBezTo>
                    <a:pt x="250" y="67"/>
                    <a:pt x="249" y="71"/>
                    <a:pt x="247" y="73"/>
                  </a:cubicBezTo>
                  <a:cubicBezTo>
                    <a:pt x="246" y="76"/>
                    <a:pt x="243" y="77"/>
                    <a:pt x="240" y="77"/>
                  </a:cubicBezTo>
                  <a:moveTo>
                    <a:pt x="240" y="52"/>
                  </a:moveTo>
                  <a:cubicBezTo>
                    <a:pt x="237" y="52"/>
                    <a:pt x="235" y="56"/>
                    <a:pt x="235" y="63"/>
                  </a:cubicBezTo>
                  <a:cubicBezTo>
                    <a:pt x="235" y="70"/>
                    <a:pt x="237" y="74"/>
                    <a:pt x="240" y="74"/>
                  </a:cubicBezTo>
                  <a:cubicBezTo>
                    <a:pt x="244" y="74"/>
                    <a:pt x="245" y="70"/>
                    <a:pt x="245" y="63"/>
                  </a:cubicBezTo>
                  <a:cubicBezTo>
                    <a:pt x="245" y="55"/>
                    <a:pt x="244" y="52"/>
                    <a:pt x="240" y="52"/>
                  </a:cubicBezTo>
                  <a:moveTo>
                    <a:pt x="263" y="48"/>
                  </a:moveTo>
                  <a:cubicBezTo>
                    <a:pt x="263" y="77"/>
                    <a:pt x="263" y="77"/>
                    <a:pt x="263" y="77"/>
                  </a:cubicBezTo>
                  <a:cubicBezTo>
                    <a:pt x="259" y="77"/>
                    <a:pt x="259" y="77"/>
                    <a:pt x="259" y="77"/>
                  </a:cubicBezTo>
                  <a:cubicBezTo>
                    <a:pt x="259" y="54"/>
                    <a:pt x="259" y="54"/>
                    <a:pt x="259" y="54"/>
                  </a:cubicBezTo>
                  <a:cubicBezTo>
                    <a:pt x="258" y="54"/>
                    <a:pt x="257" y="55"/>
                    <a:pt x="256" y="55"/>
                  </a:cubicBezTo>
                  <a:cubicBezTo>
                    <a:pt x="255" y="55"/>
                    <a:pt x="254" y="56"/>
                    <a:pt x="253" y="56"/>
                  </a:cubicBezTo>
                  <a:cubicBezTo>
                    <a:pt x="253" y="52"/>
                    <a:pt x="253" y="52"/>
                    <a:pt x="253" y="52"/>
                  </a:cubicBezTo>
                  <a:cubicBezTo>
                    <a:pt x="254" y="52"/>
                    <a:pt x="254" y="52"/>
                    <a:pt x="255" y="52"/>
                  </a:cubicBezTo>
                  <a:cubicBezTo>
                    <a:pt x="256" y="51"/>
                    <a:pt x="257" y="51"/>
                    <a:pt x="257" y="51"/>
                  </a:cubicBezTo>
                  <a:cubicBezTo>
                    <a:pt x="258" y="50"/>
                    <a:pt x="259" y="50"/>
                    <a:pt x="259" y="49"/>
                  </a:cubicBezTo>
                  <a:cubicBezTo>
                    <a:pt x="260" y="49"/>
                    <a:pt x="261" y="49"/>
                    <a:pt x="262" y="48"/>
                  </a:cubicBezTo>
                  <a:cubicBezTo>
                    <a:pt x="263" y="48"/>
                    <a:pt x="263" y="48"/>
                    <a:pt x="263" y="48"/>
                  </a:cubicBezTo>
                  <a:moveTo>
                    <a:pt x="280" y="48"/>
                  </a:moveTo>
                  <a:cubicBezTo>
                    <a:pt x="280" y="77"/>
                    <a:pt x="280" y="77"/>
                    <a:pt x="280" y="77"/>
                  </a:cubicBezTo>
                  <a:cubicBezTo>
                    <a:pt x="275" y="77"/>
                    <a:pt x="275" y="77"/>
                    <a:pt x="275" y="77"/>
                  </a:cubicBezTo>
                  <a:cubicBezTo>
                    <a:pt x="275" y="54"/>
                    <a:pt x="275" y="54"/>
                    <a:pt x="275" y="54"/>
                  </a:cubicBezTo>
                  <a:cubicBezTo>
                    <a:pt x="274" y="54"/>
                    <a:pt x="273" y="55"/>
                    <a:pt x="272" y="55"/>
                  </a:cubicBezTo>
                  <a:cubicBezTo>
                    <a:pt x="271" y="55"/>
                    <a:pt x="270" y="56"/>
                    <a:pt x="269" y="56"/>
                  </a:cubicBezTo>
                  <a:cubicBezTo>
                    <a:pt x="269" y="52"/>
                    <a:pt x="269" y="52"/>
                    <a:pt x="269" y="52"/>
                  </a:cubicBezTo>
                  <a:cubicBezTo>
                    <a:pt x="270" y="52"/>
                    <a:pt x="271" y="52"/>
                    <a:pt x="271" y="52"/>
                  </a:cubicBezTo>
                  <a:cubicBezTo>
                    <a:pt x="272" y="51"/>
                    <a:pt x="273" y="51"/>
                    <a:pt x="273" y="51"/>
                  </a:cubicBezTo>
                  <a:cubicBezTo>
                    <a:pt x="274" y="50"/>
                    <a:pt x="275" y="50"/>
                    <a:pt x="275" y="49"/>
                  </a:cubicBezTo>
                  <a:cubicBezTo>
                    <a:pt x="276" y="49"/>
                    <a:pt x="277" y="49"/>
                    <a:pt x="278" y="48"/>
                  </a:cubicBezTo>
                  <a:cubicBezTo>
                    <a:pt x="280" y="48"/>
                    <a:pt x="280" y="48"/>
                    <a:pt x="280" y="48"/>
                  </a:cubicBezTo>
                  <a:moveTo>
                    <a:pt x="24" y="125"/>
                  </a:moveTo>
                  <a:cubicBezTo>
                    <a:pt x="21" y="125"/>
                    <a:pt x="19" y="124"/>
                    <a:pt x="17" y="122"/>
                  </a:cubicBezTo>
                  <a:cubicBezTo>
                    <a:pt x="16" y="119"/>
                    <a:pt x="15" y="116"/>
                    <a:pt x="15" y="111"/>
                  </a:cubicBezTo>
                  <a:cubicBezTo>
                    <a:pt x="15" y="106"/>
                    <a:pt x="16" y="103"/>
                    <a:pt x="18" y="100"/>
                  </a:cubicBezTo>
                  <a:cubicBezTo>
                    <a:pt x="19" y="97"/>
                    <a:pt x="22" y="96"/>
                    <a:pt x="25" y="96"/>
                  </a:cubicBezTo>
                  <a:cubicBezTo>
                    <a:pt x="31" y="96"/>
                    <a:pt x="34" y="101"/>
                    <a:pt x="34" y="111"/>
                  </a:cubicBezTo>
                  <a:cubicBezTo>
                    <a:pt x="34" y="115"/>
                    <a:pt x="33" y="119"/>
                    <a:pt x="32" y="121"/>
                  </a:cubicBezTo>
                  <a:cubicBezTo>
                    <a:pt x="30" y="124"/>
                    <a:pt x="27" y="125"/>
                    <a:pt x="24" y="125"/>
                  </a:cubicBezTo>
                  <a:moveTo>
                    <a:pt x="25" y="100"/>
                  </a:moveTo>
                  <a:cubicBezTo>
                    <a:pt x="21" y="100"/>
                    <a:pt x="20" y="104"/>
                    <a:pt x="20" y="111"/>
                  </a:cubicBezTo>
                  <a:cubicBezTo>
                    <a:pt x="20" y="118"/>
                    <a:pt x="21" y="122"/>
                    <a:pt x="25" y="122"/>
                  </a:cubicBezTo>
                  <a:cubicBezTo>
                    <a:pt x="28" y="122"/>
                    <a:pt x="30" y="118"/>
                    <a:pt x="30" y="111"/>
                  </a:cubicBezTo>
                  <a:cubicBezTo>
                    <a:pt x="30" y="103"/>
                    <a:pt x="28" y="100"/>
                    <a:pt x="25" y="100"/>
                  </a:cubicBezTo>
                  <a:moveTo>
                    <a:pt x="48" y="96"/>
                  </a:moveTo>
                  <a:cubicBezTo>
                    <a:pt x="48" y="125"/>
                    <a:pt x="48" y="125"/>
                    <a:pt x="48" y="125"/>
                  </a:cubicBezTo>
                  <a:cubicBezTo>
                    <a:pt x="43" y="125"/>
                    <a:pt x="43" y="125"/>
                    <a:pt x="43" y="125"/>
                  </a:cubicBezTo>
                  <a:cubicBezTo>
                    <a:pt x="43" y="102"/>
                    <a:pt x="43" y="102"/>
                    <a:pt x="43" y="102"/>
                  </a:cubicBezTo>
                  <a:cubicBezTo>
                    <a:pt x="42" y="102"/>
                    <a:pt x="41" y="103"/>
                    <a:pt x="41" y="103"/>
                  </a:cubicBezTo>
                  <a:cubicBezTo>
                    <a:pt x="40" y="103"/>
                    <a:pt x="39" y="104"/>
                    <a:pt x="37" y="104"/>
                  </a:cubicBezTo>
                  <a:cubicBezTo>
                    <a:pt x="37" y="100"/>
                    <a:pt x="37" y="100"/>
                    <a:pt x="37" y="100"/>
                  </a:cubicBezTo>
                  <a:cubicBezTo>
                    <a:pt x="38" y="100"/>
                    <a:pt x="39" y="100"/>
                    <a:pt x="39" y="100"/>
                  </a:cubicBezTo>
                  <a:cubicBezTo>
                    <a:pt x="40" y="99"/>
                    <a:pt x="41" y="99"/>
                    <a:pt x="42" y="99"/>
                  </a:cubicBezTo>
                  <a:cubicBezTo>
                    <a:pt x="42" y="98"/>
                    <a:pt x="43" y="98"/>
                    <a:pt x="44" y="97"/>
                  </a:cubicBezTo>
                  <a:cubicBezTo>
                    <a:pt x="44" y="97"/>
                    <a:pt x="45" y="97"/>
                    <a:pt x="46" y="96"/>
                  </a:cubicBezTo>
                  <a:cubicBezTo>
                    <a:pt x="48" y="96"/>
                    <a:pt x="48" y="96"/>
                    <a:pt x="48" y="96"/>
                  </a:cubicBezTo>
                  <a:moveTo>
                    <a:pt x="63" y="125"/>
                  </a:moveTo>
                  <a:cubicBezTo>
                    <a:pt x="60" y="125"/>
                    <a:pt x="57" y="124"/>
                    <a:pt x="56" y="122"/>
                  </a:cubicBezTo>
                  <a:cubicBezTo>
                    <a:pt x="54" y="119"/>
                    <a:pt x="53" y="116"/>
                    <a:pt x="53" y="111"/>
                  </a:cubicBezTo>
                  <a:cubicBezTo>
                    <a:pt x="53" y="106"/>
                    <a:pt x="54" y="103"/>
                    <a:pt x="56" y="100"/>
                  </a:cubicBezTo>
                  <a:cubicBezTo>
                    <a:pt x="58" y="97"/>
                    <a:pt x="60" y="96"/>
                    <a:pt x="63" y="96"/>
                  </a:cubicBezTo>
                  <a:cubicBezTo>
                    <a:pt x="69" y="96"/>
                    <a:pt x="72" y="101"/>
                    <a:pt x="72" y="111"/>
                  </a:cubicBezTo>
                  <a:cubicBezTo>
                    <a:pt x="72" y="115"/>
                    <a:pt x="72" y="119"/>
                    <a:pt x="70" y="121"/>
                  </a:cubicBezTo>
                  <a:cubicBezTo>
                    <a:pt x="68" y="124"/>
                    <a:pt x="66" y="125"/>
                    <a:pt x="63" y="125"/>
                  </a:cubicBezTo>
                  <a:moveTo>
                    <a:pt x="63" y="100"/>
                  </a:moveTo>
                  <a:cubicBezTo>
                    <a:pt x="60" y="100"/>
                    <a:pt x="58" y="104"/>
                    <a:pt x="58" y="111"/>
                  </a:cubicBezTo>
                  <a:cubicBezTo>
                    <a:pt x="58" y="118"/>
                    <a:pt x="60" y="122"/>
                    <a:pt x="63" y="122"/>
                  </a:cubicBezTo>
                  <a:cubicBezTo>
                    <a:pt x="66" y="122"/>
                    <a:pt x="68" y="118"/>
                    <a:pt x="68" y="111"/>
                  </a:cubicBezTo>
                  <a:cubicBezTo>
                    <a:pt x="68" y="103"/>
                    <a:pt x="66" y="100"/>
                    <a:pt x="63" y="100"/>
                  </a:cubicBezTo>
                  <a:moveTo>
                    <a:pt x="86" y="96"/>
                  </a:moveTo>
                  <a:cubicBezTo>
                    <a:pt x="86" y="125"/>
                    <a:pt x="86" y="125"/>
                    <a:pt x="86" y="125"/>
                  </a:cubicBezTo>
                  <a:cubicBezTo>
                    <a:pt x="81" y="125"/>
                    <a:pt x="81" y="125"/>
                    <a:pt x="81" y="125"/>
                  </a:cubicBezTo>
                  <a:cubicBezTo>
                    <a:pt x="81" y="102"/>
                    <a:pt x="81" y="102"/>
                    <a:pt x="81" y="102"/>
                  </a:cubicBezTo>
                  <a:cubicBezTo>
                    <a:pt x="81" y="102"/>
                    <a:pt x="80" y="103"/>
                    <a:pt x="79" y="103"/>
                  </a:cubicBezTo>
                  <a:cubicBezTo>
                    <a:pt x="78" y="103"/>
                    <a:pt x="77" y="104"/>
                    <a:pt x="76" y="104"/>
                  </a:cubicBezTo>
                  <a:cubicBezTo>
                    <a:pt x="76" y="100"/>
                    <a:pt x="76" y="100"/>
                    <a:pt x="76" y="100"/>
                  </a:cubicBezTo>
                  <a:cubicBezTo>
                    <a:pt x="76" y="100"/>
                    <a:pt x="77" y="100"/>
                    <a:pt x="78" y="100"/>
                  </a:cubicBezTo>
                  <a:cubicBezTo>
                    <a:pt x="78" y="99"/>
                    <a:pt x="79" y="99"/>
                    <a:pt x="80" y="99"/>
                  </a:cubicBezTo>
                  <a:cubicBezTo>
                    <a:pt x="81" y="98"/>
                    <a:pt x="81" y="98"/>
                    <a:pt x="82" y="97"/>
                  </a:cubicBezTo>
                  <a:cubicBezTo>
                    <a:pt x="83" y="97"/>
                    <a:pt x="83" y="97"/>
                    <a:pt x="84" y="96"/>
                  </a:cubicBezTo>
                  <a:cubicBezTo>
                    <a:pt x="86" y="96"/>
                    <a:pt x="86" y="96"/>
                    <a:pt x="86" y="96"/>
                  </a:cubicBezTo>
                  <a:moveTo>
                    <a:pt x="101" y="125"/>
                  </a:moveTo>
                  <a:cubicBezTo>
                    <a:pt x="98" y="125"/>
                    <a:pt x="96" y="124"/>
                    <a:pt x="94" y="122"/>
                  </a:cubicBezTo>
                  <a:cubicBezTo>
                    <a:pt x="92" y="119"/>
                    <a:pt x="92" y="116"/>
                    <a:pt x="92" y="111"/>
                  </a:cubicBezTo>
                  <a:cubicBezTo>
                    <a:pt x="92" y="106"/>
                    <a:pt x="92" y="103"/>
                    <a:pt x="94" y="100"/>
                  </a:cubicBezTo>
                  <a:cubicBezTo>
                    <a:pt x="96" y="97"/>
                    <a:pt x="98" y="96"/>
                    <a:pt x="102" y="96"/>
                  </a:cubicBezTo>
                  <a:cubicBezTo>
                    <a:pt x="108" y="96"/>
                    <a:pt x="111" y="101"/>
                    <a:pt x="111" y="111"/>
                  </a:cubicBezTo>
                  <a:cubicBezTo>
                    <a:pt x="111" y="115"/>
                    <a:pt x="110" y="119"/>
                    <a:pt x="108" y="121"/>
                  </a:cubicBezTo>
                  <a:cubicBezTo>
                    <a:pt x="106" y="124"/>
                    <a:pt x="104" y="125"/>
                    <a:pt x="101" y="125"/>
                  </a:cubicBezTo>
                  <a:moveTo>
                    <a:pt x="101" y="100"/>
                  </a:moveTo>
                  <a:cubicBezTo>
                    <a:pt x="98" y="100"/>
                    <a:pt x="96" y="104"/>
                    <a:pt x="96" y="111"/>
                  </a:cubicBezTo>
                  <a:cubicBezTo>
                    <a:pt x="96" y="118"/>
                    <a:pt x="98" y="122"/>
                    <a:pt x="101" y="122"/>
                  </a:cubicBezTo>
                  <a:cubicBezTo>
                    <a:pt x="105" y="122"/>
                    <a:pt x="106" y="118"/>
                    <a:pt x="106" y="111"/>
                  </a:cubicBezTo>
                  <a:cubicBezTo>
                    <a:pt x="106" y="103"/>
                    <a:pt x="105" y="100"/>
                    <a:pt x="101" y="100"/>
                  </a:cubicBezTo>
                  <a:moveTo>
                    <a:pt x="124" y="96"/>
                  </a:moveTo>
                  <a:cubicBezTo>
                    <a:pt x="124" y="125"/>
                    <a:pt x="124" y="125"/>
                    <a:pt x="124" y="125"/>
                  </a:cubicBezTo>
                  <a:cubicBezTo>
                    <a:pt x="120" y="125"/>
                    <a:pt x="120" y="125"/>
                    <a:pt x="120" y="125"/>
                  </a:cubicBezTo>
                  <a:cubicBezTo>
                    <a:pt x="120" y="102"/>
                    <a:pt x="120" y="102"/>
                    <a:pt x="120" y="102"/>
                  </a:cubicBezTo>
                  <a:cubicBezTo>
                    <a:pt x="119" y="102"/>
                    <a:pt x="118" y="103"/>
                    <a:pt x="117" y="103"/>
                  </a:cubicBezTo>
                  <a:cubicBezTo>
                    <a:pt x="116" y="103"/>
                    <a:pt x="115" y="104"/>
                    <a:pt x="114" y="104"/>
                  </a:cubicBezTo>
                  <a:cubicBezTo>
                    <a:pt x="114" y="100"/>
                    <a:pt x="114" y="100"/>
                    <a:pt x="114" y="100"/>
                  </a:cubicBezTo>
                  <a:cubicBezTo>
                    <a:pt x="115" y="100"/>
                    <a:pt x="115" y="100"/>
                    <a:pt x="116" y="100"/>
                  </a:cubicBezTo>
                  <a:cubicBezTo>
                    <a:pt x="117" y="99"/>
                    <a:pt x="117" y="99"/>
                    <a:pt x="118" y="99"/>
                  </a:cubicBezTo>
                  <a:cubicBezTo>
                    <a:pt x="119" y="98"/>
                    <a:pt x="120" y="98"/>
                    <a:pt x="120" y="97"/>
                  </a:cubicBezTo>
                  <a:cubicBezTo>
                    <a:pt x="121" y="97"/>
                    <a:pt x="122" y="97"/>
                    <a:pt x="122" y="96"/>
                  </a:cubicBezTo>
                  <a:cubicBezTo>
                    <a:pt x="124" y="96"/>
                    <a:pt x="124" y="96"/>
                    <a:pt x="124" y="96"/>
                  </a:cubicBezTo>
                  <a:moveTo>
                    <a:pt x="139" y="125"/>
                  </a:moveTo>
                  <a:cubicBezTo>
                    <a:pt x="136" y="125"/>
                    <a:pt x="134" y="124"/>
                    <a:pt x="132" y="122"/>
                  </a:cubicBezTo>
                  <a:cubicBezTo>
                    <a:pt x="131" y="119"/>
                    <a:pt x="130" y="116"/>
                    <a:pt x="130" y="111"/>
                  </a:cubicBezTo>
                  <a:cubicBezTo>
                    <a:pt x="130" y="106"/>
                    <a:pt x="131" y="103"/>
                    <a:pt x="132" y="100"/>
                  </a:cubicBezTo>
                  <a:cubicBezTo>
                    <a:pt x="134" y="97"/>
                    <a:pt x="137" y="96"/>
                    <a:pt x="140" y="96"/>
                  </a:cubicBezTo>
                  <a:cubicBezTo>
                    <a:pt x="146" y="96"/>
                    <a:pt x="149" y="101"/>
                    <a:pt x="149" y="111"/>
                  </a:cubicBezTo>
                  <a:cubicBezTo>
                    <a:pt x="149" y="115"/>
                    <a:pt x="148" y="119"/>
                    <a:pt x="146" y="121"/>
                  </a:cubicBezTo>
                  <a:cubicBezTo>
                    <a:pt x="145" y="124"/>
                    <a:pt x="142" y="125"/>
                    <a:pt x="139" y="125"/>
                  </a:cubicBezTo>
                  <a:moveTo>
                    <a:pt x="140" y="100"/>
                  </a:moveTo>
                  <a:cubicBezTo>
                    <a:pt x="136" y="100"/>
                    <a:pt x="135" y="104"/>
                    <a:pt x="135" y="111"/>
                  </a:cubicBezTo>
                  <a:cubicBezTo>
                    <a:pt x="135" y="118"/>
                    <a:pt x="136" y="122"/>
                    <a:pt x="140" y="122"/>
                  </a:cubicBezTo>
                  <a:cubicBezTo>
                    <a:pt x="143" y="122"/>
                    <a:pt x="144" y="118"/>
                    <a:pt x="144" y="111"/>
                  </a:cubicBezTo>
                  <a:cubicBezTo>
                    <a:pt x="144" y="103"/>
                    <a:pt x="143" y="100"/>
                    <a:pt x="140" y="100"/>
                  </a:cubicBezTo>
                  <a:moveTo>
                    <a:pt x="161" y="125"/>
                  </a:moveTo>
                  <a:cubicBezTo>
                    <a:pt x="158" y="125"/>
                    <a:pt x="156" y="124"/>
                    <a:pt x="155" y="122"/>
                  </a:cubicBezTo>
                  <a:cubicBezTo>
                    <a:pt x="153" y="119"/>
                    <a:pt x="152" y="116"/>
                    <a:pt x="152" y="111"/>
                  </a:cubicBezTo>
                  <a:cubicBezTo>
                    <a:pt x="152" y="106"/>
                    <a:pt x="153" y="103"/>
                    <a:pt x="155" y="100"/>
                  </a:cubicBezTo>
                  <a:cubicBezTo>
                    <a:pt x="156" y="97"/>
                    <a:pt x="159" y="96"/>
                    <a:pt x="162" y="96"/>
                  </a:cubicBezTo>
                  <a:cubicBezTo>
                    <a:pt x="168" y="96"/>
                    <a:pt x="171" y="101"/>
                    <a:pt x="171" y="111"/>
                  </a:cubicBezTo>
                  <a:cubicBezTo>
                    <a:pt x="171" y="115"/>
                    <a:pt x="170" y="119"/>
                    <a:pt x="169" y="121"/>
                  </a:cubicBezTo>
                  <a:cubicBezTo>
                    <a:pt x="167" y="124"/>
                    <a:pt x="164" y="125"/>
                    <a:pt x="161" y="125"/>
                  </a:cubicBezTo>
                  <a:moveTo>
                    <a:pt x="162" y="100"/>
                  </a:moveTo>
                  <a:cubicBezTo>
                    <a:pt x="158" y="100"/>
                    <a:pt x="157" y="104"/>
                    <a:pt x="157" y="111"/>
                  </a:cubicBezTo>
                  <a:cubicBezTo>
                    <a:pt x="157" y="118"/>
                    <a:pt x="158" y="122"/>
                    <a:pt x="162" y="122"/>
                  </a:cubicBezTo>
                  <a:cubicBezTo>
                    <a:pt x="165" y="122"/>
                    <a:pt x="167" y="118"/>
                    <a:pt x="167" y="111"/>
                  </a:cubicBezTo>
                  <a:cubicBezTo>
                    <a:pt x="167" y="103"/>
                    <a:pt x="165" y="100"/>
                    <a:pt x="162" y="100"/>
                  </a:cubicBezTo>
                  <a:moveTo>
                    <a:pt x="184" y="125"/>
                  </a:moveTo>
                  <a:cubicBezTo>
                    <a:pt x="181" y="125"/>
                    <a:pt x="178" y="124"/>
                    <a:pt x="177" y="122"/>
                  </a:cubicBezTo>
                  <a:cubicBezTo>
                    <a:pt x="175" y="119"/>
                    <a:pt x="174" y="116"/>
                    <a:pt x="174" y="111"/>
                  </a:cubicBezTo>
                  <a:cubicBezTo>
                    <a:pt x="174" y="106"/>
                    <a:pt x="175" y="103"/>
                    <a:pt x="177" y="100"/>
                  </a:cubicBezTo>
                  <a:cubicBezTo>
                    <a:pt x="179" y="97"/>
                    <a:pt x="181" y="96"/>
                    <a:pt x="184" y="96"/>
                  </a:cubicBezTo>
                  <a:cubicBezTo>
                    <a:pt x="190" y="96"/>
                    <a:pt x="193" y="101"/>
                    <a:pt x="193" y="111"/>
                  </a:cubicBezTo>
                  <a:cubicBezTo>
                    <a:pt x="193" y="115"/>
                    <a:pt x="193" y="119"/>
                    <a:pt x="191" y="121"/>
                  </a:cubicBezTo>
                  <a:cubicBezTo>
                    <a:pt x="189" y="124"/>
                    <a:pt x="187" y="125"/>
                    <a:pt x="184" y="125"/>
                  </a:cubicBezTo>
                  <a:moveTo>
                    <a:pt x="184" y="100"/>
                  </a:moveTo>
                  <a:cubicBezTo>
                    <a:pt x="181" y="100"/>
                    <a:pt x="179" y="104"/>
                    <a:pt x="179" y="111"/>
                  </a:cubicBezTo>
                  <a:cubicBezTo>
                    <a:pt x="179" y="118"/>
                    <a:pt x="181" y="122"/>
                    <a:pt x="184" y="122"/>
                  </a:cubicBezTo>
                  <a:cubicBezTo>
                    <a:pt x="187" y="122"/>
                    <a:pt x="189" y="118"/>
                    <a:pt x="189" y="111"/>
                  </a:cubicBezTo>
                  <a:cubicBezTo>
                    <a:pt x="189" y="103"/>
                    <a:pt x="187" y="100"/>
                    <a:pt x="184" y="100"/>
                  </a:cubicBezTo>
                  <a:moveTo>
                    <a:pt x="206" y="125"/>
                  </a:moveTo>
                  <a:cubicBezTo>
                    <a:pt x="203" y="125"/>
                    <a:pt x="201" y="124"/>
                    <a:pt x="199" y="122"/>
                  </a:cubicBezTo>
                  <a:cubicBezTo>
                    <a:pt x="197" y="119"/>
                    <a:pt x="196" y="116"/>
                    <a:pt x="196" y="111"/>
                  </a:cubicBezTo>
                  <a:cubicBezTo>
                    <a:pt x="196" y="106"/>
                    <a:pt x="197" y="103"/>
                    <a:pt x="199" y="100"/>
                  </a:cubicBezTo>
                  <a:cubicBezTo>
                    <a:pt x="201" y="97"/>
                    <a:pt x="203" y="96"/>
                    <a:pt x="206" y="96"/>
                  </a:cubicBezTo>
                  <a:cubicBezTo>
                    <a:pt x="213" y="96"/>
                    <a:pt x="216" y="101"/>
                    <a:pt x="216" y="111"/>
                  </a:cubicBezTo>
                  <a:cubicBezTo>
                    <a:pt x="216" y="115"/>
                    <a:pt x="215" y="119"/>
                    <a:pt x="213" y="121"/>
                  </a:cubicBezTo>
                  <a:cubicBezTo>
                    <a:pt x="211" y="124"/>
                    <a:pt x="209" y="125"/>
                    <a:pt x="206" y="125"/>
                  </a:cubicBezTo>
                  <a:moveTo>
                    <a:pt x="206" y="100"/>
                  </a:moveTo>
                  <a:cubicBezTo>
                    <a:pt x="203" y="100"/>
                    <a:pt x="201" y="104"/>
                    <a:pt x="201" y="111"/>
                  </a:cubicBezTo>
                  <a:cubicBezTo>
                    <a:pt x="201" y="118"/>
                    <a:pt x="203" y="122"/>
                    <a:pt x="206" y="122"/>
                  </a:cubicBezTo>
                  <a:cubicBezTo>
                    <a:pt x="209" y="122"/>
                    <a:pt x="211" y="118"/>
                    <a:pt x="211" y="111"/>
                  </a:cubicBezTo>
                  <a:cubicBezTo>
                    <a:pt x="211" y="103"/>
                    <a:pt x="209" y="100"/>
                    <a:pt x="206" y="100"/>
                  </a:cubicBezTo>
                  <a:moveTo>
                    <a:pt x="229" y="96"/>
                  </a:moveTo>
                  <a:cubicBezTo>
                    <a:pt x="229" y="125"/>
                    <a:pt x="229" y="125"/>
                    <a:pt x="229" y="125"/>
                  </a:cubicBezTo>
                  <a:cubicBezTo>
                    <a:pt x="225" y="125"/>
                    <a:pt x="225" y="125"/>
                    <a:pt x="225" y="125"/>
                  </a:cubicBezTo>
                  <a:cubicBezTo>
                    <a:pt x="225" y="102"/>
                    <a:pt x="225" y="102"/>
                    <a:pt x="225" y="102"/>
                  </a:cubicBezTo>
                  <a:cubicBezTo>
                    <a:pt x="224" y="102"/>
                    <a:pt x="223" y="103"/>
                    <a:pt x="222" y="103"/>
                  </a:cubicBezTo>
                  <a:cubicBezTo>
                    <a:pt x="221" y="103"/>
                    <a:pt x="220" y="104"/>
                    <a:pt x="219" y="104"/>
                  </a:cubicBezTo>
                  <a:cubicBezTo>
                    <a:pt x="219" y="100"/>
                    <a:pt x="219" y="100"/>
                    <a:pt x="219" y="100"/>
                  </a:cubicBezTo>
                  <a:cubicBezTo>
                    <a:pt x="220" y="100"/>
                    <a:pt x="220" y="100"/>
                    <a:pt x="221" y="100"/>
                  </a:cubicBezTo>
                  <a:cubicBezTo>
                    <a:pt x="222" y="99"/>
                    <a:pt x="222" y="99"/>
                    <a:pt x="223" y="99"/>
                  </a:cubicBezTo>
                  <a:cubicBezTo>
                    <a:pt x="224" y="98"/>
                    <a:pt x="224" y="98"/>
                    <a:pt x="225" y="97"/>
                  </a:cubicBezTo>
                  <a:cubicBezTo>
                    <a:pt x="226" y="97"/>
                    <a:pt x="227" y="97"/>
                    <a:pt x="227" y="96"/>
                  </a:cubicBezTo>
                  <a:cubicBezTo>
                    <a:pt x="229" y="96"/>
                    <a:pt x="229" y="96"/>
                    <a:pt x="229" y="96"/>
                  </a:cubicBezTo>
                  <a:moveTo>
                    <a:pt x="244" y="125"/>
                  </a:moveTo>
                  <a:cubicBezTo>
                    <a:pt x="241" y="125"/>
                    <a:pt x="239" y="124"/>
                    <a:pt x="237" y="122"/>
                  </a:cubicBezTo>
                  <a:cubicBezTo>
                    <a:pt x="236" y="119"/>
                    <a:pt x="235" y="116"/>
                    <a:pt x="235" y="111"/>
                  </a:cubicBezTo>
                  <a:cubicBezTo>
                    <a:pt x="235" y="106"/>
                    <a:pt x="236" y="103"/>
                    <a:pt x="237" y="100"/>
                  </a:cubicBezTo>
                  <a:cubicBezTo>
                    <a:pt x="239" y="97"/>
                    <a:pt x="242" y="96"/>
                    <a:pt x="245" y="96"/>
                  </a:cubicBezTo>
                  <a:cubicBezTo>
                    <a:pt x="251" y="96"/>
                    <a:pt x="254" y="101"/>
                    <a:pt x="254" y="111"/>
                  </a:cubicBezTo>
                  <a:cubicBezTo>
                    <a:pt x="254" y="115"/>
                    <a:pt x="253" y="119"/>
                    <a:pt x="251" y="121"/>
                  </a:cubicBezTo>
                  <a:cubicBezTo>
                    <a:pt x="250" y="124"/>
                    <a:pt x="247" y="125"/>
                    <a:pt x="244" y="125"/>
                  </a:cubicBezTo>
                  <a:moveTo>
                    <a:pt x="245" y="100"/>
                  </a:moveTo>
                  <a:cubicBezTo>
                    <a:pt x="241" y="100"/>
                    <a:pt x="239" y="104"/>
                    <a:pt x="239" y="111"/>
                  </a:cubicBezTo>
                  <a:cubicBezTo>
                    <a:pt x="239" y="118"/>
                    <a:pt x="241" y="122"/>
                    <a:pt x="244" y="122"/>
                  </a:cubicBezTo>
                  <a:cubicBezTo>
                    <a:pt x="248" y="122"/>
                    <a:pt x="249" y="118"/>
                    <a:pt x="249" y="111"/>
                  </a:cubicBezTo>
                  <a:cubicBezTo>
                    <a:pt x="249" y="103"/>
                    <a:pt x="248" y="100"/>
                    <a:pt x="245" y="100"/>
                  </a:cubicBezTo>
                  <a:moveTo>
                    <a:pt x="266" y="125"/>
                  </a:moveTo>
                  <a:cubicBezTo>
                    <a:pt x="263" y="125"/>
                    <a:pt x="261" y="124"/>
                    <a:pt x="259" y="122"/>
                  </a:cubicBezTo>
                  <a:cubicBezTo>
                    <a:pt x="258" y="119"/>
                    <a:pt x="257" y="116"/>
                    <a:pt x="257" y="111"/>
                  </a:cubicBezTo>
                  <a:cubicBezTo>
                    <a:pt x="257" y="106"/>
                    <a:pt x="258" y="103"/>
                    <a:pt x="260" y="100"/>
                  </a:cubicBezTo>
                  <a:cubicBezTo>
                    <a:pt x="261" y="97"/>
                    <a:pt x="264" y="96"/>
                    <a:pt x="267" y="96"/>
                  </a:cubicBezTo>
                  <a:cubicBezTo>
                    <a:pt x="273" y="96"/>
                    <a:pt x="276" y="101"/>
                    <a:pt x="276" y="111"/>
                  </a:cubicBezTo>
                  <a:cubicBezTo>
                    <a:pt x="276" y="115"/>
                    <a:pt x="275" y="119"/>
                    <a:pt x="274" y="121"/>
                  </a:cubicBezTo>
                  <a:cubicBezTo>
                    <a:pt x="272" y="124"/>
                    <a:pt x="269" y="125"/>
                    <a:pt x="266" y="125"/>
                  </a:cubicBezTo>
                  <a:moveTo>
                    <a:pt x="267" y="100"/>
                  </a:moveTo>
                  <a:cubicBezTo>
                    <a:pt x="263" y="100"/>
                    <a:pt x="262" y="104"/>
                    <a:pt x="262" y="111"/>
                  </a:cubicBezTo>
                  <a:cubicBezTo>
                    <a:pt x="262" y="118"/>
                    <a:pt x="263" y="122"/>
                    <a:pt x="267" y="122"/>
                  </a:cubicBezTo>
                  <a:cubicBezTo>
                    <a:pt x="270" y="122"/>
                    <a:pt x="272" y="118"/>
                    <a:pt x="272" y="111"/>
                  </a:cubicBezTo>
                  <a:cubicBezTo>
                    <a:pt x="272" y="103"/>
                    <a:pt x="270" y="100"/>
                    <a:pt x="267" y="100"/>
                  </a:cubicBezTo>
                  <a:moveTo>
                    <a:pt x="290" y="96"/>
                  </a:moveTo>
                  <a:cubicBezTo>
                    <a:pt x="290" y="125"/>
                    <a:pt x="290" y="125"/>
                    <a:pt x="290" y="125"/>
                  </a:cubicBezTo>
                  <a:cubicBezTo>
                    <a:pt x="285" y="125"/>
                    <a:pt x="285" y="125"/>
                    <a:pt x="285" y="125"/>
                  </a:cubicBezTo>
                  <a:cubicBezTo>
                    <a:pt x="285" y="102"/>
                    <a:pt x="285" y="102"/>
                    <a:pt x="285" y="102"/>
                  </a:cubicBezTo>
                  <a:cubicBezTo>
                    <a:pt x="284" y="102"/>
                    <a:pt x="283" y="103"/>
                    <a:pt x="282" y="103"/>
                  </a:cubicBezTo>
                  <a:cubicBezTo>
                    <a:pt x="282" y="103"/>
                    <a:pt x="280" y="104"/>
                    <a:pt x="279" y="104"/>
                  </a:cubicBezTo>
                  <a:cubicBezTo>
                    <a:pt x="279" y="100"/>
                    <a:pt x="279" y="100"/>
                    <a:pt x="279" y="100"/>
                  </a:cubicBezTo>
                  <a:cubicBezTo>
                    <a:pt x="280" y="100"/>
                    <a:pt x="281" y="100"/>
                    <a:pt x="281" y="100"/>
                  </a:cubicBezTo>
                  <a:cubicBezTo>
                    <a:pt x="282" y="99"/>
                    <a:pt x="283" y="99"/>
                    <a:pt x="284" y="99"/>
                  </a:cubicBezTo>
                  <a:cubicBezTo>
                    <a:pt x="284" y="98"/>
                    <a:pt x="285" y="98"/>
                    <a:pt x="286" y="97"/>
                  </a:cubicBezTo>
                  <a:cubicBezTo>
                    <a:pt x="286" y="97"/>
                    <a:pt x="287" y="97"/>
                    <a:pt x="288" y="96"/>
                  </a:cubicBezTo>
                  <a:cubicBezTo>
                    <a:pt x="290" y="96"/>
                    <a:pt x="290" y="96"/>
                    <a:pt x="290" y="96"/>
                  </a:cubicBezTo>
                  <a:moveTo>
                    <a:pt x="305" y="125"/>
                  </a:moveTo>
                  <a:cubicBezTo>
                    <a:pt x="302" y="125"/>
                    <a:pt x="299" y="124"/>
                    <a:pt x="298" y="122"/>
                  </a:cubicBezTo>
                  <a:cubicBezTo>
                    <a:pt x="296" y="119"/>
                    <a:pt x="295" y="116"/>
                    <a:pt x="295" y="111"/>
                  </a:cubicBezTo>
                  <a:cubicBezTo>
                    <a:pt x="295" y="106"/>
                    <a:pt x="296" y="103"/>
                    <a:pt x="298" y="100"/>
                  </a:cubicBezTo>
                  <a:cubicBezTo>
                    <a:pt x="300" y="97"/>
                    <a:pt x="302" y="96"/>
                    <a:pt x="305" y="96"/>
                  </a:cubicBezTo>
                  <a:cubicBezTo>
                    <a:pt x="311" y="96"/>
                    <a:pt x="314" y="101"/>
                    <a:pt x="314" y="111"/>
                  </a:cubicBezTo>
                  <a:cubicBezTo>
                    <a:pt x="314" y="115"/>
                    <a:pt x="314" y="119"/>
                    <a:pt x="312" y="121"/>
                  </a:cubicBezTo>
                  <a:cubicBezTo>
                    <a:pt x="310" y="124"/>
                    <a:pt x="308" y="125"/>
                    <a:pt x="305" y="125"/>
                  </a:cubicBezTo>
                  <a:moveTo>
                    <a:pt x="305" y="100"/>
                  </a:moveTo>
                  <a:cubicBezTo>
                    <a:pt x="302" y="100"/>
                    <a:pt x="300" y="104"/>
                    <a:pt x="300" y="111"/>
                  </a:cubicBezTo>
                  <a:cubicBezTo>
                    <a:pt x="300" y="118"/>
                    <a:pt x="302" y="122"/>
                    <a:pt x="305" y="122"/>
                  </a:cubicBezTo>
                  <a:cubicBezTo>
                    <a:pt x="308" y="122"/>
                    <a:pt x="310" y="118"/>
                    <a:pt x="310" y="111"/>
                  </a:cubicBezTo>
                  <a:cubicBezTo>
                    <a:pt x="310" y="103"/>
                    <a:pt x="308" y="100"/>
                    <a:pt x="305" y="100"/>
                  </a:cubicBezTo>
                  <a:moveTo>
                    <a:pt x="10" y="144"/>
                  </a:moveTo>
                  <a:cubicBezTo>
                    <a:pt x="10" y="173"/>
                    <a:pt x="10" y="173"/>
                    <a:pt x="10" y="173"/>
                  </a:cubicBezTo>
                  <a:cubicBezTo>
                    <a:pt x="6" y="173"/>
                    <a:pt x="6" y="173"/>
                    <a:pt x="6" y="173"/>
                  </a:cubicBezTo>
                  <a:cubicBezTo>
                    <a:pt x="6" y="150"/>
                    <a:pt x="6" y="150"/>
                    <a:pt x="6" y="150"/>
                  </a:cubicBezTo>
                  <a:cubicBezTo>
                    <a:pt x="5" y="150"/>
                    <a:pt x="4" y="151"/>
                    <a:pt x="3" y="151"/>
                  </a:cubicBezTo>
                  <a:cubicBezTo>
                    <a:pt x="2" y="151"/>
                    <a:pt x="1" y="152"/>
                    <a:pt x="0" y="152"/>
                  </a:cubicBezTo>
                  <a:cubicBezTo>
                    <a:pt x="0" y="148"/>
                    <a:pt x="0" y="148"/>
                    <a:pt x="0" y="148"/>
                  </a:cubicBezTo>
                  <a:cubicBezTo>
                    <a:pt x="1" y="148"/>
                    <a:pt x="1" y="148"/>
                    <a:pt x="2" y="147"/>
                  </a:cubicBezTo>
                  <a:cubicBezTo>
                    <a:pt x="3" y="147"/>
                    <a:pt x="4" y="147"/>
                    <a:pt x="4" y="147"/>
                  </a:cubicBezTo>
                  <a:cubicBezTo>
                    <a:pt x="5" y="146"/>
                    <a:pt x="6" y="146"/>
                    <a:pt x="6" y="145"/>
                  </a:cubicBezTo>
                  <a:cubicBezTo>
                    <a:pt x="7" y="145"/>
                    <a:pt x="8" y="145"/>
                    <a:pt x="8" y="144"/>
                  </a:cubicBezTo>
                  <a:cubicBezTo>
                    <a:pt x="10" y="144"/>
                    <a:pt x="10" y="144"/>
                    <a:pt x="10" y="144"/>
                  </a:cubicBezTo>
                  <a:moveTo>
                    <a:pt x="25" y="173"/>
                  </a:moveTo>
                  <a:cubicBezTo>
                    <a:pt x="22" y="173"/>
                    <a:pt x="20" y="172"/>
                    <a:pt x="18" y="170"/>
                  </a:cubicBezTo>
                  <a:cubicBezTo>
                    <a:pt x="17" y="167"/>
                    <a:pt x="16" y="164"/>
                    <a:pt x="16" y="159"/>
                  </a:cubicBezTo>
                  <a:cubicBezTo>
                    <a:pt x="16" y="154"/>
                    <a:pt x="17" y="151"/>
                    <a:pt x="19" y="148"/>
                  </a:cubicBezTo>
                  <a:cubicBezTo>
                    <a:pt x="20" y="145"/>
                    <a:pt x="23" y="144"/>
                    <a:pt x="26" y="144"/>
                  </a:cubicBezTo>
                  <a:cubicBezTo>
                    <a:pt x="32" y="144"/>
                    <a:pt x="35" y="149"/>
                    <a:pt x="35" y="159"/>
                  </a:cubicBezTo>
                  <a:cubicBezTo>
                    <a:pt x="35" y="163"/>
                    <a:pt x="34" y="167"/>
                    <a:pt x="33" y="169"/>
                  </a:cubicBezTo>
                  <a:cubicBezTo>
                    <a:pt x="31" y="172"/>
                    <a:pt x="28" y="173"/>
                    <a:pt x="25" y="173"/>
                  </a:cubicBezTo>
                  <a:moveTo>
                    <a:pt x="26" y="148"/>
                  </a:moveTo>
                  <a:cubicBezTo>
                    <a:pt x="22" y="148"/>
                    <a:pt x="21" y="152"/>
                    <a:pt x="21" y="159"/>
                  </a:cubicBezTo>
                  <a:cubicBezTo>
                    <a:pt x="21" y="166"/>
                    <a:pt x="22" y="170"/>
                    <a:pt x="26" y="170"/>
                  </a:cubicBezTo>
                  <a:cubicBezTo>
                    <a:pt x="29" y="170"/>
                    <a:pt x="31" y="166"/>
                    <a:pt x="31" y="159"/>
                  </a:cubicBezTo>
                  <a:cubicBezTo>
                    <a:pt x="31" y="151"/>
                    <a:pt x="29" y="148"/>
                    <a:pt x="26" y="148"/>
                  </a:cubicBezTo>
                  <a:moveTo>
                    <a:pt x="49" y="144"/>
                  </a:moveTo>
                  <a:cubicBezTo>
                    <a:pt x="49" y="173"/>
                    <a:pt x="49" y="173"/>
                    <a:pt x="49" y="173"/>
                  </a:cubicBezTo>
                  <a:cubicBezTo>
                    <a:pt x="44" y="173"/>
                    <a:pt x="44" y="173"/>
                    <a:pt x="44" y="173"/>
                  </a:cubicBezTo>
                  <a:cubicBezTo>
                    <a:pt x="44" y="150"/>
                    <a:pt x="44" y="150"/>
                    <a:pt x="44" y="150"/>
                  </a:cubicBezTo>
                  <a:cubicBezTo>
                    <a:pt x="43" y="150"/>
                    <a:pt x="42" y="151"/>
                    <a:pt x="41" y="151"/>
                  </a:cubicBezTo>
                  <a:cubicBezTo>
                    <a:pt x="41" y="151"/>
                    <a:pt x="39" y="152"/>
                    <a:pt x="38" y="152"/>
                  </a:cubicBezTo>
                  <a:cubicBezTo>
                    <a:pt x="38" y="148"/>
                    <a:pt x="38" y="148"/>
                    <a:pt x="38" y="148"/>
                  </a:cubicBezTo>
                  <a:cubicBezTo>
                    <a:pt x="39" y="148"/>
                    <a:pt x="40" y="148"/>
                    <a:pt x="40" y="147"/>
                  </a:cubicBezTo>
                  <a:cubicBezTo>
                    <a:pt x="41" y="147"/>
                    <a:pt x="42" y="147"/>
                    <a:pt x="43" y="147"/>
                  </a:cubicBezTo>
                  <a:cubicBezTo>
                    <a:pt x="43" y="146"/>
                    <a:pt x="44" y="146"/>
                    <a:pt x="45" y="145"/>
                  </a:cubicBezTo>
                  <a:cubicBezTo>
                    <a:pt x="45" y="145"/>
                    <a:pt x="46" y="145"/>
                    <a:pt x="47" y="144"/>
                  </a:cubicBezTo>
                  <a:cubicBezTo>
                    <a:pt x="49" y="144"/>
                    <a:pt x="49" y="144"/>
                    <a:pt x="49" y="144"/>
                  </a:cubicBezTo>
                  <a:moveTo>
                    <a:pt x="65" y="144"/>
                  </a:moveTo>
                  <a:cubicBezTo>
                    <a:pt x="65" y="173"/>
                    <a:pt x="65" y="173"/>
                    <a:pt x="65" y="173"/>
                  </a:cubicBezTo>
                  <a:cubicBezTo>
                    <a:pt x="60" y="173"/>
                    <a:pt x="60" y="173"/>
                    <a:pt x="60" y="173"/>
                  </a:cubicBezTo>
                  <a:cubicBezTo>
                    <a:pt x="60" y="150"/>
                    <a:pt x="60" y="150"/>
                    <a:pt x="60" y="150"/>
                  </a:cubicBezTo>
                  <a:cubicBezTo>
                    <a:pt x="59" y="150"/>
                    <a:pt x="59" y="151"/>
                    <a:pt x="58" y="151"/>
                  </a:cubicBezTo>
                  <a:cubicBezTo>
                    <a:pt x="57" y="151"/>
                    <a:pt x="56" y="152"/>
                    <a:pt x="54" y="152"/>
                  </a:cubicBezTo>
                  <a:cubicBezTo>
                    <a:pt x="54" y="148"/>
                    <a:pt x="54" y="148"/>
                    <a:pt x="54" y="148"/>
                  </a:cubicBezTo>
                  <a:cubicBezTo>
                    <a:pt x="55" y="148"/>
                    <a:pt x="56" y="148"/>
                    <a:pt x="57" y="147"/>
                  </a:cubicBezTo>
                  <a:cubicBezTo>
                    <a:pt x="57" y="147"/>
                    <a:pt x="58" y="147"/>
                    <a:pt x="59" y="147"/>
                  </a:cubicBezTo>
                  <a:cubicBezTo>
                    <a:pt x="59" y="146"/>
                    <a:pt x="60" y="146"/>
                    <a:pt x="61" y="145"/>
                  </a:cubicBezTo>
                  <a:cubicBezTo>
                    <a:pt x="61" y="145"/>
                    <a:pt x="62" y="145"/>
                    <a:pt x="63" y="144"/>
                  </a:cubicBezTo>
                  <a:cubicBezTo>
                    <a:pt x="65" y="144"/>
                    <a:pt x="65" y="144"/>
                    <a:pt x="65" y="144"/>
                  </a:cubicBezTo>
                  <a:moveTo>
                    <a:pt x="81" y="144"/>
                  </a:moveTo>
                  <a:cubicBezTo>
                    <a:pt x="81" y="173"/>
                    <a:pt x="81" y="173"/>
                    <a:pt x="81" y="173"/>
                  </a:cubicBezTo>
                  <a:cubicBezTo>
                    <a:pt x="76" y="173"/>
                    <a:pt x="76" y="173"/>
                    <a:pt x="76" y="173"/>
                  </a:cubicBezTo>
                  <a:cubicBezTo>
                    <a:pt x="76" y="150"/>
                    <a:pt x="76" y="150"/>
                    <a:pt x="76" y="150"/>
                  </a:cubicBezTo>
                  <a:cubicBezTo>
                    <a:pt x="75" y="150"/>
                    <a:pt x="75" y="151"/>
                    <a:pt x="74" y="151"/>
                  </a:cubicBezTo>
                  <a:cubicBezTo>
                    <a:pt x="73" y="151"/>
                    <a:pt x="72" y="152"/>
                    <a:pt x="70" y="152"/>
                  </a:cubicBezTo>
                  <a:cubicBezTo>
                    <a:pt x="70" y="148"/>
                    <a:pt x="70" y="148"/>
                    <a:pt x="70" y="148"/>
                  </a:cubicBezTo>
                  <a:cubicBezTo>
                    <a:pt x="71" y="148"/>
                    <a:pt x="72" y="148"/>
                    <a:pt x="73" y="147"/>
                  </a:cubicBezTo>
                  <a:cubicBezTo>
                    <a:pt x="73" y="147"/>
                    <a:pt x="74" y="147"/>
                    <a:pt x="75" y="147"/>
                  </a:cubicBezTo>
                  <a:cubicBezTo>
                    <a:pt x="75" y="146"/>
                    <a:pt x="76" y="146"/>
                    <a:pt x="77" y="145"/>
                  </a:cubicBezTo>
                  <a:cubicBezTo>
                    <a:pt x="77" y="145"/>
                    <a:pt x="78" y="145"/>
                    <a:pt x="79" y="144"/>
                  </a:cubicBezTo>
                  <a:cubicBezTo>
                    <a:pt x="81" y="144"/>
                    <a:pt x="81" y="144"/>
                    <a:pt x="81" y="144"/>
                  </a:cubicBezTo>
                  <a:moveTo>
                    <a:pt x="96" y="173"/>
                  </a:moveTo>
                  <a:cubicBezTo>
                    <a:pt x="93" y="173"/>
                    <a:pt x="91" y="172"/>
                    <a:pt x="89" y="170"/>
                  </a:cubicBezTo>
                  <a:cubicBezTo>
                    <a:pt x="87" y="167"/>
                    <a:pt x="86" y="164"/>
                    <a:pt x="86" y="159"/>
                  </a:cubicBezTo>
                  <a:cubicBezTo>
                    <a:pt x="86" y="154"/>
                    <a:pt x="87" y="151"/>
                    <a:pt x="89" y="148"/>
                  </a:cubicBezTo>
                  <a:cubicBezTo>
                    <a:pt x="91" y="145"/>
                    <a:pt x="93" y="144"/>
                    <a:pt x="96" y="144"/>
                  </a:cubicBezTo>
                  <a:cubicBezTo>
                    <a:pt x="103" y="144"/>
                    <a:pt x="106" y="149"/>
                    <a:pt x="106" y="159"/>
                  </a:cubicBezTo>
                  <a:cubicBezTo>
                    <a:pt x="106" y="163"/>
                    <a:pt x="105" y="167"/>
                    <a:pt x="103" y="169"/>
                  </a:cubicBezTo>
                  <a:cubicBezTo>
                    <a:pt x="101" y="172"/>
                    <a:pt x="99" y="173"/>
                    <a:pt x="96" y="173"/>
                  </a:cubicBezTo>
                  <a:moveTo>
                    <a:pt x="96" y="148"/>
                  </a:moveTo>
                  <a:cubicBezTo>
                    <a:pt x="93" y="148"/>
                    <a:pt x="91" y="152"/>
                    <a:pt x="91" y="159"/>
                  </a:cubicBezTo>
                  <a:cubicBezTo>
                    <a:pt x="91" y="166"/>
                    <a:pt x="93" y="170"/>
                    <a:pt x="96" y="170"/>
                  </a:cubicBezTo>
                  <a:cubicBezTo>
                    <a:pt x="99" y="170"/>
                    <a:pt x="101" y="166"/>
                    <a:pt x="101" y="159"/>
                  </a:cubicBezTo>
                  <a:cubicBezTo>
                    <a:pt x="101" y="151"/>
                    <a:pt x="99" y="148"/>
                    <a:pt x="96" y="148"/>
                  </a:cubicBezTo>
                  <a:moveTo>
                    <a:pt x="118" y="173"/>
                  </a:moveTo>
                  <a:cubicBezTo>
                    <a:pt x="115" y="173"/>
                    <a:pt x="113" y="172"/>
                    <a:pt x="111" y="170"/>
                  </a:cubicBezTo>
                  <a:cubicBezTo>
                    <a:pt x="109" y="167"/>
                    <a:pt x="109" y="164"/>
                    <a:pt x="109" y="159"/>
                  </a:cubicBezTo>
                  <a:cubicBezTo>
                    <a:pt x="109" y="154"/>
                    <a:pt x="109" y="151"/>
                    <a:pt x="111" y="148"/>
                  </a:cubicBezTo>
                  <a:cubicBezTo>
                    <a:pt x="113" y="145"/>
                    <a:pt x="115" y="144"/>
                    <a:pt x="119" y="144"/>
                  </a:cubicBezTo>
                  <a:cubicBezTo>
                    <a:pt x="125" y="144"/>
                    <a:pt x="128" y="149"/>
                    <a:pt x="128" y="159"/>
                  </a:cubicBezTo>
                  <a:cubicBezTo>
                    <a:pt x="128" y="163"/>
                    <a:pt x="127" y="167"/>
                    <a:pt x="125" y="169"/>
                  </a:cubicBezTo>
                  <a:cubicBezTo>
                    <a:pt x="123" y="172"/>
                    <a:pt x="121" y="173"/>
                    <a:pt x="118" y="173"/>
                  </a:cubicBezTo>
                  <a:moveTo>
                    <a:pt x="118" y="148"/>
                  </a:moveTo>
                  <a:cubicBezTo>
                    <a:pt x="115" y="148"/>
                    <a:pt x="113" y="152"/>
                    <a:pt x="113" y="159"/>
                  </a:cubicBezTo>
                  <a:cubicBezTo>
                    <a:pt x="113" y="166"/>
                    <a:pt x="115" y="170"/>
                    <a:pt x="118" y="170"/>
                  </a:cubicBezTo>
                  <a:cubicBezTo>
                    <a:pt x="122" y="170"/>
                    <a:pt x="123" y="166"/>
                    <a:pt x="123" y="159"/>
                  </a:cubicBezTo>
                  <a:cubicBezTo>
                    <a:pt x="123" y="151"/>
                    <a:pt x="122" y="148"/>
                    <a:pt x="118" y="148"/>
                  </a:cubicBezTo>
                  <a:moveTo>
                    <a:pt x="141" y="144"/>
                  </a:moveTo>
                  <a:cubicBezTo>
                    <a:pt x="141" y="173"/>
                    <a:pt x="141" y="173"/>
                    <a:pt x="141" y="173"/>
                  </a:cubicBezTo>
                  <a:cubicBezTo>
                    <a:pt x="137" y="173"/>
                    <a:pt x="137" y="173"/>
                    <a:pt x="137" y="173"/>
                  </a:cubicBezTo>
                  <a:cubicBezTo>
                    <a:pt x="137" y="150"/>
                    <a:pt x="137" y="150"/>
                    <a:pt x="137" y="150"/>
                  </a:cubicBezTo>
                  <a:cubicBezTo>
                    <a:pt x="136" y="150"/>
                    <a:pt x="135" y="151"/>
                    <a:pt x="134" y="151"/>
                  </a:cubicBezTo>
                  <a:cubicBezTo>
                    <a:pt x="133" y="151"/>
                    <a:pt x="132" y="152"/>
                    <a:pt x="131" y="152"/>
                  </a:cubicBezTo>
                  <a:cubicBezTo>
                    <a:pt x="131" y="148"/>
                    <a:pt x="131" y="148"/>
                    <a:pt x="131" y="148"/>
                  </a:cubicBezTo>
                  <a:cubicBezTo>
                    <a:pt x="132" y="148"/>
                    <a:pt x="132" y="148"/>
                    <a:pt x="133" y="147"/>
                  </a:cubicBezTo>
                  <a:cubicBezTo>
                    <a:pt x="134" y="147"/>
                    <a:pt x="135" y="147"/>
                    <a:pt x="135" y="147"/>
                  </a:cubicBezTo>
                  <a:cubicBezTo>
                    <a:pt x="136" y="146"/>
                    <a:pt x="137" y="146"/>
                    <a:pt x="137" y="145"/>
                  </a:cubicBezTo>
                  <a:cubicBezTo>
                    <a:pt x="138" y="145"/>
                    <a:pt x="139" y="145"/>
                    <a:pt x="139" y="144"/>
                  </a:cubicBezTo>
                  <a:cubicBezTo>
                    <a:pt x="141" y="144"/>
                    <a:pt x="141" y="144"/>
                    <a:pt x="141" y="144"/>
                  </a:cubicBezTo>
                  <a:moveTo>
                    <a:pt x="157" y="144"/>
                  </a:moveTo>
                  <a:cubicBezTo>
                    <a:pt x="157" y="173"/>
                    <a:pt x="157" y="173"/>
                    <a:pt x="157" y="173"/>
                  </a:cubicBezTo>
                  <a:cubicBezTo>
                    <a:pt x="153" y="173"/>
                    <a:pt x="153" y="173"/>
                    <a:pt x="153" y="173"/>
                  </a:cubicBezTo>
                  <a:cubicBezTo>
                    <a:pt x="153" y="150"/>
                    <a:pt x="153" y="150"/>
                    <a:pt x="153" y="150"/>
                  </a:cubicBezTo>
                  <a:cubicBezTo>
                    <a:pt x="152" y="150"/>
                    <a:pt x="151" y="151"/>
                    <a:pt x="150" y="151"/>
                  </a:cubicBezTo>
                  <a:cubicBezTo>
                    <a:pt x="149" y="151"/>
                    <a:pt x="148" y="152"/>
                    <a:pt x="147" y="152"/>
                  </a:cubicBezTo>
                  <a:cubicBezTo>
                    <a:pt x="147" y="148"/>
                    <a:pt x="147" y="148"/>
                    <a:pt x="147" y="148"/>
                  </a:cubicBezTo>
                  <a:cubicBezTo>
                    <a:pt x="148" y="148"/>
                    <a:pt x="148" y="148"/>
                    <a:pt x="149" y="147"/>
                  </a:cubicBezTo>
                  <a:cubicBezTo>
                    <a:pt x="150" y="147"/>
                    <a:pt x="151" y="147"/>
                    <a:pt x="151" y="147"/>
                  </a:cubicBezTo>
                  <a:cubicBezTo>
                    <a:pt x="152" y="146"/>
                    <a:pt x="153" y="146"/>
                    <a:pt x="153" y="145"/>
                  </a:cubicBezTo>
                  <a:cubicBezTo>
                    <a:pt x="154" y="145"/>
                    <a:pt x="155" y="145"/>
                    <a:pt x="156" y="144"/>
                  </a:cubicBezTo>
                  <a:cubicBezTo>
                    <a:pt x="157" y="144"/>
                    <a:pt x="157" y="144"/>
                    <a:pt x="157" y="144"/>
                  </a:cubicBezTo>
                  <a:moveTo>
                    <a:pt x="172" y="173"/>
                  </a:moveTo>
                  <a:cubicBezTo>
                    <a:pt x="169" y="173"/>
                    <a:pt x="167" y="172"/>
                    <a:pt x="165" y="170"/>
                  </a:cubicBezTo>
                  <a:cubicBezTo>
                    <a:pt x="164" y="167"/>
                    <a:pt x="163" y="164"/>
                    <a:pt x="163" y="159"/>
                  </a:cubicBezTo>
                  <a:cubicBezTo>
                    <a:pt x="163" y="154"/>
                    <a:pt x="164" y="151"/>
                    <a:pt x="166" y="148"/>
                  </a:cubicBezTo>
                  <a:cubicBezTo>
                    <a:pt x="167" y="145"/>
                    <a:pt x="170" y="144"/>
                    <a:pt x="173" y="144"/>
                  </a:cubicBezTo>
                  <a:cubicBezTo>
                    <a:pt x="179" y="144"/>
                    <a:pt x="182" y="149"/>
                    <a:pt x="182" y="159"/>
                  </a:cubicBezTo>
                  <a:cubicBezTo>
                    <a:pt x="182" y="163"/>
                    <a:pt x="181" y="167"/>
                    <a:pt x="180" y="169"/>
                  </a:cubicBezTo>
                  <a:cubicBezTo>
                    <a:pt x="178" y="172"/>
                    <a:pt x="175" y="173"/>
                    <a:pt x="172" y="173"/>
                  </a:cubicBezTo>
                  <a:moveTo>
                    <a:pt x="173" y="148"/>
                  </a:moveTo>
                  <a:cubicBezTo>
                    <a:pt x="169" y="148"/>
                    <a:pt x="168" y="152"/>
                    <a:pt x="168" y="159"/>
                  </a:cubicBezTo>
                  <a:cubicBezTo>
                    <a:pt x="168" y="166"/>
                    <a:pt x="169" y="170"/>
                    <a:pt x="173" y="170"/>
                  </a:cubicBezTo>
                  <a:cubicBezTo>
                    <a:pt x="176" y="170"/>
                    <a:pt x="178" y="166"/>
                    <a:pt x="178" y="159"/>
                  </a:cubicBezTo>
                  <a:cubicBezTo>
                    <a:pt x="178" y="151"/>
                    <a:pt x="176" y="148"/>
                    <a:pt x="173" y="148"/>
                  </a:cubicBezTo>
                  <a:moveTo>
                    <a:pt x="195" y="173"/>
                  </a:moveTo>
                  <a:cubicBezTo>
                    <a:pt x="192" y="173"/>
                    <a:pt x="189" y="172"/>
                    <a:pt x="188" y="170"/>
                  </a:cubicBezTo>
                  <a:cubicBezTo>
                    <a:pt x="186" y="167"/>
                    <a:pt x="185" y="164"/>
                    <a:pt x="185" y="159"/>
                  </a:cubicBezTo>
                  <a:cubicBezTo>
                    <a:pt x="185" y="154"/>
                    <a:pt x="186" y="151"/>
                    <a:pt x="188" y="148"/>
                  </a:cubicBezTo>
                  <a:cubicBezTo>
                    <a:pt x="189" y="145"/>
                    <a:pt x="192" y="144"/>
                    <a:pt x="195" y="144"/>
                  </a:cubicBezTo>
                  <a:cubicBezTo>
                    <a:pt x="201" y="144"/>
                    <a:pt x="204" y="149"/>
                    <a:pt x="204" y="159"/>
                  </a:cubicBezTo>
                  <a:cubicBezTo>
                    <a:pt x="204" y="163"/>
                    <a:pt x="204" y="167"/>
                    <a:pt x="202" y="169"/>
                  </a:cubicBezTo>
                  <a:cubicBezTo>
                    <a:pt x="200" y="172"/>
                    <a:pt x="198" y="173"/>
                    <a:pt x="195" y="173"/>
                  </a:cubicBezTo>
                  <a:moveTo>
                    <a:pt x="195" y="148"/>
                  </a:moveTo>
                  <a:cubicBezTo>
                    <a:pt x="192" y="148"/>
                    <a:pt x="190" y="152"/>
                    <a:pt x="190" y="159"/>
                  </a:cubicBezTo>
                  <a:cubicBezTo>
                    <a:pt x="190" y="166"/>
                    <a:pt x="192" y="170"/>
                    <a:pt x="195" y="170"/>
                  </a:cubicBezTo>
                  <a:cubicBezTo>
                    <a:pt x="198" y="170"/>
                    <a:pt x="200" y="166"/>
                    <a:pt x="200" y="159"/>
                  </a:cubicBezTo>
                  <a:cubicBezTo>
                    <a:pt x="200" y="151"/>
                    <a:pt x="198" y="148"/>
                    <a:pt x="195" y="148"/>
                  </a:cubicBezTo>
                  <a:moveTo>
                    <a:pt x="217" y="173"/>
                  </a:moveTo>
                  <a:cubicBezTo>
                    <a:pt x="214" y="173"/>
                    <a:pt x="212" y="172"/>
                    <a:pt x="210" y="170"/>
                  </a:cubicBezTo>
                  <a:cubicBezTo>
                    <a:pt x="208" y="167"/>
                    <a:pt x="207" y="164"/>
                    <a:pt x="207" y="159"/>
                  </a:cubicBezTo>
                  <a:cubicBezTo>
                    <a:pt x="207" y="154"/>
                    <a:pt x="208" y="151"/>
                    <a:pt x="210" y="148"/>
                  </a:cubicBezTo>
                  <a:cubicBezTo>
                    <a:pt x="212" y="145"/>
                    <a:pt x="214" y="144"/>
                    <a:pt x="217" y="144"/>
                  </a:cubicBezTo>
                  <a:cubicBezTo>
                    <a:pt x="224" y="144"/>
                    <a:pt x="227" y="149"/>
                    <a:pt x="227" y="159"/>
                  </a:cubicBezTo>
                  <a:cubicBezTo>
                    <a:pt x="227" y="163"/>
                    <a:pt x="226" y="167"/>
                    <a:pt x="224" y="169"/>
                  </a:cubicBezTo>
                  <a:cubicBezTo>
                    <a:pt x="222" y="172"/>
                    <a:pt x="220" y="173"/>
                    <a:pt x="217" y="173"/>
                  </a:cubicBezTo>
                  <a:moveTo>
                    <a:pt x="217" y="148"/>
                  </a:moveTo>
                  <a:cubicBezTo>
                    <a:pt x="214" y="148"/>
                    <a:pt x="212" y="152"/>
                    <a:pt x="212" y="159"/>
                  </a:cubicBezTo>
                  <a:cubicBezTo>
                    <a:pt x="212" y="166"/>
                    <a:pt x="214" y="170"/>
                    <a:pt x="217" y="170"/>
                  </a:cubicBezTo>
                  <a:cubicBezTo>
                    <a:pt x="220" y="170"/>
                    <a:pt x="222" y="166"/>
                    <a:pt x="222" y="159"/>
                  </a:cubicBezTo>
                  <a:cubicBezTo>
                    <a:pt x="222" y="151"/>
                    <a:pt x="220" y="148"/>
                    <a:pt x="217" y="148"/>
                  </a:cubicBezTo>
                  <a:moveTo>
                    <a:pt x="240" y="144"/>
                  </a:moveTo>
                  <a:cubicBezTo>
                    <a:pt x="240" y="173"/>
                    <a:pt x="240" y="173"/>
                    <a:pt x="240" y="173"/>
                  </a:cubicBezTo>
                  <a:cubicBezTo>
                    <a:pt x="236" y="173"/>
                    <a:pt x="236" y="173"/>
                    <a:pt x="236" y="173"/>
                  </a:cubicBezTo>
                  <a:cubicBezTo>
                    <a:pt x="236" y="150"/>
                    <a:pt x="236" y="150"/>
                    <a:pt x="236" y="150"/>
                  </a:cubicBezTo>
                  <a:cubicBezTo>
                    <a:pt x="235" y="150"/>
                    <a:pt x="234" y="151"/>
                    <a:pt x="233" y="151"/>
                  </a:cubicBezTo>
                  <a:cubicBezTo>
                    <a:pt x="232" y="151"/>
                    <a:pt x="231" y="152"/>
                    <a:pt x="230" y="152"/>
                  </a:cubicBezTo>
                  <a:cubicBezTo>
                    <a:pt x="230" y="148"/>
                    <a:pt x="230" y="148"/>
                    <a:pt x="230" y="148"/>
                  </a:cubicBezTo>
                  <a:cubicBezTo>
                    <a:pt x="230" y="148"/>
                    <a:pt x="231" y="148"/>
                    <a:pt x="232" y="147"/>
                  </a:cubicBezTo>
                  <a:cubicBezTo>
                    <a:pt x="233" y="147"/>
                    <a:pt x="233" y="147"/>
                    <a:pt x="234" y="147"/>
                  </a:cubicBezTo>
                  <a:cubicBezTo>
                    <a:pt x="235" y="146"/>
                    <a:pt x="235" y="146"/>
                    <a:pt x="236" y="145"/>
                  </a:cubicBezTo>
                  <a:cubicBezTo>
                    <a:pt x="237" y="145"/>
                    <a:pt x="237" y="145"/>
                    <a:pt x="238" y="144"/>
                  </a:cubicBezTo>
                  <a:cubicBezTo>
                    <a:pt x="240" y="144"/>
                    <a:pt x="240" y="144"/>
                    <a:pt x="240" y="144"/>
                  </a:cubicBezTo>
                  <a:moveTo>
                    <a:pt x="255" y="173"/>
                  </a:moveTo>
                  <a:cubicBezTo>
                    <a:pt x="252" y="173"/>
                    <a:pt x="250" y="172"/>
                    <a:pt x="248" y="170"/>
                  </a:cubicBezTo>
                  <a:cubicBezTo>
                    <a:pt x="247" y="167"/>
                    <a:pt x="246" y="164"/>
                    <a:pt x="246" y="159"/>
                  </a:cubicBezTo>
                  <a:cubicBezTo>
                    <a:pt x="246" y="154"/>
                    <a:pt x="247" y="151"/>
                    <a:pt x="248" y="148"/>
                  </a:cubicBezTo>
                  <a:cubicBezTo>
                    <a:pt x="250" y="145"/>
                    <a:pt x="252" y="144"/>
                    <a:pt x="256" y="144"/>
                  </a:cubicBezTo>
                  <a:cubicBezTo>
                    <a:pt x="262" y="144"/>
                    <a:pt x="265" y="149"/>
                    <a:pt x="265" y="159"/>
                  </a:cubicBezTo>
                  <a:cubicBezTo>
                    <a:pt x="265" y="163"/>
                    <a:pt x="264" y="167"/>
                    <a:pt x="262" y="169"/>
                  </a:cubicBezTo>
                  <a:cubicBezTo>
                    <a:pt x="261" y="172"/>
                    <a:pt x="258" y="173"/>
                    <a:pt x="255" y="173"/>
                  </a:cubicBezTo>
                  <a:moveTo>
                    <a:pt x="255" y="148"/>
                  </a:moveTo>
                  <a:cubicBezTo>
                    <a:pt x="252" y="148"/>
                    <a:pt x="250" y="152"/>
                    <a:pt x="250" y="159"/>
                  </a:cubicBezTo>
                  <a:cubicBezTo>
                    <a:pt x="250" y="166"/>
                    <a:pt x="252" y="170"/>
                    <a:pt x="255" y="170"/>
                  </a:cubicBezTo>
                  <a:cubicBezTo>
                    <a:pt x="259" y="170"/>
                    <a:pt x="260" y="166"/>
                    <a:pt x="260" y="159"/>
                  </a:cubicBezTo>
                  <a:cubicBezTo>
                    <a:pt x="260" y="151"/>
                    <a:pt x="259" y="148"/>
                    <a:pt x="255" y="148"/>
                  </a:cubicBezTo>
                  <a:moveTo>
                    <a:pt x="278" y="144"/>
                  </a:moveTo>
                  <a:cubicBezTo>
                    <a:pt x="278" y="173"/>
                    <a:pt x="278" y="173"/>
                    <a:pt x="278" y="173"/>
                  </a:cubicBezTo>
                  <a:cubicBezTo>
                    <a:pt x="274" y="173"/>
                    <a:pt x="274" y="173"/>
                    <a:pt x="274" y="173"/>
                  </a:cubicBezTo>
                  <a:cubicBezTo>
                    <a:pt x="274" y="150"/>
                    <a:pt x="274" y="150"/>
                    <a:pt x="274" y="150"/>
                  </a:cubicBezTo>
                  <a:cubicBezTo>
                    <a:pt x="273" y="150"/>
                    <a:pt x="272" y="151"/>
                    <a:pt x="271" y="151"/>
                  </a:cubicBezTo>
                  <a:cubicBezTo>
                    <a:pt x="270" y="151"/>
                    <a:pt x="269" y="152"/>
                    <a:pt x="268" y="152"/>
                  </a:cubicBezTo>
                  <a:cubicBezTo>
                    <a:pt x="268" y="148"/>
                    <a:pt x="268" y="148"/>
                    <a:pt x="268" y="148"/>
                  </a:cubicBezTo>
                  <a:cubicBezTo>
                    <a:pt x="269" y="148"/>
                    <a:pt x="269" y="148"/>
                    <a:pt x="270" y="147"/>
                  </a:cubicBezTo>
                  <a:cubicBezTo>
                    <a:pt x="271" y="147"/>
                    <a:pt x="272" y="147"/>
                    <a:pt x="272" y="147"/>
                  </a:cubicBezTo>
                  <a:cubicBezTo>
                    <a:pt x="273" y="146"/>
                    <a:pt x="274" y="146"/>
                    <a:pt x="274" y="145"/>
                  </a:cubicBezTo>
                  <a:cubicBezTo>
                    <a:pt x="275" y="145"/>
                    <a:pt x="276" y="145"/>
                    <a:pt x="276" y="144"/>
                  </a:cubicBezTo>
                  <a:cubicBezTo>
                    <a:pt x="278" y="144"/>
                    <a:pt x="278" y="144"/>
                    <a:pt x="278" y="144"/>
                  </a:cubicBezTo>
                  <a:moveTo>
                    <a:pt x="293" y="173"/>
                  </a:moveTo>
                  <a:cubicBezTo>
                    <a:pt x="290" y="173"/>
                    <a:pt x="288" y="172"/>
                    <a:pt x="286" y="170"/>
                  </a:cubicBezTo>
                  <a:cubicBezTo>
                    <a:pt x="285" y="167"/>
                    <a:pt x="284" y="164"/>
                    <a:pt x="284" y="159"/>
                  </a:cubicBezTo>
                  <a:cubicBezTo>
                    <a:pt x="284" y="154"/>
                    <a:pt x="285" y="151"/>
                    <a:pt x="287" y="148"/>
                  </a:cubicBezTo>
                  <a:cubicBezTo>
                    <a:pt x="288" y="145"/>
                    <a:pt x="291" y="144"/>
                    <a:pt x="294" y="144"/>
                  </a:cubicBezTo>
                  <a:cubicBezTo>
                    <a:pt x="300" y="144"/>
                    <a:pt x="303" y="149"/>
                    <a:pt x="303" y="159"/>
                  </a:cubicBezTo>
                  <a:cubicBezTo>
                    <a:pt x="303" y="163"/>
                    <a:pt x="302" y="167"/>
                    <a:pt x="301" y="169"/>
                  </a:cubicBezTo>
                  <a:cubicBezTo>
                    <a:pt x="299" y="172"/>
                    <a:pt x="296" y="173"/>
                    <a:pt x="293" y="173"/>
                  </a:cubicBezTo>
                  <a:moveTo>
                    <a:pt x="294" y="148"/>
                  </a:moveTo>
                  <a:cubicBezTo>
                    <a:pt x="290" y="148"/>
                    <a:pt x="289" y="152"/>
                    <a:pt x="289" y="159"/>
                  </a:cubicBezTo>
                  <a:cubicBezTo>
                    <a:pt x="289" y="166"/>
                    <a:pt x="290" y="170"/>
                    <a:pt x="294" y="170"/>
                  </a:cubicBezTo>
                  <a:cubicBezTo>
                    <a:pt x="297" y="170"/>
                    <a:pt x="299" y="166"/>
                    <a:pt x="299" y="159"/>
                  </a:cubicBezTo>
                  <a:cubicBezTo>
                    <a:pt x="299" y="151"/>
                    <a:pt x="297" y="148"/>
                    <a:pt x="294" y="148"/>
                  </a:cubicBezTo>
                  <a:moveTo>
                    <a:pt x="317" y="144"/>
                  </a:moveTo>
                  <a:cubicBezTo>
                    <a:pt x="317" y="173"/>
                    <a:pt x="317" y="173"/>
                    <a:pt x="317" y="173"/>
                  </a:cubicBezTo>
                  <a:cubicBezTo>
                    <a:pt x="312" y="173"/>
                    <a:pt x="312" y="173"/>
                    <a:pt x="312" y="173"/>
                  </a:cubicBezTo>
                  <a:cubicBezTo>
                    <a:pt x="312" y="150"/>
                    <a:pt x="312" y="150"/>
                    <a:pt x="312" y="150"/>
                  </a:cubicBezTo>
                  <a:cubicBezTo>
                    <a:pt x="311" y="150"/>
                    <a:pt x="310" y="151"/>
                    <a:pt x="310" y="151"/>
                  </a:cubicBezTo>
                  <a:cubicBezTo>
                    <a:pt x="309" y="151"/>
                    <a:pt x="308" y="152"/>
                    <a:pt x="306" y="152"/>
                  </a:cubicBezTo>
                  <a:cubicBezTo>
                    <a:pt x="306" y="148"/>
                    <a:pt x="306" y="148"/>
                    <a:pt x="306" y="148"/>
                  </a:cubicBezTo>
                  <a:cubicBezTo>
                    <a:pt x="307" y="148"/>
                    <a:pt x="308" y="148"/>
                    <a:pt x="308" y="147"/>
                  </a:cubicBezTo>
                  <a:cubicBezTo>
                    <a:pt x="309" y="147"/>
                    <a:pt x="310" y="147"/>
                    <a:pt x="311" y="147"/>
                  </a:cubicBezTo>
                  <a:cubicBezTo>
                    <a:pt x="311" y="146"/>
                    <a:pt x="312" y="146"/>
                    <a:pt x="313" y="145"/>
                  </a:cubicBezTo>
                  <a:cubicBezTo>
                    <a:pt x="313" y="145"/>
                    <a:pt x="314" y="145"/>
                    <a:pt x="315" y="144"/>
                  </a:cubicBezTo>
                  <a:cubicBezTo>
                    <a:pt x="317" y="144"/>
                    <a:pt x="317" y="144"/>
                    <a:pt x="317" y="144"/>
                  </a:cubicBezTo>
                  <a:moveTo>
                    <a:pt x="332" y="173"/>
                  </a:moveTo>
                  <a:cubicBezTo>
                    <a:pt x="329" y="173"/>
                    <a:pt x="326" y="172"/>
                    <a:pt x="325" y="170"/>
                  </a:cubicBezTo>
                  <a:cubicBezTo>
                    <a:pt x="323" y="167"/>
                    <a:pt x="322" y="164"/>
                    <a:pt x="322" y="159"/>
                  </a:cubicBezTo>
                  <a:cubicBezTo>
                    <a:pt x="322" y="154"/>
                    <a:pt x="323" y="151"/>
                    <a:pt x="325" y="148"/>
                  </a:cubicBezTo>
                  <a:cubicBezTo>
                    <a:pt x="327" y="145"/>
                    <a:pt x="329" y="144"/>
                    <a:pt x="332" y="144"/>
                  </a:cubicBezTo>
                  <a:cubicBezTo>
                    <a:pt x="338" y="144"/>
                    <a:pt x="341" y="149"/>
                    <a:pt x="341" y="159"/>
                  </a:cubicBezTo>
                  <a:cubicBezTo>
                    <a:pt x="341" y="163"/>
                    <a:pt x="341" y="167"/>
                    <a:pt x="339" y="169"/>
                  </a:cubicBezTo>
                  <a:cubicBezTo>
                    <a:pt x="337" y="172"/>
                    <a:pt x="335" y="173"/>
                    <a:pt x="332" y="173"/>
                  </a:cubicBezTo>
                  <a:moveTo>
                    <a:pt x="332" y="148"/>
                  </a:moveTo>
                  <a:cubicBezTo>
                    <a:pt x="329" y="148"/>
                    <a:pt x="327" y="152"/>
                    <a:pt x="327" y="159"/>
                  </a:cubicBezTo>
                  <a:cubicBezTo>
                    <a:pt x="327" y="166"/>
                    <a:pt x="329" y="170"/>
                    <a:pt x="332" y="170"/>
                  </a:cubicBezTo>
                  <a:cubicBezTo>
                    <a:pt x="335" y="170"/>
                    <a:pt x="337" y="166"/>
                    <a:pt x="337" y="159"/>
                  </a:cubicBezTo>
                  <a:cubicBezTo>
                    <a:pt x="337" y="151"/>
                    <a:pt x="335" y="148"/>
                    <a:pt x="332" y="148"/>
                  </a:cubicBezTo>
                  <a:moveTo>
                    <a:pt x="13" y="221"/>
                  </a:moveTo>
                  <a:cubicBezTo>
                    <a:pt x="10" y="221"/>
                    <a:pt x="8" y="220"/>
                    <a:pt x="6" y="218"/>
                  </a:cubicBezTo>
                  <a:cubicBezTo>
                    <a:pt x="5" y="215"/>
                    <a:pt x="4" y="212"/>
                    <a:pt x="4" y="207"/>
                  </a:cubicBezTo>
                  <a:cubicBezTo>
                    <a:pt x="4" y="202"/>
                    <a:pt x="5" y="199"/>
                    <a:pt x="6" y="196"/>
                  </a:cubicBezTo>
                  <a:cubicBezTo>
                    <a:pt x="8" y="193"/>
                    <a:pt x="11" y="192"/>
                    <a:pt x="14" y="192"/>
                  </a:cubicBezTo>
                  <a:cubicBezTo>
                    <a:pt x="20" y="192"/>
                    <a:pt x="23" y="197"/>
                    <a:pt x="23" y="207"/>
                  </a:cubicBezTo>
                  <a:cubicBezTo>
                    <a:pt x="23" y="211"/>
                    <a:pt x="22" y="215"/>
                    <a:pt x="20" y="217"/>
                  </a:cubicBezTo>
                  <a:cubicBezTo>
                    <a:pt x="19" y="220"/>
                    <a:pt x="16" y="221"/>
                    <a:pt x="13" y="221"/>
                  </a:cubicBezTo>
                  <a:moveTo>
                    <a:pt x="14" y="196"/>
                  </a:moveTo>
                  <a:cubicBezTo>
                    <a:pt x="10" y="196"/>
                    <a:pt x="8" y="200"/>
                    <a:pt x="8" y="207"/>
                  </a:cubicBezTo>
                  <a:cubicBezTo>
                    <a:pt x="8" y="214"/>
                    <a:pt x="10" y="218"/>
                    <a:pt x="13" y="218"/>
                  </a:cubicBezTo>
                  <a:cubicBezTo>
                    <a:pt x="17" y="218"/>
                    <a:pt x="18" y="214"/>
                    <a:pt x="18" y="207"/>
                  </a:cubicBezTo>
                  <a:cubicBezTo>
                    <a:pt x="18" y="199"/>
                    <a:pt x="17" y="196"/>
                    <a:pt x="14" y="196"/>
                  </a:cubicBezTo>
                  <a:moveTo>
                    <a:pt x="35" y="221"/>
                  </a:moveTo>
                  <a:cubicBezTo>
                    <a:pt x="32" y="221"/>
                    <a:pt x="30" y="220"/>
                    <a:pt x="29" y="218"/>
                  </a:cubicBezTo>
                  <a:cubicBezTo>
                    <a:pt x="27" y="215"/>
                    <a:pt x="26" y="212"/>
                    <a:pt x="26" y="207"/>
                  </a:cubicBezTo>
                  <a:cubicBezTo>
                    <a:pt x="26" y="202"/>
                    <a:pt x="27" y="199"/>
                    <a:pt x="29" y="196"/>
                  </a:cubicBezTo>
                  <a:cubicBezTo>
                    <a:pt x="30" y="193"/>
                    <a:pt x="33" y="192"/>
                    <a:pt x="36" y="192"/>
                  </a:cubicBezTo>
                  <a:cubicBezTo>
                    <a:pt x="42" y="192"/>
                    <a:pt x="45" y="197"/>
                    <a:pt x="45" y="207"/>
                  </a:cubicBezTo>
                  <a:cubicBezTo>
                    <a:pt x="45" y="211"/>
                    <a:pt x="44" y="215"/>
                    <a:pt x="43" y="217"/>
                  </a:cubicBezTo>
                  <a:cubicBezTo>
                    <a:pt x="41" y="220"/>
                    <a:pt x="38" y="221"/>
                    <a:pt x="35" y="221"/>
                  </a:cubicBezTo>
                  <a:moveTo>
                    <a:pt x="36" y="196"/>
                  </a:moveTo>
                  <a:cubicBezTo>
                    <a:pt x="32" y="196"/>
                    <a:pt x="31" y="200"/>
                    <a:pt x="31" y="207"/>
                  </a:cubicBezTo>
                  <a:cubicBezTo>
                    <a:pt x="31" y="214"/>
                    <a:pt x="32" y="218"/>
                    <a:pt x="36" y="218"/>
                  </a:cubicBezTo>
                  <a:cubicBezTo>
                    <a:pt x="39" y="218"/>
                    <a:pt x="41" y="214"/>
                    <a:pt x="41" y="207"/>
                  </a:cubicBezTo>
                  <a:cubicBezTo>
                    <a:pt x="41" y="199"/>
                    <a:pt x="39" y="196"/>
                    <a:pt x="36" y="196"/>
                  </a:cubicBezTo>
                  <a:moveTo>
                    <a:pt x="58" y="221"/>
                  </a:moveTo>
                  <a:cubicBezTo>
                    <a:pt x="55" y="221"/>
                    <a:pt x="52" y="220"/>
                    <a:pt x="51" y="218"/>
                  </a:cubicBezTo>
                  <a:cubicBezTo>
                    <a:pt x="49" y="215"/>
                    <a:pt x="48" y="212"/>
                    <a:pt x="48" y="207"/>
                  </a:cubicBezTo>
                  <a:cubicBezTo>
                    <a:pt x="48" y="202"/>
                    <a:pt x="49" y="199"/>
                    <a:pt x="51" y="196"/>
                  </a:cubicBezTo>
                  <a:cubicBezTo>
                    <a:pt x="53" y="193"/>
                    <a:pt x="55" y="192"/>
                    <a:pt x="58" y="192"/>
                  </a:cubicBezTo>
                  <a:cubicBezTo>
                    <a:pt x="64" y="192"/>
                    <a:pt x="67" y="197"/>
                    <a:pt x="67" y="207"/>
                  </a:cubicBezTo>
                  <a:cubicBezTo>
                    <a:pt x="67" y="211"/>
                    <a:pt x="67" y="215"/>
                    <a:pt x="65" y="217"/>
                  </a:cubicBezTo>
                  <a:cubicBezTo>
                    <a:pt x="63" y="220"/>
                    <a:pt x="61" y="221"/>
                    <a:pt x="58" y="221"/>
                  </a:cubicBezTo>
                  <a:moveTo>
                    <a:pt x="58" y="196"/>
                  </a:moveTo>
                  <a:cubicBezTo>
                    <a:pt x="55" y="196"/>
                    <a:pt x="53" y="200"/>
                    <a:pt x="53" y="207"/>
                  </a:cubicBezTo>
                  <a:cubicBezTo>
                    <a:pt x="53" y="214"/>
                    <a:pt x="55" y="218"/>
                    <a:pt x="58" y="218"/>
                  </a:cubicBezTo>
                  <a:cubicBezTo>
                    <a:pt x="61" y="218"/>
                    <a:pt x="63" y="214"/>
                    <a:pt x="63" y="207"/>
                  </a:cubicBezTo>
                  <a:cubicBezTo>
                    <a:pt x="63" y="199"/>
                    <a:pt x="61" y="196"/>
                    <a:pt x="58" y="196"/>
                  </a:cubicBezTo>
                  <a:moveTo>
                    <a:pt x="80" y="221"/>
                  </a:moveTo>
                  <a:cubicBezTo>
                    <a:pt x="77" y="221"/>
                    <a:pt x="75" y="220"/>
                    <a:pt x="73" y="218"/>
                  </a:cubicBezTo>
                  <a:cubicBezTo>
                    <a:pt x="71" y="215"/>
                    <a:pt x="70" y="212"/>
                    <a:pt x="70" y="207"/>
                  </a:cubicBezTo>
                  <a:cubicBezTo>
                    <a:pt x="70" y="202"/>
                    <a:pt x="71" y="199"/>
                    <a:pt x="73" y="196"/>
                  </a:cubicBezTo>
                  <a:cubicBezTo>
                    <a:pt x="75" y="193"/>
                    <a:pt x="77" y="192"/>
                    <a:pt x="80" y="192"/>
                  </a:cubicBezTo>
                  <a:cubicBezTo>
                    <a:pt x="87" y="192"/>
                    <a:pt x="90" y="197"/>
                    <a:pt x="90" y="207"/>
                  </a:cubicBezTo>
                  <a:cubicBezTo>
                    <a:pt x="90" y="211"/>
                    <a:pt x="89" y="215"/>
                    <a:pt x="87" y="217"/>
                  </a:cubicBezTo>
                  <a:cubicBezTo>
                    <a:pt x="85" y="220"/>
                    <a:pt x="83" y="221"/>
                    <a:pt x="80" y="221"/>
                  </a:cubicBezTo>
                  <a:moveTo>
                    <a:pt x="80" y="196"/>
                  </a:moveTo>
                  <a:cubicBezTo>
                    <a:pt x="77" y="196"/>
                    <a:pt x="75" y="200"/>
                    <a:pt x="75" y="207"/>
                  </a:cubicBezTo>
                  <a:cubicBezTo>
                    <a:pt x="75" y="214"/>
                    <a:pt x="77" y="218"/>
                    <a:pt x="80" y="218"/>
                  </a:cubicBezTo>
                  <a:cubicBezTo>
                    <a:pt x="83" y="218"/>
                    <a:pt x="85" y="214"/>
                    <a:pt x="85" y="207"/>
                  </a:cubicBezTo>
                  <a:cubicBezTo>
                    <a:pt x="85" y="199"/>
                    <a:pt x="83" y="196"/>
                    <a:pt x="80" y="196"/>
                  </a:cubicBezTo>
                  <a:moveTo>
                    <a:pt x="103" y="192"/>
                  </a:moveTo>
                  <a:cubicBezTo>
                    <a:pt x="103" y="221"/>
                    <a:pt x="103" y="221"/>
                    <a:pt x="103" y="221"/>
                  </a:cubicBezTo>
                  <a:cubicBezTo>
                    <a:pt x="99" y="221"/>
                    <a:pt x="99" y="221"/>
                    <a:pt x="99" y="221"/>
                  </a:cubicBezTo>
                  <a:cubicBezTo>
                    <a:pt x="99" y="198"/>
                    <a:pt x="99" y="198"/>
                    <a:pt x="99" y="198"/>
                  </a:cubicBezTo>
                  <a:cubicBezTo>
                    <a:pt x="98" y="198"/>
                    <a:pt x="97" y="199"/>
                    <a:pt x="96" y="199"/>
                  </a:cubicBezTo>
                  <a:cubicBezTo>
                    <a:pt x="95" y="199"/>
                    <a:pt x="94" y="200"/>
                    <a:pt x="93" y="200"/>
                  </a:cubicBezTo>
                  <a:cubicBezTo>
                    <a:pt x="93" y="196"/>
                    <a:pt x="93" y="196"/>
                    <a:pt x="93" y="196"/>
                  </a:cubicBezTo>
                  <a:cubicBezTo>
                    <a:pt x="94" y="196"/>
                    <a:pt x="94" y="196"/>
                    <a:pt x="95" y="195"/>
                  </a:cubicBezTo>
                  <a:cubicBezTo>
                    <a:pt x="96" y="195"/>
                    <a:pt x="96" y="195"/>
                    <a:pt x="97" y="195"/>
                  </a:cubicBezTo>
                  <a:cubicBezTo>
                    <a:pt x="98" y="194"/>
                    <a:pt x="98" y="194"/>
                    <a:pt x="99" y="193"/>
                  </a:cubicBezTo>
                  <a:cubicBezTo>
                    <a:pt x="100" y="193"/>
                    <a:pt x="101" y="193"/>
                    <a:pt x="101" y="192"/>
                  </a:cubicBezTo>
                  <a:cubicBezTo>
                    <a:pt x="103" y="192"/>
                    <a:pt x="103" y="192"/>
                    <a:pt x="103" y="192"/>
                  </a:cubicBezTo>
                  <a:moveTo>
                    <a:pt x="118" y="221"/>
                  </a:moveTo>
                  <a:cubicBezTo>
                    <a:pt x="115" y="221"/>
                    <a:pt x="113" y="220"/>
                    <a:pt x="111" y="218"/>
                  </a:cubicBezTo>
                  <a:cubicBezTo>
                    <a:pt x="110" y="215"/>
                    <a:pt x="109" y="212"/>
                    <a:pt x="109" y="207"/>
                  </a:cubicBezTo>
                  <a:cubicBezTo>
                    <a:pt x="109" y="202"/>
                    <a:pt x="110" y="199"/>
                    <a:pt x="111" y="196"/>
                  </a:cubicBezTo>
                  <a:cubicBezTo>
                    <a:pt x="113" y="193"/>
                    <a:pt x="115" y="192"/>
                    <a:pt x="119" y="192"/>
                  </a:cubicBezTo>
                  <a:cubicBezTo>
                    <a:pt x="125" y="192"/>
                    <a:pt x="128" y="197"/>
                    <a:pt x="128" y="207"/>
                  </a:cubicBezTo>
                  <a:cubicBezTo>
                    <a:pt x="128" y="211"/>
                    <a:pt x="127" y="215"/>
                    <a:pt x="125" y="217"/>
                  </a:cubicBezTo>
                  <a:cubicBezTo>
                    <a:pt x="124" y="220"/>
                    <a:pt x="121" y="221"/>
                    <a:pt x="118" y="221"/>
                  </a:cubicBezTo>
                  <a:moveTo>
                    <a:pt x="118" y="196"/>
                  </a:moveTo>
                  <a:cubicBezTo>
                    <a:pt x="115" y="196"/>
                    <a:pt x="113" y="200"/>
                    <a:pt x="113" y="207"/>
                  </a:cubicBezTo>
                  <a:cubicBezTo>
                    <a:pt x="113" y="214"/>
                    <a:pt x="115" y="218"/>
                    <a:pt x="118" y="218"/>
                  </a:cubicBezTo>
                  <a:cubicBezTo>
                    <a:pt x="122" y="218"/>
                    <a:pt x="123" y="214"/>
                    <a:pt x="123" y="207"/>
                  </a:cubicBezTo>
                  <a:cubicBezTo>
                    <a:pt x="123" y="199"/>
                    <a:pt x="122" y="196"/>
                    <a:pt x="118" y="196"/>
                  </a:cubicBezTo>
                  <a:moveTo>
                    <a:pt x="141" y="192"/>
                  </a:moveTo>
                  <a:cubicBezTo>
                    <a:pt x="141" y="221"/>
                    <a:pt x="141" y="221"/>
                    <a:pt x="141" y="221"/>
                  </a:cubicBezTo>
                  <a:cubicBezTo>
                    <a:pt x="137" y="221"/>
                    <a:pt x="137" y="221"/>
                    <a:pt x="137" y="221"/>
                  </a:cubicBezTo>
                  <a:cubicBezTo>
                    <a:pt x="137" y="198"/>
                    <a:pt x="137" y="198"/>
                    <a:pt x="137" y="198"/>
                  </a:cubicBezTo>
                  <a:cubicBezTo>
                    <a:pt x="136" y="198"/>
                    <a:pt x="135" y="199"/>
                    <a:pt x="134" y="199"/>
                  </a:cubicBezTo>
                  <a:cubicBezTo>
                    <a:pt x="133" y="199"/>
                    <a:pt x="132" y="200"/>
                    <a:pt x="131" y="200"/>
                  </a:cubicBezTo>
                  <a:cubicBezTo>
                    <a:pt x="131" y="196"/>
                    <a:pt x="131" y="196"/>
                    <a:pt x="131" y="196"/>
                  </a:cubicBezTo>
                  <a:cubicBezTo>
                    <a:pt x="132" y="196"/>
                    <a:pt x="133" y="196"/>
                    <a:pt x="133" y="195"/>
                  </a:cubicBezTo>
                  <a:cubicBezTo>
                    <a:pt x="134" y="195"/>
                    <a:pt x="135" y="195"/>
                    <a:pt x="135" y="195"/>
                  </a:cubicBezTo>
                  <a:cubicBezTo>
                    <a:pt x="136" y="194"/>
                    <a:pt x="137" y="194"/>
                    <a:pt x="137" y="193"/>
                  </a:cubicBezTo>
                  <a:cubicBezTo>
                    <a:pt x="138" y="193"/>
                    <a:pt x="139" y="193"/>
                    <a:pt x="140" y="192"/>
                  </a:cubicBezTo>
                  <a:cubicBezTo>
                    <a:pt x="141" y="192"/>
                    <a:pt x="141" y="192"/>
                    <a:pt x="141" y="192"/>
                  </a:cubicBezTo>
                  <a:moveTo>
                    <a:pt x="158" y="192"/>
                  </a:moveTo>
                  <a:cubicBezTo>
                    <a:pt x="158" y="221"/>
                    <a:pt x="158" y="221"/>
                    <a:pt x="158" y="221"/>
                  </a:cubicBezTo>
                  <a:cubicBezTo>
                    <a:pt x="153" y="221"/>
                    <a:pt x="153" y="221"/>
                    <a:pt x="153" y="221"/>
                  </a:cubicBezTo>
                  <a:cubicBezTo>
                    <a:pt x="153" y="198"/>
                    <a:pt x="153" y="198"/>
                    <a:pt x="153" y="198"/>
                  </a:cubicBezTo>
                  <a:cubicBezTo>
                    <a:pt x="152" y="198"/>
                    <a:pt x="151" y="199"/>
                    <a:pt x="150" y="199"/>
                  </a:cubicBezTo>
                  <a:cubicBezTo>
                    <a:pt x="149" y="199"/>
                    <a:pt x="148" y="200"/>
                    <a:pt x="147" y="200"/>
                  </a:cubicBezTo>
                  <a:cubicBezTo>
                    <a:pt x="147" y="196"/>
                    <a:pt x="147" y="196"/>
                    <a:pt x="147" y="196"/>
                  </a:cubicBezTo>
                  <a:cubicBezTo>
                    <a:pt x="148" y="196"/>
                    <a:pt x="149" y="196"/>
                    <a:pt x="149" y="195"/>
                  </a:cubicBezTo>
                  <a:cubicBezTo>
                    <a:pt x="150" y="195"/>
                    <a:pt x="151" y="195"/>
                    <a:pt x="151" y="195"/>
                  </a:cubicBezTo>
                  <a:cubicBezTo>
                    <a:pt x="152" y="194"/>
                    <a:pt x="153" y="194"/>
                    <a:pt x="153" y="193"/>
                  </a:cubicBezTo>
                  <a:cubicBezTo>
                    <a:pt x="154" y="193"/>
                    <a:pt x="155" y="193"/>
                    <a:pt x="156" y="192"/>
                  </a:cubicBezTo>
                  <a:cubicBezTo>
                    <a:pt x="158" y="192"/>
                    <a:pt x="158" y="192"/>
                    <a:pt x="158" y="192"/>
                  </a:cubicBezTo>
                  <a:moveTo>
                    <a:pt x="174" y="192"/>
                  </a:moveTo>
                  <a:cubicBezTo>
                    <a:pt x="174" y="221"/>
                    <a:pt x="174" y="221"/>
                    <a:pt x="174" y="221"/>
                  </a:cubicBezTo>
                  <a:cubicBezTo>
                    <a:pt x="169" y="221"/>
                    <a:pt x="169" y="221"/>
                    <a:pt x="169" y="221"/>
                  </a:cubicBezTo>
                  <a:cubicBezTo>
                    <a:pt x="169" y="198"/>
                    <a:pt x="169" y="198"/>
                    <a:pt x="169" y="198"/>
                  </a:cubicBezTo>
                  <a:cubicBezTo>
                    <a:pt x="168" y="198"/>
                    <a:pt x="167" y="199"/>
                    <a:pt x="166" y="199"/>
                  </a:cubicBezTo>
                  <a:cubicBezTo>
                    <a:pt x="166" y="199"/>
                    <a:pt x="164" y="200"/>
                    <a:pt x="163" y="200"/>
                  </a:cubicBezTo>
                  <a:cubicBezTo>
                    <a:pt x="163" y="196"/>
                    <a:pt x="163" y="196"/>
                    <a:pt x="163" y="196"/>
                  </a:cubicBezTo>
                  <a:cubicBezTo>
                    <a:pt x="164" y="196"/>
                    <a:pt x="165" y="196"/>
                    <a:pt x="165" y="195"/>
                  </a:cubicBezTo>
                  <a:cubicBezTo>
                    <a:pt x="166" y="195"/>
                    <a:pt x="167" y="195"/>
                    <a:pt x="167" y="195"/>
                  </a:cubicBezTo>
                  <a:cubicBezTo>
                    <a:pt x="168" y="194"/>
                    <a:pt x="169" y="194"/>
                    <a:pt x="170" y="193"/>
                  </a:cubicBezTo>
                  <a:cubicBezTo>
                    <a:pt x="170" y="193"/>
                    <a:pt x="171" y="193"/>
                    <a:pt x="172" y="192"/>
                  </a:cubicBezTo>
                  <a:cubicBezTo>
                    <a:pt x="174" y="192"/>
                    <a:pt x="174" y="192"/>
                    <a:pt x="174" y="192"/>
                  </a:cubicBezTo>
                  <a:moveTo>
                    <a:pt x="190" y="192"/>
                  </a:moveTo>
                  <a:cubicBezTo>
                    <a:pt x="190" y="221"/>
                    <a:pt x="190" y="221"/>
                    <a:pt x="190" y="221"/>
                  </a:cubicBezTo>
                  <a:cubicBezTo>
                    <a:pt x="185" y="221"/>
                    <a:pt x="185" y="221"/>
                    <a:pt x="185" y="221"/>
                  </a:cubicBezTo>
                  <a:cubicBezTo>
                    <a:pt x="185" y="198"/>
                    <a:pt x="185" y="198"/>
                    <a:pt x="185" y="198"/>
                  </a:cubicBezTo>
                  <a:cubicBezTo>
                    <a:pt x="184" y="198"/>
                    <a:pt x="183" y="199"/>
                    <a:pt x="183" y="199"/>
                  </a:cubicBezTo>
                  <a:cubicBezTo>
                    <a:pt x="182" y="199"/>
                    <a:pt x="181" y="200"/>
                    <a:pt x="179" y="200"/>
                  </a:cubicBezTo>
                  <a:cubicBezTo>
                    <a:pt x="179" y="196"/>
                    <a:pt x="179" y="196"/>
                    <a:pt x="179" y="196"/>
                  </a:cubicBezTo>
                  <a:cubicBezTo>
                    <a:pt x="180" y="196"/>
                    <a:pt x="181" y="196"/>
                    <a:pt x="181" y="195"/>
                  </a:cubicBezTo>
                  <a:cubicBezTo>
                    <a:pt x="182" y="195"/>
                    <a:pt x="183" y="195"/>
                    <a:pt x="184" y="195"/>
                  </a:cubicBezTo>
                  <a:cubicBezTo>
                    <a:pt x="184" y="194"/>
                    <a:pt x="185" y="194"/>
                    <a:pt x="186" y="193"/>
                  </a:cubicBezTo>
                  <a:cubicBezTo>
                    <a:pt x="186" y="193"/>
                    <a:pt x="187" y="193"/>
                    <a:pt x="188" y="192"/>
                  </a:cubicBezTo>
                  <a:cubicBezTo>
                    <a:pt x="190" y="192"/>
                    <a:pt x="190" y="192"/>
                    <a:pt x="190" y="192"/>
                  </a:cubicBezTo>
                  <a:moveTo>
                    <a:pt x="206" y="192"/>
                  </a:moveTo>
                  <a:cubicBezTo>
                    <a:pt x="206" y="221"/>
                    <a:pt x="206" y="221"/>
                    <a:pt x="206" y="221"/>
                  </a:cubicBezTo>
                  <a:cubicBezTo>
                    <a:pt x="201" y="221"/>
                    <a:pt x="201" y="221"/>
                    <a:pt x="201" y="221"/>
                  </a:cubicBezTo>
                  <a:cubicBezTo>
                    <a:pt x="201" y="198"/>
                    <a:pt x="201" y="198"/>
                    <a:pt x="201" y="198"/>
                  </a:cubicBezTo>
                  <a:cubicBezTo>
                    <a:pt x="200" y="198"/>
                    <a:pt x="200" y="199"/>
                    <a:pt x="199" y="199"/>
                  </a:cubicBezTo>
                  <a:cubicBezTo>
                    <a:pt x="198" y="199"/>
                    <a:pt x="197" y="200"/>
                    <a:pt x="195" y="200"/>
                  </a:cubicBezTo>
                  <a:cubicBezTo>
                    <a:pt x="195" y="196"/>
                    <a:pt x="195" y="196"/>
                    <a:pt x="195" y="196"/>
                  </a:cubicBezTo>
                  <a:cubicBezTo>
                    <a:pt x="196" y="196"/>
                    <a:pt x="197" y="196"/>
                    <a:pt x="198" y="195"/>
                  </a:cubicBezTo>
                  <a:cubicBezTo>
                    <a:pt x="198" y="195"/>
                    <a:pt x="199" y="195"/>
                    <a:pt x="200" y="195"/>
                  </a:cubicBezTo>
                  <a:cubicBezTo>
                    <a:pt x="200" y="194"/>
                    <a:pt x="201" y="194"/>
                    <a:pt x="202" y="193"/>
                  </a:cubicBezTo>
                  <a:cubicBezTo>
                    <a:pt x="202" y="193"/>
                    <a:pt x="203" y="193"/>
                    <a:pt x="204" y="192"/>
                  </a:cubicBezTo>
                  <a:cubicBezTo>
                    <a:pt x="206" y="192"/>
                    <a:pt x="206" y="192"/>
                    <a:pt x="206" y="192"/>
                  </a:cubicBezTo>
                  <a:moveTo>
                    <a:pt x="221" y="221"/>
                  </a:moveTo>
                  <a:cubicBezTo>
                    <a:pt x="218" y="221"/>
                    <a:pt x="215" y="220"/>
                    <a:pt x="214" y="218"/>
                  </a:cubicBezTo>
                  <a:cubicBezTo>
                    <a:pt x="212" y="215"/>
                    <a:pt x="211" y="212"/>
                    <a:pt x="211" y="207"/>
                  </a:cubicBezTo>
                  <a:cubicBezTo>
                    <a:pt x="211" y="202"/>
                    <a:pt x="212" y="199"/>
                    <a:pt x="214" y="196"/>
                  </a:cubicBezTo>
                  <a:cubicBezTo>
                    <a:pt x="216" y="193"/>
                    <a:pt x="218" y="192"/>
                    <a:pt x="221" y="192"/>
                  </a:cubicBezTo>
                  <a:cubicBezTo>
                    <a:pt x="228" y="192"/>
                    <a:pt x="231" y="197"/>
                    <a:pt x="231" y="207"/>
                  </a:cubicBezTo>
                  <a:cubicBezTo>
                    <a:pt x="231" y="211"/>
                    <a:pt x="230" y="215"/>
                    <a:pt x="228" y="217"/>
                  </a:cubicBezTo>
                  <a:cubicBezTo>
                    <a:pt x="226" y="220"/>
                    <a:pt x="224" y="221"/>
                    <a:pt x="221" y="221"/>
                  </a:cubicBezTo>
                  <a:moveTo>
                    <a:pt x="221" y="196"/>
                  </a:moveTo>
                  <a:cubicBezTo>
                    <a:pt x="218" y="196"/>
                    <a:pt x="216" y="200"/>
                    <a:pt x="216" y="207"/>
                  </a:cubicBezTo>
                  <a:cubicBezTo>
                    <a:pt x="216" y="214"/>
                    <a:pt x="218" y="218"/>
                    <a:pt x="221" y="218"/>
                  </a:cubicBezTo>
                  <a:cubicBezTo>
                    <a:pt x="224" y="218"/>
                    <a:pt x="226" y="214"/>
                    <a:pt x="226" y="207"/>
                  </a:cubicBezTo>
                  <a:cubicBezTo>
                    <a:pt x="226" y="199"/>
                    <a:pt x="224" y="196"/>
                    <a:pt x="221" y="196"/>
                  </a:cubicBezTo>
                  <a:moveTo>
                    <a:pt x="243" y="221"/>
                  </a:moveTo>
                  <a:cubicBezTo>
                    <a:pt x="240" y="221"/>
                    <a:pt x="238" y="220"/>
                    <a:pt x="236" y="218"/>
                  </a:cubicBezTo>
                  <a:cubicBezTo>
                    <a:pt x="234" y="215"/>
                    <a:pt x="234" y="212"/>
                    <a:pt x="234" y="207"/>
                  </a:cubicBezTo>
                  <a:cubicBezTo>
                    <a:pt x="234" y="202"/>
                    <a:pt x="234" y="199"/>
                    <a:pt x="236" y="196"/>
                  </a:cubicBezTo>
                  <a:cubicBezTo>
                    <a:pt x="238" y="193"/>
                    <a:pt x="240" y="192"/>
                    <a:pt x="244" y="192"/>
                  </a:cubicBezTo>
                  <a:cubicBezTo>
                    <a:pt x="250" y="192"/>
                    <a:pt x="253" y="197"/>
                    <a:pt x="253" y="207"/>
                  </a:cubicBezTo>
                  <a:cubicBezTo>
                    <a:pt x="253" y="211"/>
                    <a:pt x="252" y="215"/>
                    <a:pt x="250" y="217"/>
                  </a:cubicBezTo>
                  <a:cubicBezTo>
                    <a:pt x="248" y="220"/>
                    <a:pt x="246" y="221"/>
                    <a:pt x="243" y="221"/>
                  </a:cubicBezTo>
                  <a:moveTo>
                    <a:pt x="243" y="196"/>
                  </a:moveTo>
                  <a:cubicBezTo>
                    <a:pt x="240" y="196"/>
                    <a:pt x="238" y="200"/>
                    <a:pt x="238" y="207"/>
                  </a:cubicBezTo>
                  <a:cubicBezTo>
                    <a:pt x="238" y="214"/>
                    <a:pt x="240" y="218"/>
                    <a:pt x="243" y="218"/>
                  </a:cubicBezTo>
                  <a:cubicBezTo>
                    <a:pt x="247" y="218"/>
                    <a:pt x="248" y="214"/>
                    <a:pt x="248" y="207"/>
                  </a:cubicBezTo>
                  <a:cubicBezTo>
                    <a:pt x="248" y="199"/>
                    <a:pt x="247" y="196"/>
                    <a:pt x="243" y="196"/>
                  </a:cubicBezTo>
                  <a:moveTo>
                    <a:pt x="266" y="192"/>
                  </a:moveTo>
                  <a:cubicBezTo>
                    <a:pt x="266" y="221"/>
                    <a:pt x="266" y="221"/>
                    <a:pt x="266" y="221"/>
                  </a:cubicBezTo>
                  <a:cubicBezTo>
                    <a:pt x="262" y="221"/>
                    <a:pt x="262" y="221"/>
                    <a:pt x="262" y="221"/>
                  </a:cubicBezTo>
                  <a:cubicBezTo>
                    <a:pt x="262" y="198"/>
                    <a:pt x="262" y="198"/>
                    <a:pt x="262" y="198"/>
                  </a:cubicBezTo>
                  <a:cubicBezTo>
                    <a:pt x="261" y="198"/>
                    <a:pt x="260" y="199"/>
                    <a:pt x="259" y="199"/>
                  </a:cubicBezTo>
                  <a:cubicBezTo>
                    <a:pt x="258" y="199"/>
                    <a:pt x="257" y="200"/>
                    <a:pt x="256" y="200"/>
                  </a:cubicBezTo>
                  <a:cubicBezTo>
                    <a:pt x="256" y="196"/>
                    <a:pt x="256" y="196"/>
                    <a:pt x="256" y="196"/>
                  </a:cubicBezTo>
                  <a:cubicBezTo>
                    <a:pt x="257" y="196"/>
                    <a:pt x="257" y="196"/>
                    <a:pt x="258" y="195"/>
                  </a:cubicBezTo>
                  <a:cubicBezTo>
                    <a:pt x="259" y="195"/>
                    <a:pt x="259" y="195"/>
                    <a:pt x="260" y="195"/>
                  </a:cubicBezTo>
                  <a:cubicBezTo>
                    <a:pt x="261" y="194"/>
                    <a:pt x="262" y="194"/>
                    <a:pt x="262" y="193"/>
                  </a:cubicBezTo>
                  <a:cubicBezTo>
                    <a:pt x="263" y="193"/>
                    <a:pt x="264" y="193"/>
                    <a:pt x="264" y="192"/>
                  </a:cubicBezTo>
                  <a:cubicBezTo>
                    <a:pt x="266" y="192"/>
                    <a:pt x="266" y="192"/>
                    <a:pt x="266" y="192"/>
                  </a:cubicBezTo>
                  <a:moveTo>
                    <a:pt x="281" y="221"/>
                  </a:moveTo>
                  <a:cubicBezTo>
                    <a:pt x="278" y="221"/>
                    <a:pt x="276" y="220"/>
                    <a:pt x="274" y="218"/>
                  </a:cubicBezTo>
                  <a:cubicBezTo>
                    <a:pt x="273" y="215"/>
                    <a:pt x="272" y="212"/>
                    <a:pt x="272" y="207"/>
                  </a:cubicBezTo>
                  <a:cubicBezTo>
                    <a:pt x="272" y="202"/>
                    <a:pt x="273" y="199"/>
                    <a:pt x="274" y="196"/>
                  </a:cubicBezTo>
                  <a:cubicBezTo>
                    <a:pt x="276" y="193"/>
                    <a:pt x="279" y="192"/>
                    <a:pt x="282" y="192"/>
                  </a:cubicBezTo>
                  <a:cubicBezTo>
                    <a:pt x="288" y="192"/>
                    <a:pt x="291" y="197"/>
                    <a:pt x="291" y="207"/>
                  </a:cubicBezTo>
                  <a:cubicBezTo>
                    <a:pt x="291" y="211"/>
                    <a:pt x="290" y="215"/>
                    <a:pt x="288" y="217"/>
                  </a:cubicBezTo>
                  <a:cubicBezTo>
                    <a:pt x="287" y="220"/>
                    <a:pt x="284" y="221"/>
                    <a:pt x="281" y="221"/>
                  </a:cubicBezTo>
                  <a:moveTo>
                    <a:pt x="282" y="196"/>
                  </a:moveTo>
                  <a:cubicBezTo>
                    <a:pt x="278" y="196"/>
                    <a:pt x="277" y="200"/>
                    <a:pt x="277" y="207"/>
                  </a:cubicBezTo>
                  <a:cubicBezTo>
                    <a:pt x="277" y="214"/>
                    <a:pt x="278" y="218"/>
                    <a:pt x="282" y="218"/>
                  </a:cubicBezTo>
                  <a:cubicBezTo>
                    <a:pt x="285" y="218"/>
                    <a:pt x="286" y="214"/>
                    <a:pt x="286" y="207"/>
                  </a:cubicBezTo>
                  <a:cubicBezTo>
                    <a:pt x="286" y="199"/>
                    <a:pt x="285" y="196"/>
                    <a:pt x="282" y="196"/>
                  </a:cubicBezTo>
                  <a:moveTo>
                    <a:pt x="305" y="192"/>
                  </a:moveTo>
                  <a:cubicBezTo>
                    <a:pt x="305" y="221"/>
                    <a:pt x="305" y="221"/>
                    <a:pt x="305" y="221"/>
                  </a:cubicBezTo>
                  <a:cubicBezTo>
                    <a:pt x="300" y="221"/>
                    <a:pt x="300" y="221"/>
                    <a:pt x="300" y="221"/>
                  </a:cubicBezTo>
                  <a:cubicBezTo>
                    <a:pt x="300" y="198"/>
                    <a:pt x="300" y="198"/>
                    <a:pt x="300" y="198"/>
                  </a:cubicBezTo>
                  <a:cubicBezTo>
                    <a:pt x="299" y="198"/>
                    <a:pt x="298" y="199"/>
                    <a:pt x="297" y="199"/>
                  </a:cubicBezTo>
                  <a:cubicBezTo>
                    <a:pt x="296" y="199"/>
                    <a:pt x="295" y="200"/>
                    <a:pt x="294" y="200"/>
                  </a:cubicBezTo>
                  <a:cubicBezTo>
                    <a:pt x="294" y="196"/>
                    <a:pt x="294" y="196"/>
                    <a:pt x="294" y="196"/>
                  </a:cubicBezTo>
                  <a:cubicBezTo>
                    <a:pt x="295" y="196"/>
                    <a:pt x="296" y="196"/>
                    <a:pt x="296" y="195"/>
                  </a:cubicBezTo>
                  <a:cubicBezTo>
                    <a:pt x="297" y="195"/>
                    <a:pt x="298" y="195"/>
                    <a:pt x="298" y="195"/>
                  </a:cubicBezTo>
                  <a:cubicBezTo>
                    <a:pt x="299" y="194"/>
                    <a:pt x="300" y="194"/>
                    <a:pt x="301" y="193"/>
                  </a:cubicBezTo>
                  <a:cubicBezTo>
                    <a:pt x="301" y="193"/>
                    <a:pt x="302" y="193"/>
                    <a:pt x="303" y="192"/>
                  </a:cubicBezTo>
                  <a:cubicBezTo>
                    <a:pt x="305" y="192"/>
                    <a:pt x="305" y="192"/>
                    <a:pt x="305" y="192"/>
                  </a:cubicBezTo>
                  <a:moveTo>
                    <a:pt x="319" y="221"/>
                  </a:moveTo>
                  <a:cubicBezTo>
                    <a:pt x="317" y="221"/>
                    <a:pt x="314" y="220"/>
                    <a:pt x="313" y="218"/>
                  </a:cubicBezTo>
                  <a:cubicBezTo>
                    <a:pt x="311" y="215"/>
                    <a:pt x="310" y="212"/>
                    <a:pt x="310" y="207"/>
                  </a:cubicBezTo>
                  <a:cubicBezTo>
                    <a:pt x="310" y="202"/>
                    <a:pt x="311" y="199"/>
                    <a:pt x="313" y="196"/>
                  </a:cubicBezTo>
                  <a:cubicBezTo>
                    <a:pt x="314" y="193"/>
                    <a:pt x="317" y="192"/>
                    <a:pt x="320" y="192"/>
                  </a:cubicBezTo>
                  <a:cubicBezTo>
                    <a:pt x="326" y="192"/>
                    <a:pt x="329" y="197"/>
                    <a:pt x="329" y="207"/>
                  </a:cubicBezTo>
                  <a:cubicBezTo>
                    <a:pt x="329" y="211"/>
                    <a:pt x="328" y="215"/>
                    <a:pt x="327" y="217"/>
                  </a:cubicBezTo>
                  <a:cubicBezTo>
                    <a:pt x="325" y="220"/>
                    <a:pt x="323" y="221"/>
                    <a:pt x="319" y="221"/>
                  </a:cubicBezTo>
                  <a:moveTo>
                    <a:pt x="320" y="196"/>
                  </a:moveTo>
                  <a:cubicBezTo>
                    <a:pt x="317" y="196"/>
                    <a:pt x="315" y="200"/>
                    <a:pt x="315" y="207"/>
                  </a:cubicBezTo>
                  <a:cubicBezTo>
                    <a:pt x="315" y="214"/>
                    <a:pt x="316" y="218"/>
                    <a:pt x="320" y="218"/>
                  </a:cubicBezTo>
                  <a:cubicBezTo>
                    <a:pt x="323" y="218"/>
                    <a:pt x="325" y="214"/>
                    <a:pt x="325" y="207"/>
                  </a:cubicBezTo>
                  <a:cubicBezTo>
                    <a:pt x="325" y="199"/>
                    <a:pt x="323" y="196"/>
                    <a:pt x="320" y="196"/>
                  </a:cubicBezTo>
                  <a:moveTo>
                    <a:pt x="36" y="240"/>
                  </a:moveTo>
                  <a:cubicBezTo>
                    <a:pt x="36" y="269"/>
                    <a:pt x="36" y="269"/>
                    <a:pt x="36" y="269"/>
                  </a:cubicBezTo>
                  <a:cubicBezTo>
                    <a:pt x="31" y="269"/>
                    <a:pt x="31" y="269"/>
                    <a:pt x="31" y="269"/>
                  </a:cubicBezTo>
                  <a:cubicBezTo>
                    <a:pt x="31" y="246"/>
                    <a:pt x="31" y="246"/>
                    <a:pt x="31" y="246"/>
                  </a:cubicBezTo>
                  <a:cubicBezTo>
                    <a:pt x="30" y="246"/>
                    <a:pt x="30" y="247"/>
                    <a:pt x="29" y="247"/>
                  </a:cubicBezTo>
                  <a:cubicBezTo>
                    <a:pt x="28" y="247"/>
                    <a:pt x="27" y="248"/>
                    <a:pt x="25" y="248"/>
                  </a:cubicBezTo>
                  <a:cubicBezTo>
                    <a:pt x="25" y="244"/>
                    <a:pt x="25" y="244"/>
                    <a:pt x="25" y="244"/>
                  </a:cubicBezTo>
                  <a:cubicBezTo>
                    <a:pt x="26" y="244"/>
                    <a:pt x="27" y="244"/>
                    <a:pt x="28" y="243"/>
                  </a:cubicBezTo>
                  <a:cubicBezTo>
                    <a:pt x="28" y="243"/>
                    <a:pt x="29" y="243"/>
                    <a:pt x="30" y="243"/>
                  </a:cubicBezTo>
                  <a:cubicBezTo>
                    <a:pt x="30" y="242"/>
                    <a:pt x="31" y="242"/>
                    <a:pt x="32" y="241"/>
                  </a:cubicBezTo>
                  <a:cubicBezTo>
                    <a:pt x="32" y="241"/>
                    <a:pt x="33" y="241"/>
                    <a:pt x="34" y="240"/>
                  </a:cubicBezTo>
                  <a:cubicBezTo>
                    <a:pt x="36" y="240"/>
                    <a:pt x="36" y="240"/>
                    <a:pt x="36" y="240"/>
                  </a:cubicBezTo>
                  <a:moveTo>
                    <a:pt x="51" y="269"/>
                  </a:moveTo>
                  <a:cubicBezTo>
                    <a:pt x="48" y="269"/>
                    <a:pt x="45" y="268"/>
                    <a:pt x="44" y="266"/>
                  </a:cubicBezTo>
                  <a:cubicBezTo>
                    <a:pt x="42" y="263"/>
                    <a:pt x="41" y="260"/>
                    <a:pt x="41" y="255"/>
                  </a:cubicBezTo>
                  <a:cubicBezTo>
                    <a:pt x="41" y="250"/>
                    <a:pt x="42" y="246"/>
                    <a:pt x="44" y="244"/>
                  </a:cubicBezTo>
                  <a:cubicBezTo>
                    <a:pt x="46" y="241"/>
                    <a:pt x="48" y="240"/>
                    <a:pt x="51" y="240"/>
                  </a:cubicBezTo>
                  <a:cubicBezTo>
                    <a:pt x="57" y="240"/>
                    <a:pt x="61" y="245"/>
                    <a:pt x="61" y="254"/>
                  </a:cubicBezTo>
                  <a:cubicBezTo>
                    <a:pt x="61" y="259"/>
                    <a:pt x="60" y="263"/>
                    <a:pt x="58" y="265"/>
                  </a:cubicBezTo>
                  <a:cubicBezTo>
                    <a:pt x="56" y="268"/>
                    <a:pt x="54" y="269"/>
                    <a:pt x="51" y="269"/>
                  </a:cubicBezTo>
                  <a:moveTo>
                    <a:pt x="51" y="244"/>
                  </a:moveTo>
                  <a:cubicBezTo>
                    <a:pt x="48" y="244"/>
                    <a:pt x="46" y="248"/>
                    <a:pt x="46" y="255"/>
                  </a:cubicBezTo>
                  <a:cubicBezTo>
                    <a:pt x="46" y="262"/>
                    <a:pt x="48" y="265"/>
                    <a:pt x="51" y="265"/>
                  </a:cubicBezTo>
                  <a:cubicBezTo>
                    <a:pt x="54" y="265"/>
                    <a:pt x="56" y="262"/>
                    <a:pt x="56" y="255"/>
                  </a:cubicBezTo>
                  <a:cubicBezTo>
                    <a:pt x="56" y="247"/>
                    <a:pt x="54" y="244"/>
                    <a:pt x="51" y="244"/>
                  </a:cubicBezTo>
                  <a:moveTo>
                    <a:pt x="73" y="269"/>
                  </a:moveTo>
                  <a:cubicBezTo>
                    <a:pt x="70" y="269"/>
                    <a:pt x="68" y="268"/>
                    <a:pt x="66" y="266"/>
                  </a:cubicBezTo>
                  <a:cubicBezTo>
                    <a:pt x="64" y="263"/>
                    <a:pt x="64" y="260"/>
                    <a:pt x="64" y="255"/>
                  </a:cubicBezTo>
                  <a:cubicBezTo>
                    <a:pt x="64" y="250"/>
                    <a:pt x="64" y="246"/>
                    <a:pt x="66" y="244"/>
                  </a:cubicBezTo>
                  <a:cubicBezTo>
                    <a:pt x="68" y="241"/>
                    <a:pt x="70" y="240"/>
                    <a:pt x="74" y="240"/>
                  </a:cubicBezTo>
                  <a:cubicBezTo>
                    <a:pt x="80" y="240"/>
                    <a:pt x="83" y="245"/>
                    <a:pt x="83" y="254"/>
                  </a:cubicBezTo>
                  <a:cubicBezTo>
                    <a:pt x="83" y="259"/>
                    <a:pt x="82" y="263"/>
                    <a:pt x="80" y="265"/>
                  </a:cubicBezTo>
                  <a:cubicBezTo>
                    <a:pt x="78" y="268"/>
                    <a:pt x="76" y="269"/>
                    <a:pt x="73" y="269"/>
                  </a:cubicBezTo>
                  <a:moveTo>
                    <a:pt x="73" y="244"/>
                  </a:moveTo>
                  <a:cubicBezTo>
                    <a:pt x="70" y="244"/>
                    <a:pt x="68" y="248"/>
                    <a:pt x="68" y="255"/>
                  </a:cubicBezTo>
                  <a:cubicBezTo>
                    <a:pt x="68" y="262"/>
                    <a:pt x="70" y="265"/>
                    <a:pt x="73" y="265"/>
                  </a:cubicBezTo>
                  <a:cubicBezTo>
                    <a:pt x="76" y="265"/>
                    <a:pt x="78" y="262"/>
                    <a:pt x="78" y="255"/>
                  </a:cubicBezTo>
                  <a:cubicBezTo>
                    <a:pt x="78" y="247"/>
                    <a:pt x="77" y="244"/>
                    <a:pt x="73" y="244"/>
                  </a:cubicBezTo>
                  <a:moveTo>
                    <a:pt x="96" y="240"/>
                  </a:moveTo>
                  <a:cubicBezTo>
                    <a:pt x="96" y="269"/>
                    <a:pt x="96" y="269"/>
                    <a:pt x="96" y="269"/>
                  </a:cubicBezTo>
                  <a:cubicBezTo>
                    <a:pt x="92" y="269"/>
                    <a:pt x="92" y="269"/>
                    <a:pt x="92" y="269"/>
                  </a:cubicBezTo>
                  <a:cubicBezTo>
                    <a:pt x="92" y="246"/>
                    <a:pt x="92" y="246"/>
                    <a:pt x="92" y="246"/>
                  </a:cubicBezTo>
                  <a:cubicBezTo>
                    <a:pt x="91" y="246"/>
                    <a:pt x="90" y="247"/>
                    <a:pt x="89" y="247"/>
                  </a:cubicBezTo>
                  <a:cubicBezTo>
                    <a:pt x="88" y="247"/>
                    <a:pt x="87" y="248"/>
                    <a:pt x="86" y="248"/>
                  </a:cubicBezTo>
                  <a:cubicBezTo>
                    <a:pt x="86" y="244"/>
                    <a:pt x="86" y="244"/>
                    <a:pt x="86" y="244"/>
                  </a:cubicBezTo>
                  <a:cubicBezTo>
                    <a:pt x="87" y="244"/>
                    <a:pt x="87" y="244"/>
                    <a:pt x="88" y="243"/>
                  </a:cubicBezTo>
                  <a:cubicBezTo>
                    <a:pt x="89" y="243"/>
                    <a:pt x="89" y="243"/>
                    <a:pt x="90" y="243"/>
                  </a:cubicBezTo>
                  <a:cubicBezTo>
                    <a:pt x="91" y="242"/>
                    <a:pt x="91" y="242"/>
                    <a:pt x="92" y="241"/>
                  </a:cubicBezTo>
                  <a:cubicBezTo>
                    <a:pt x="93" y="241"/>
                    <a:pt x="94" y="241"/>
                    <a:pt x="94" y="240"/>
                  </a:cubicBezTo>
                  <a:cubicBezTo>
                    <a:pt x="96" y="240"/>
                    <a:pt x="96" y="240"/>
                    <a:pt x="96" y="240"/>
                  </a:cubicBezTo>
                  <a:moveTo>
                    <a:pt x="112" y="240"/>
                  </a:moveTo>
                  <a:cubicBezTo>
                    <a:pt x="112" y="269"/>
                    <a:pt x="112" y="269"/>
                    <a:pt x="112" y="269"/>
                  </a:cubicBezTo>
                  <a:cubicBezTo>
                    <a:pt x="108" y="269"/>
                    <a:pt x="108" y="269"/>
                    <a:pt x="108" y="269"/>
                  </a:cubicBezTo>
                  <a:cubicBezTo>
                    <a:pt x="108" y="246"/>
                    <a:pt x="108" y="246"/>
                    <a:pt x="108" y="246"/>
                  </a:cubicBezTo>
                  <a:cubicBezTo>
                    <a:pt x="107" y="246"/>
                    <a:pt x="106" y="247"/>
                    <a:pt x="105" y="247"/>
                  </a:cubicBezTo>
                  <a:cubicBezTo>
                    <a:pt x="104" y="247"/>
                    <a:pt x="103" y="248"/>
                    <a:pt x="102" y="248"/>
                  </a:cubicBezTo>
                  <a:cubicBezTo>
                    <a:pt x="102" y="244"/>
                    <a:pt x="102" y="244"/>
                    <a:pt x="102" y="244"/>
                  </a:cubicBezTo>
                  <a:cubicBezTo>
                    <a:pt x="103" y="244"/>
                    <a:pt x="103" y="244"/>
                    <a:pt x="104" y="243"/>
                  </a:cubicBezTo>
                  <a:cubicBezTo>
                    <a:pt x="105" y="243"/>
                    <a:pt x="106" y="243"/>
                    <a:pt x="106" y="243"/>
                  </a:cubicBezTo>
                  <a:cubicBezTo>
                    <a:pt x="107" y="242"/>
                    <a:pt x="108" y="242"/>
                    <a:pt x="108" y="241"/>
                  </a:cubicBezTo>
                  <a:cubicBezTo>
                    <a:pt x="109" y="241"/>
                    <a:pt x="110" y="241"/>
                    <a:pt x="110" y="240"/>
                  </a:cubicBezTo>
                  <a:cubicBezTo>
                    <a:pt x="112" y="240"/>
                    <a:pt x="112" y="240"/>
                    <a:pt x="112" y="240"/>
                  </a:cubicBezTo>
                  <a:moveTo>
                    <a:pt x="128" y="240"/>
                  </a:moveTo>
                  <a:cubicBezTo>
                    <a:pt x="128" y="269"/>
                    <a:pt x="128" y="269"/>
                    <a:pt x="128" y="269"/>
                  </a:cubicBezTo>
                  <a:cubicBezTo>
                    <a:pt x="124" y="269"/>
                    <a:pt x="124" y="269"/>
                    <a:pt x="124" y="269"/>
                  </a:cubicBezTo>
                  <a:cubicBezTo>
                    <a:pt x="124" y="246"/>
                    <a:pt x="124" y="246"/>
                    <a:pt x="124" y="246"/>
                  </a:cubicBezTo>
                  <a:cubicBezTo>
                    <a:pt x="123" y="246"/>
                    <a:pt x="122" y="247"/>
                    <a:pt x="121" y="247"/>
                  </a:cubicBezTo>
                  <a:cubicBezTo>
                    <a:pt x="120" y="247"/>
                    <a:pt x="119" y="248"/>
                    <a:pt x="118" y="248"/>
                  </a:cubicBezTo>
                  <a:cubicBezTo>
                    <a:pt x="118" y="244"/>
                    <a:pt x="118" y="244"/>
                    <a:pt x="118" y="244"/>
                  </a:cubicBezTo>
                  <a:cubicBezTo>
                    <a:pt x="119" y="244"/>
                    <a:pt x="120" y="244"/>
                    <a:pt x="120" y="243"/>
                  </a:cubicBezTo>
                  <a:cubicBezTo>
                    <a:pt x="121" y="243"/>
                    <a:pt x="122" y="243"/>
                    <a:pt x="122" y="243"/>
                  </a:cubicBezTo>
                  <a:cubicBezTo>
                    <a:pt x="123" y="242"/>
                    <a:pt x="124" y="242"/>
                    <a:pt x="124" y="241"/>
                  </a:cubicBezTo>
                  <a:cubicBezTo>
                    <a:pt x="125" y="241"/>
                    <a:pt x="126" y="241"/>
                    <a:pt x="127" y="240"/>
                  </a:cubicBezTo>
                  <a:cubicBezTo>
                    <a:pt x="128" y="240"/>
                    <a:pt x="128" y="240"/>
                    <a:pt x="128" y="240"/>
                  </a:cubicBezTo>
                  <a:moveTo>
                    <a:pt x="145" y="240"/>
                  </a:moveTo>
                  <a:cubicBezTo>
                    <a:pt x="145" y="269"/>
                    <a:pt x="145" y="269"/>
                    <a:pt x="145" y="269"/>
                  </a:cubicBezTo>
                  <a:cubicBezTo>
                    <a:pt x="140" y="269"/>
                    <a:pt x="140" y="269"/>
                    <a:pt x="140" y="269"/>
                  </a:cubicBezTo>
                  <a:cubicBezTo>
                    <a:pt x="140" y="246"/>
                    <a:pt x="140" y="246"/>
                    <a:pt x="140" y="246"/>
                  </a:cubicBezTo>
                  <a:cubicBezTo>
                    <a:pt x="139" y="246"/>
                    <a:pt x="138" y="247"/>
                    <a:pt x="137" y="247"/>
                  </a:cubicBezTo>
                  <a:cubicBezTo>
                    <a:pt x="136" y="247"/>
                    <a:pt x="135" y="248"/>
                    <a:pt x="134" y="248"/>
                  </a:cubicBezTo>
                  <a:cubicBezTo>
                    <a:pt x="134" y="244"/>
                    <a:pt x="134" y="244"/>
                    <a:pt x="134" y="244"/>
                  </a:cubicBezTo>
                  <a:cubicBezTo>
                    <a:pt x="135" y="244"/>
                    <a:pt x="136" y="244"/>
                    <a:pt x="136" y="243"/>
                  </a:cubicBezTo>
                  <a:cubicBezTo>
                    <a:pt x="137" y="243"/>
                    <a:pt x="138" y="243"/>
                    <a:pt x="138" y="243"/>
                  </a:cubicBezTo>
                  <a:cubicBezTo>
                    <a:pt x="139" y="242"/>
                    <a:pt x="140" y="242"/>
                    <a:pt x="140" y="241"/>
                  </a:cubicBezTo>
                  <a:cubicBezTo>
                    <a:pt x="141" y="241"/>
                    <a:pt x="142" y="241"/>
                    <a:pt x="143" y="240"/>
                  </a:cubicBezTo>
                  <a:cubicBezTo>
                    <a:pt x="145" y="240"/>
                    <a:pt x="145" y="240"/>
                    <a:pt x="145" y="240"/>
                  </a:cubicBezTo>
                  <a:moveTo>
                    <a:pt x="161" y="240"/>
                  </a:moveTo>
                  <a:cubicBezTo>
                    <a:pt x="161" y="269"/>
                    <a:pt x="161" y="269"/>
                    <a:pt x="161" y="269"/>
                  </a:cubicBezTo>
                  <a:cubicBezTo>
                    <a:pt x="156" y="269"/>
                    <a:pt x="156" y="269"/>
                    <a:pt x="156" y="269"/>
                  </a:cubicBezTo>
                  <a:cubicBezTo>
                    <a:pt x="156" y="246"/>
                    <a:pt x="156" y="246"/>
                    <a:pt x="156" y="246"/>
                  </a:cubicBezTo>
                  <a:cubicBezTo>
                    <a:pt x="155" y="246"/>
                    <a:pt x="154" y="247"/>
                    <a:pt x="153" y="247"/>
                  </a:cubicBezTo>
                  <a:cubicBezTo>
                    <a:pt x="152" y="247"/>
                    <a:pt x="151" y="248"/>
                    <a:pt x="150" y="248"/>
                  </a:cubicBezTo>
                  <a:cubicBezTo>
                    <a:pt x="150" y="244"/>
                    <a:pt x="150" y="244"/>
                    <a:pt x="150" y="244"/>
                  </a:cubicBezTo>
                  <a:cubicBezTo>
                    <a:pt x="151" y="244"/>
                    <a:pt x="152" y="244"/>
                    <a:pt x="152" y="243"/>
                  </a:cubicBezTo>
                  <a:cubicBezTo>
                    <a:pt x="153" y="243"/>
                    <a:pt x="154" y="243"/>
                    <a:pt x="154" y="243"/>
                  </a:cubicBezTo>
                  <a:cubicBezTo>
                    <a:pt x="155" y="242"/>
                    <a:pt x="156" y="242"/>
                    <a:pt x="157" y="241"/>
                  </a:cubicBezTo>
                  <a:cubicBezTo>
                    <a:pt x="157" y="241"/>
                    <a:pt x="158" y="241"/>
                    <a:pt x="159" y="240"/>
                  </a:cubicBezTo>
                  <a:cubicBezTo>
                    <a:pt x="161" y="240"/>
                    <a:pt x="161" y="240"/>
                    <a:pt x="161" y="240"/>
                  </a:cubicBezTo>
                  <a:moveTo>
                    <a:pt x="175" y="269"/>
                  </a:moveTo>
                  <a:cubicBezTo>
                    <a:pt x="173" y="269"/>
                    <a:pt x="170" y="268"/>
                    <a:pt x="169" y="266"/>
                  </a:cubicBezTo>
                  <a:cubicBezTo>
                    <a:pt x="167" y="263"/>
                    <a:pt x="166" y="260"/>
                    <a:pt x="166" y="255"/>
                  </a:cubicBezTo>
                  <a:cubicBezTo>
                    <a:pt x="166" y="250"/>
                    <a:pt x="167" y="246"/>
                    <a:pt x="169" y="244"/>
                  </a:cubicBezTo>
                  <a:cubicBezTo>
                    <a:pt x="170" y="241"/>
                    <a:pt x="173" y="240"/>
                    <a:pt x="176" y="240"/>
                  </a:cubicBezTo>
                  <a:cubicBezTo>
                    <a:pt x="182" y="240"/>
                    <a:pt x="185" y="245"/>
                    <a:pt x="185" y="254"/>
                  </a:cubicBezTo>
                  <a:cubicBezTo>
                    <a:pt x="185" y="259"/>
                    <a:pt x="185" y="263"/>
                    <a:pt x="183" y="265"/>
                  </a:cubicBezTo>
                  <a:cubicBezTo>
                    <a:pt x="181" y="268"/>
                    <a:pt x="179" y="269"/>
                    <a:pt x="175" y="269"/>
                  </a:cubicBezTo>
                  <a:moveTo>
                    <a:pt x="176" y="244"/>
                  </a:moveTo>
                  <a:cubicBezTo>
                    <a:pt x="173" y="244"/>
                    <a:pt x="171" y="248"/>
                    <a:pt x="171" y="255"/>
                  </a:cubicBezTo>
                  <a:cubicBezTo>
                    <a:pt x="171" y="262"/>
                    <a:pt x="173" y="265"/>
                    <a:pt x="176" y="265"/>
                  </a:cubicBezTo>
                  <a:cubicBezTo>
                    <a:pt x="179" y="265"/>
                    <a:pt x="181" y="262"/>
                    <a:pt x="181" y="255"/>
                  </a:cubicBezTo>
                  <a:cubicBezTo>
                    <a:pt x="181" y="247"/>
                    <a:pt x="179" y="244"/>
                    <a:pt x="176" y="244"/>
                  </a:cubicBezTo>
                  <a:moveTo>
                    <a:pt x="198" y="269"/>
                  </a:moveTo>
                  <a:cubicBezTo>
                    <a:pt x="195" y="269"/>
                    <a:pt x="193" y="268"/>
                    <a:pt x="191" y="266"/>
                  </a:cubicBezTo>
                  <a:cubicBezTo>
                    <a:pt x="189" y="263"/>
                    <a:pt x="188" y="260"/>
                    <a:pt x="188" y="255"/>
                  </a:cubicBezTo>
                  <a:cubicBezTo>
                    <a:pt x="188" y="250"/>
                    <a:pt x="189" y="246"/>
                    <a:pt x="191" y="244"/>
                  </a:cubicBezTo>
                  <a:cubicBezTo>
                    <a:pt x="193" y="241"/>
                    <a:pt x="195" y="240"/>
                    <a:pt x="198" y="240"/>
                  </a:cubicBezTo>
                  <a:cubicBezTo>
                    <a:pt x="205" y="240"/>
                    <a:pt x="208" y="245"/>
                    <a:pt x="208" y="254"/>
                  </a:cubicBezTo>
                  <a:cubicBezTo>
                    <a:pt x="208" y="259"/>
                    <a:pt x="207" y="263"/>
                    <a:pt x="205" y="265"/>
                  </a:cubicBezTo>
                  <a:cubicBezTo>
                    <a:pt x="203" y="268"/>
                    <a:pt x="201" y="269"/>
                    <a:pt x="198" y="269"/>
                  </a:cubicBezTo>
                  <a:moveTo>
                    <a:pt x="198" y="244"/>
                  </a:moveTo>
                  <a:cubicBezTo>
                    <a:pt x="195" y="244"/>
                    <a:pt x="193" y="248"/>
                    <a:pt x="193" y="255"/>
                  </a:cubicBezTo>
                  <a:cubicBezTo>
                    <a:pt x="193" y="262"/>
                    <a:pt x="195" y="265"/>
                    <a:pt x="198" y="265"/>
                  </a:cubicBezTo>
                  <a:cubicBezTo>
                    <a:pt x="201" y="265"/>
                    <a:pt x="203" y="262"/>
                    <a:pt x="203" y="255"/>
                  </a:cubicBezTo>
                  <a:cubicBezTo>
                    <a:pt x="203" y="247"/>
                    <a:pt x="201" y="244"/>
                    <a:pt x="198" y="244"/>
                  </a:cubicBezTo>
                  <a:moveTo>
                    <a:pt x="220" y="269"/>
                  </a:moveTo>
                  <a:cubicBezTo>
                    <a:pt x="217" y="269"/>
                    <a:pt x="215" y="268"/>
                    <a:pt x="213" y="266"/>
                  </a:cubicBezTo>
                  <a:cubicBezTo>
                    <a:pt x="211" y="263"/>
                    <a:pt x="211" y="260"/>
                    <a:pt x="211" y="255"/>
                  </a:cubicBezTo>
                  <a:cubicBezTo>
                    <a:pt x="211" y="250"/>
                    <a:pt x="211" y="246"/>
                    <a:pt x="213" y="244"/>
                  </a:cubicBezTo>
                  <a:cubicBezTo>
                    <a:pt x="215" y="241"/>
                    <a:pt x="217" y="240"/>
                    <a:pt x="221" y="240"/>
                  </a:cubicBezTo>
                  <a:cubicBezTo>
                    <a:pt x="227" y="240"/>
                    <a:pt x="230" y="245"/>
                    <a:pt x="230" y="254"/>
                  </a:cubicBezTo>
                  <a:cubicBezTo>
                    <a:pt x="230" y="259"/>
                    <a:pt x="229" y="263"/>
                    <a:pt x="227" y="265"/>
                  </a:cubicBezTo>
                  <a:cubicBezTo>
                    <a:pt x="225" y="268"/>
                    <a:pt x="223" y="269"/>
                    <a:pt x="220" y="269"/>
                  </a:cubicBezTo>
                  <a:moveTo>
                    <a:pt x="220" y="244"/>
                  </a:moveTo>
                  <a:cubicBezTo>
                    <a:pt x="217" y="244"/>
                    <a:pt x="215" y="248"/>
                    <a:pt x="215" y="255"/>
                  </a:cubicBezTo>
                  <a:cubicBezTo>
                    <a:pt x="215" y="262"/>
                    <a:pt x="217" y="265"/>
                    <a:pt x="220" y="265"/>
                  </a:cubicBezTo>
                  <a:cubicBezTo>
                    <a:pt x="224" y="265"/>
                    <a:pt x="225" y="262"/>
                    <a:pt x="225" y="255"/>
                  </a:cubicBezTo>
                  <a:cubicBezTo>
                    <a:pt x="225" y="247"/>
                    <a:pt x="224" y="244"/>
                    <a:pt x="220" y="244"/>
                  </a:cubicBezTo>
                  <a:moveTo>
                    <a:pt x="242" y="269"/>
                  </a:moveTo>
                  <a:cubicBezTo>
                    <a:pt x="239" y="269"/>
                    <a:pt x="237" y="268"/>
                    <a:pt x="235" y="266"/>
                  </a:cubicBezTo>
                  <a:cubicBezTo>
                    <a:pt x="234" y="263"/>
                    <a:pt x="233" y="260"/>
                    <a:pt x="233" y="255"/>
                  </a:cubicBezTo>
                  <a:cubicBezTo>
                    <a:pt x="233" y="250"/>
                    <a:pt x="234" y="246"/>
                    <a:pt x="235" y="244"/>
                  </a:cubicBezTo>
                  <a:cubicBezTo>
                    <a:pt x="237" y="241"/>
                    <a:pt x="240" y="240"/>
                    <a:pt x="243" y="240"/>
                  </a:cubicBezTo>
                  <a:cubicBezTo>
                    <a:pt x="249" y="240"/>
                    <a:pt x="252" y="245"/>
                    <a:pt x="252" y="254"/>
                  </a:cubicBezTo>
                  <a:cubicBezTo>
                    <a:pt x="252" y="259"/>
                    <a:pt x="251" y="263"/>
                    <a:pt x="249" y="265"/>
                  </a:cubicBezTo>
                  <a:cubicBezTo>
                    <a:pt x="248" y="268"/>
                    <a:pt x="245" y="269"/>
                    <a:pt x="242" y="269"/>
                  </a:cubicBezTo>
                  <a:moveTo>
                    <a:pt x="243" y="244"/>
                  </a:moveTo>
                  <a:cubicBezTo>
                    <a:pt x="239" y="244"/>
                    <a:pt x="237" y="248"/>
                    <a:pt x="237" y="255"/>
                  </a:cubicBezTo>
                  <a:cubicBezTo>
                    <a:pt x="237" y="262"/>
                    <a:pt x="239" y="265"/>
                    <a:pt x="242" y="265"/>
                  </a:cubicBezTo>
                  <a:cubicBezTo>
                    <a:pt x="246" y="265"/>
                    <a:pt x="247" y="262"/>
                    <a:pt x="247" y="255"/>
                  </a:cubicBezTo>
                  <a:cubicBezTo>
                    <a:pt x="247" y="247"/>
                    <a:pt x="246" y="244"/>
                    <a:pt x="243" y="244"/>
                  </a:cubicBezTo>
                  <a:moveTo>
                    <a:pt x="264" y="269"/>
                  </a:moveTo>
                  <a:cubicBezTo>
                    <a:pt x="261" y="269"/>
                    <a:pt x="259" y="268"/>
                    <a:pt x="257" y="266"/>
                  </a:cubicBezTo>
                  <a:cubicBezTo>
                    <a:pt x="256" y="263"/>
                    <a:pt x="255" y="260"/>
                    <a:pt x="255" y="255"/>
                  </a:cubicBezTo>
                  <a:cubicBezTo>
                    <a:pt x="255" y="250"/>
                    <a:pt x="256" y="246"/>
                    <a:pt x="258" y="244"/>
                  </a:cubicBezTo>
                  <a:cubicBezTo>
                    <a:pt x="259" y="241"/>
                    <a:pt x="262" y="240"/>
                    <a:pt x="265" y="240"/>
                  </a:cubicBezTo>
                  <a:cubicBezTo>
                    <a:pt x="271" y="240"/>
                    <a:pt x="274" y="245"/>
                    <a:pt x="274" y="254"/>
                  </a:cubicBezTo>
                  <a:cubicBezTo>
                    <a:pt x="274" y="259"/>
                    <a:pt x="273" y="263"/>
                    <a:pt x="272" y="265"/>
                  </a:cubicBezTo>
                  <a:cubicBezTo>
                    <a:pt x="270" y="268"/>
                    <a:pt x="267" y="269"/>
                    <a:pt x="264" y="269"/>
                  </a:cubicBezTo>
                  <a:moveTo>
                    <a:pt x="265" y="244"/>
                  </a:moveTo>
                  <a:cubicBezTo>
                    <a:pt x="261" y="244"/>
                    <a:pt x="260" y="248"/>
                    <a:pt x="260" y="255"/>
                  </a:cubicBezTo>
                  <a:cubicBezTo>
                    <a:pt x="260" y="262"/>
                    <a:pt x="261" y="265"/>
                    <a:pt x="265" y="265"/>
                  </a:cubicBezTo>
                  <a:cubicBezTo>
                    <a:pt x="268" y="265"/>
                    <a:pt x="270" y="262"/>
                    <a:pt x="270" y="255"/>
                  </a:cubicBezTo>
                  <a:cubicBezTo>
                    <a:pt x="270" y="247"/>
                    <a:pt x="268" y="244"/>
                    <a:pt x="265" y="244"/>
                  </a:cubicBezTo>
                  <a:moveTo>
                    <a:pt x="288" y="240"/>
                  </a:moveTo>
                  <a:cubicBezTo>
                    <a:pt x="288" y="269"/>
                    <a:pt x="288" y="269"/>
                    <a:pt x="288" y="269"/>
                  </a:cubicBezTo>
                  <a:cubicBezTo>
                    <a:pt x="283" y="269"/>
                    <a:pt x="283" y="269"/>
                    <a:pt x="283" y="269"/>
                  </a:cubicBezTo>
                  <a:cubicBezTo>
                    <a:pt x="283" y="246"/>
                    <a:pt x="283" y="246"/>
                    <a:pt x="283" y="246"/>
                  </a:cubicBezTo>
                  <a:cubicBezTo>
                    <a:pt x="282" y="246"/>
                    <a:pt x="281" y="247"/>
                    <a:pt x="281" y="247"/>
                  </a:cubicBezTo>
                  <a:cubicBezTo>
                    <a:pt x="280" y="247"/>
                    <a:pt x="279" y="248"/>
                    <a:pt x="277" y="248"/>
                  </a:cubicBezTo>
                  <a:cubicBezTo>
                    <a:pt x="277" y="244"/>
                    <a:pt x="277" y="244"/>
                    <a:pt x="277" y="244"/>
                  </a:cubicBezTo>
                  <a:cubicBezTo>
                    <a:pt x="278" y="244"/>
                    <a:pt x="279" y="244"/>
                    <a:pt x="279" y="243"/>
                  </a:cubicBezTo>
                  <a:cubicBezTo>
                    <a:pt x="280" y="243"/>
                    <a:pt x="281" y="243"/>
                    <a:pt x="282" y="243"/>
                  </a:cubicBezTo>
                  <a:cubicBezTo>
                    <a:pt x="282" y="242"/>
                    <a:pt x="283" y="242"/>
                    <a:pt x="284" y="241"/>
                  </a:cubicBezTo>
                  <a:cubicBezTo>
                    <a:pt x="284" y="241"/>
                    <a:pt x="285" y="241"/>
                    <a:pt x="286" y="240"/>
                  </a:cubicBezTo>
                  <a:cubicBezTo>
                    <a:pt x="288" y="240"/>
                    <a:pt x="288" y="240"/>
                    <a:pt x="288" y="240"/>
                  </a:cubicBezTo>
                  <a:moveTo>
                    <a:pt x="303" y="269"/>
                  </a:moveTo>
                  <a:cubicBezTo>
                    <a:pt x="300" y="269"/>
                    <a:pt x="297" y="268"/>
                    <a:pt x="296" y="266"/>
                  </a:cubicBezTo>
                  <a:cubicBezTo>
                    <a:pt x="294" y="263"/>
                    <a:pt x="293" y="260"/>
                    <a:pt x="293" y="255"/>
                  </a:cubicBezTo>
                  <a:cubicBezTo>
                    <a:pt x="293" y="250"/>
                    <a:pt x="294" y="246"/>
                    <a:pt x="296" y="244"/>
                  </a:cubicBezTo>
                  <a:cubicBezTo>
                    <a:pt x="298" y="241"/>
                    <a:pt x="300" y="240"/>
                    <a:pt x="303" y="240"/>
                  </a:cubicBezTo>
                  <a:cubicBezTo>
                    <a:pt x="309" y="240"/>
                    <a:pt x="312" y="245"/>
                    <a:pt x="312" y="254"/>
                  </a:cubicBezTo>
                  <a:cubicBezTo>
                    <a:pt x="312" y="259"/>
                    <a:pt x="312" y="263"/>
                    <a:pt x="310" y="265"/>
                  </a:cubicBezTo>
                  <a:cubicBezTo>
                    <a:pt x="308" y="268"/>
                    <a:pt x="306" y="269"/>
                    <a:pt x="303" y="269"/>
                  </a:cubicBezTo>
                  <a:moveTo>
                    <a:pt x="303" y="244"/>
                  </a:moveTo>
                  <a:cubicBezTo>
                    <a:pt x="300" y="244"/>
                    <a:pt x="298" y="248"/>
                    <a:pt x="298" y="255"/>
                  </a:cubicBezTo>
                  <a:cubicBezTo>
                    <a:pt x="298" y="262"/>
                    <a:pt x="300" y="265"/>
                    <a:pt x="303" y="265"/>
                  </a:cubicBezTo>
                  <a:cubicBezTo>
                    <a:pt x="306" y="265"/>
                    <a:pt x="308" y="262"/>
                    <a:pt x="308" y="255"/>
                  </a:cubicBezTo>
                  <a:cubicBezTo>
                    <a:pt x="308" y="247"/>
                    <a:pt x="306" y="244"/>
                    <a:pt x="303" y="244"/>
                  </a:cubicBezTo>
                  <a:moveTo>
                    <a:pt x="80" y="317"/>
                  </a:moveTo>
                  <a:cubicBezTo>
                    <a:pt x="77" y="317"/>
                    <a:pt x="75" y="316"/>
                    <a:pt x="73" y="314"/>
                  </a:cubicBezTo>
                  <a:cubicBezTo>
                    <a:pt x="72" y="311"/>
                    <a:pt x="71" y="308"/>
                    <a:pt x="71" y="303"/>
                  </a:cubicBezTo>
                  <a:cubicBezTo>
                    <a:pt x="71" y="298"/>
                    <a:pt x="72" y="294"/>
                    <a:pt x="73" y="292"/>
                  </a:cubicBezTo>
                  <a:cubicBezTo>
                    <a:pt x="75" y="289"/>
                    <a:pt x="78" y="288"/>
                    <a:pt x="81" y="288"/>
                  </a:cubicBezTo>
                  <a:cubicBezTo>
                    <a:pt x="87" y="288"/>
                    <a:pt x="90" y="293"/>
                    <a:pt x="90" y="302"/>
                  </a:cubicBezTo>
                  <a:cubicBezTo>
                    <a:pt x="90" y="307"/>
                    <a:pt x="89" y="311"/>
                    <a:pt x="87" y="313"/>
                  </a:cubicBezTo>
                  <a:cubicBezTo>
                    <a:pt x="86" y="316"/>
                    <a:pt x="83" y="317"/>
                    <a:pt x="80" y="317"/>
                  </a:cubicBezTo>
                  <a:moveTo>
                    <a:pt x="81" y="292"/>
                  </a:moveTo>
                  <a:cubicBezTo>
                    <a:pt x="77" y="292"/>
                    <a:pt x="76" y="295"/>
                    <a:pt x="76" y="303"/>
                  </a:cubicBezTo>
                  <a:cubicBezTo>
                    <a:pt x="76" y="310"/>
                    <a:pt x="77" y="313"/>
                    <a:pt x="81" y="313"/>
                  </a:cubicBezTo>
                  <a:cubicBezTo>
                    <a:pt x="84" y="313"/>
                    <a:pt x="85" y="310"/>
                    <a:pt x="85" y="303"/>
                  </a:cubicBezTo>
                  <a:cubicBezTo>
                    <a:pt x="85" y="295"/>
                    <a:pt x="84" y="292"/>
                    <a:pt x="81" y="292"/>
                  </a:cubicBezTo>
                  <a:moveTo>
                    <a:pt x="104" y="288"/>
                  </a:moveTo>
                  <a:cubicBezTo>
                    <a:pt x="104" y="317"/>
                    <a:pt x="104" y="317"/>
                    <a:pt x="104" y="317"/>
                  </a:cubicBezTo>
                  <a:cubicBezTo>
                    <a:pt x="99" y="317"/>
                    <a:pt x="99" y="317"/>
                    <a:pt x="99" y="317"/>
                  </a:cubicBezTo>
                  <a:cubicBezTo>
                    <a:pt x="99" y="294"/>
                    <a:pt x="99" y="294"/>
                    <a:pt x="99" y="294"/>
                  </a:cubicBezTo>
                  <a:cubicBezTo>
                    <a:pt x="98" y="294"/>
                    <a:pt x="97" y="295"/>
                    <a:pt x="96" y="295"/>
                  </a:cubicBezTo>
                  <a:cubicBezTo>
                    <a:pt x="95" y="295"/>
                    <a:pt x="94" y="296"/>
                    <a:pt x="93" y="296"/>
                  </a:cubicBezTo>
                  <a:cubicBezTo>
                    <a:pt x="93" y="292"/>
                    <a:pt x="93" y="292"/>
                    <a:pt x="93" y="292"/>
                  </a:cubicBezTo>
                  <a:cubicBezTo>
                    <a:pt x="94" y="292"/>
                    <a:pt x="95" y="292"/>
                    <a:pt x="95" y="291"/>
                  </a:cubicBezTo>
                  <a:cubicBezTo>
                    <a:pt x="96" y="291"/>
                    <a:pt x="97" y="291"/>
                    <a:pt x="97" y="291"/>
                  </a:cubicBezTo>
                  <a:cubicBezTo>
                    <a:pt x="98" y="290"/>
                    <a:pt x="99" y="290"/>
                    <a:pt x="100" y="289"/>
                  </a:cubicBezTo>
                  <a:cubicBezTo>
                    <a:pt x="100" y="289"/>
                    <a:pt x="101" y="289"/>
                    <a:pt x="102" y="288"/>
                  </a:cubicBezTo>
                  <a:cubicBezTo>
                    <a:pt x="104" y="288"/>
                    <a:pt x="104" y="288"/>
                    <a:pt x="104" y="288"/>
                  </a:cubicBezTo>
                  <a:moveTo>
                    <a:pt x="118" y="317"/>
                  </a:moveTo>
                  <a:cubicBezTo>
                    <a:pt x="116" y="317"/>
                    <a:pt x="113" y="316"/>
                    <a:pt x="112" y="314"/>
                  </a:cubicBezTo>
                  <a:cubicBezTo>
                    <a:pt x="110" y="311"/>
                    <a:pt x="109" y="308"/>
                    <a:pt x="109" y="303"/>
                  </a:cubicBezTo>
                  <a:cubicBezTo>
                    <a:pt x="109" y="298"/>
                    <a:pt x="110" y="294"/>
                    <a:pt x="112" y="292"/>
                  </a:cubicBezTo>
                  <a:cubicBezTo>
                    <a:pt x="113" y="289"/>
                    <a:pt x="116" y="288"/>
                    <a:pt x="119" y="288"/>
                  </a:cubicBezTo>
                  <a:cubicBezTo>
                    <a:pt x="125" y="288"/>
                    <a:pt x="128" y="293"/>
                    <a:pt x="128" y="302"/>
                  </a:cubicBezTo>
                  <a:cubicBezTo>
                    <a:pt x="128" y="307"/>
                    <a:pt x="128" y="311"/>
                    <a:pt x="126" y="313"/>
                  </a:cubicBezTo>
                  <a:cubicBezTo>
                    <a:pt x="124" y="316"/>
                    <a:pt x="122" y="317"/>
                    <a:pt x="118" y="317"/>
                  </a:cubicBezTo>
                  <a:moveTo>
                    <a:pt x="119" y="292"/>
                  </a:moveTo>
                  <a:cubicBezTo>
                    <a:pt x="116" y="292"/>
                    <a:pt x="114" y="295"/>
                    <a:pt x="114" y="303"/>
                  </a:cubicBezTo>
                  <a:cubicBezTo>
                    <a:pt x="114" y="310"/>
                    <a:pt x="115" y="313"/>
                    <a:pt x="119" y="313"/>
                  </a:cubicBezTo>
                  <a:cubicBezTo>
                    <a:pt x="122" y="313"/>
                    <a:pt x="124" y="310"/>
                    <a:pt x="124" y="303"/>
                  </a:cubicBezTo>
                  <a:cubicBezTo>
                    <a:pt x="124" y="295"/>
                    <a:pt x="122" y="292"/>
                    <a:pt x="119" y="292"/>
                  </a:cubicBezTo>
                  <a:moveTo>
                    <a:pt x="142" y="288"/>
                  </a:moveTo>
                  <a:cubicBezTo>
                    <a:pt x="142" y="317"/>
                    <a:pt x="142" y="317"/>
                    <a:pt x="142" y="317"/>
                  </a:cubicBezTo>
                  <a:cubicBezTo>
                    <a:pt x="137" y="317"/>
                    <a:pt x="137" y="317"/>
                    <a:pt x="137" y="317"/>
                  </a:cubicBezTo>
                  <a:cubicBezTo>
                    <a:pt x="137" y="294"/>
                    <a:pt x="137" y="294"/>
                    <a:pt x="137" y="294"/>
                  </a:cubicBezTo>
                  <a:cubicBezTo>
                    <a:pt x="137" y="294"/>
                    <a:pt x="136" y="295"/>
                    <a:pt x="135" y="295"/>
                  </a:cubicBezTo>
                  <a:cubicBezTo>
                    <a:pt x="134" y="295"/>
                    <a:pt x="133" y="296"/>
                    <a:pt x="131" y="296"/>
                  </a:cubicBezTo>
                  <a:cubicBezTo>
                    <a:pt x="131" y="292"/>
                    <a:pt x="131" y="292"/>
                    <a:pt x="131" y="292"/>
                  </a:cubicBezTo>
                  <a:cubicBezTo>
                    <a:pt x="132" y="292"/>
                    <a:pt x="133" y="292"/>
                    <a:pt x="134" y="291"/>
                  </a:cubicBezTo>
                  <a:cubicBezTo>
                    <a:pt x="134" y="291"/>
                    <a:pt x="135" y="291"/>
                    <a:pt x="136" y="291"/>
                  </a:cubicBezTo>
                  <a:cubicBezTo>
                    <a:pt x="136" y="290"/>
                    <a:pt x="137" y="290"/>
                    <a:pt x="138" y="289"/>
                  </a:cubicBezTo>
                  <a:cubicBezTo>
                    <a:pt x="139" y="289"/>
                    <a:pt x="139" y="289"/>
                    <a:pt x="140" y="288"/>
                  </a:cubicBezTo>
                  <a:cubicBezTo>
                    <a:pt x="142" y="288"/>
                    <a:pt x="142" y="288"/>
                    <a:pt x="142" y="288"/>
                  </a:cubicBezTo>
                  <a:moveTo>
                    <a:pt x="157" y="317"/>
                  </a:moveTo>
                  <a:cubicBezTo>
                    <a:pt x="154" y="317"/>
                    <a:pt x="152" y="316"/>
                    <a:pt x="150" y="314"/>
                  </a:cubicBezTo>
                  <a:cubicBezTo>
                    <a:pt x="148" y="311"/>
                    <a:pt x="147" y="308"/>
                    <a:pt x="147" y="303"/>
                  </a:cubicBezTo>
                  <a:cubicBezTo>
                    <a:pt x="147" y="298"/>
                    <a:pt x="148" y="294"/>
                    <a:pt x="150" y="292"/>
                  </a:cubicBezTo>
                  <a:cubicBezTo>
                    <a:pt x="152" y="289"/>
                    <a:pt x="154" y="288"/>
                    <a:pt x="157" y="288"/>
                  </a:cubicBezTo>
                  <a:cubicBezTo>
                    <a:pt x="164" y="288"/>
                    <a:pt x="167" y="293"/>
                    <a:pt x="167" y="302"/>
                  </a:cubicBezTo>
                  <a:cubicBezTo>
                    <a:pt x="167" y="307"/>
                    <a:pt x="166" y="311"/>
                    <a:pt x="164" y="313"/>
                  </a:cubicBezTo>
                  <a:cubicBezTo>
                    <a:pt x="162" y="316"/>
                    <a:pt x="160" y="317"/>
                    <a:pt x="157" y="317"/>
                  </a:cubicBezTo>
                  <a:moveTo>
                    <a:pt x="157" y="292"/>
                  </a:moveTo>
                  <a:cubicBezTo>
                    <a:pt x="154" y="292"/>
                    <a:pt x="152" y="295"/>
                    <a:pt x="152" y="303"/>
                  </a:cubicBezTo>
                  <a:cubicBezTo>
                    <a:pt x="152" y="310"/>
                    <a:pt x="154" y="313"/>
                    <a:pt x="157" y="313"/>
                  </a:cubicBezTo>
                  <a:cubicBezTo>
                    <a:pt x="160" y="313"/>
                    <a:pt x="162" y="310"/>
                    <a:pt x="162" y="303"/>
                  </a:cubicBezTo>
                  <a:cubicBezTo>
                    <a:pt x="162" y="295"/>
                    <a:pt x="160" y="292"/>
                    <a:pt x="157" y="292"/>
                  </a:cubicBezTo>
                  <a:moveTo>
                    <a:pt x="180" y="288"/>
                  </a:moveTo>
                  <a:cubicBezTo>
                    <a:pt x="180" y="317"/>
                    <a:pt x="180" y="317"/>
                    <a:pt x="180" y="317"/>
                  </a:cubicBezTo>
                  <a:cubicBezTo>
                    <a:pt x="176" y="317"/>
                    <a:pt x="176" y="317"/>
                    <a:pt x="176" y="317"/>
                  </a:cubicBezTo>
                  <a:cubicBezTo>
                    <a:pt x="176" y="294"/>
                    <a:pt x="176" y="294"/>
                    <a:pt x="176" y="294"/>
                  </a:cubicBezTo>
                  <a:cubicBezTo>
                    <a:pt x="175" y="294"/>
                    <a:pt x="174" y="295"/>
                    <a:pt x="173" y="295"/>
                  </a:cubicBezTo>
                  <a:cubicBezTo>
                    <a:pt x="172" y="295"/>
                    <a:pt x="171" y="296"/>
                    <a:pt x="170" y="296"/>
                  </a:cubicBezTo>
                  <a:cubicBezTo>
                    <a:pt x="170" y="292"/>
                    <a:pt x="170" y="292"/>
                    <a:pt x="170" y="292"/>
                  </a:cubicBezTo>
                  <a:cubicBezTo>
                    <a:pt x="171" y="292"/>
                    <a:pt x="171" y="292"/>
                    <a:pt x="172" y="291"/>
                  </a:cubicBezTo>
                  <a:cubicBezTo>
                    <a:pt x="173" y="291"/>
                    <a:pt x="173" y="291"/>
                    <a:pt x="174" y="291"/>
                  </a:cubicBezTo>
                  <a:cubicBezTo>
                    <a:pt x="175" y="290"/>
                    <a:pt x="175" y="290"/>
                    <a:pt x="176" y="289"/>
                  </a:cubicBezTo>
                  <a:cubicBezTo>
                    <a:pt x="177" y="289"/>
                    <a:pt x="178" y="289"/>
                    <a:pt x="178" y="288"/>
                  </a:cubicBezTo>
                  <a:cubicBezTo>
                    <a:pt x="180" y="288"/>
                    <a:pt x="180" y="288"/>
                    <a:pt x="180" y="288"/>
                  </a:cubicBezTo>
                  <a:moveTo>
                    <a:pt x="195" y="317"/>
                  </a:moveTo>
                  <a:cubicBezTo>
                    <a:pt x="192" y="317"/>
                    <a:pt x="190" y="316"/>
                    <a:pt x="188" y="314"/>
                  </a:cubicBezTo>
                  <a:cubicBezTo>
                    <a:pt x="187" y="311"/>
                    <a:pt x="186" y="308"/>
                    <a:pt x="186" y="303"/>
                  </a:cubicBezTo>
                  <a:cubicBezTo>
                    <a:pt x="186" y="298"/>
                    <a:pt x="187" y="294"/>
                    <a:pt x="188" y="292"/>
                  </a:cubicBezTo>
                  <a:cubicBezTo>
                    <a:pt x="190" y="289"/>
                    <a:pt x="193" y="288"/>
                    <a:pt x="196" y="288"/>
                  </a:cubicBezTo>
                  <a:cubicBezTo>
                    <a:pt x="202" y="288"/>
                    <a:pt x="205" y="293"/>
                    <a:pt x="205" y="302"/>
                  </a:cubicBezTo>
                  <a:cubicBezTo>
                    <a:pt x="205" y="307"/>
                    <a:pt x="204" y="311"/>
                    <a:pt x="202" y="313"/>
                  </a:cubicBezTo>
                  <a:cubicBezTo>
                    <a:pt x="201" y="316"/>
                    <a:pt x="198" y="317"/>
                    <a:pt x="195" y="317"/>
                  </a:cubicBezTo>
                  <a:moveTo>
                    <a:pt x="196" y="292"/>
                  </a:moveTo>
                  <a:cubicBezTo>
                    <a:pt x="192" y="292"/>
                    <a:pt x="190" y="295"/>
                    <a:pt x="190" y="303"/>
                  </a:cubicBezTo>
                  <a:cubicBezTo>
                    <a:pt x="190" y="310"/>
                    <a:pt x="192" y="313"/>
                    <a:pt x="195" y="313"/>
                  </a:cubicBezTo>
                  <a:cubicBezTo>
                    <a:pt x="199" y="313"/>
                    <a:pt x="200" y="310"/>
                    <a:pt x="200" y="303"/>
                  </a:cubicBezTo>
                  <a:cubicBezTo>
                    <a:pt x="200" y="295"/>
                    <a:pt x="199" y="292"/>
                    <a:pt x="196" y="292"/>
                  </a:cubicBezTo>
                  <a:moveTo>
                    <a:pt x="218" y="288"/>
                  </a:moveTo>
                  <a:cubicBezTo>
                    <a:pt x="218" y="317"/>
                    <a:pt x="218" y="317"/>
                    <a:pt x="218" y="317"/>
                  </a:cubicBezTo>
                  <a:cubicBezTo>
                    <a:pt x="214" y="317"/>
                    <a:pt x="214" y="317"/>
                    <a:pt x="214" y="317"/>
                  </a:cubicBezTo>
                  <a:cubicBezTo>
                    <a:pt x="214" y="294"/>
                    <a:pt x="214" y="294"/>
                    <a:pt x="214" y="294"/>
                  </a:cubicBezTo>
                  <a:cubicBezTo>
                    <a:pt x="213" y="294"/>
                    <a:pt x="212" y="295"/>
                    <a:pt x="211" y="295"/>
                  </a:cubicBezTo>
                  <a:cubicBezTo>
                    <a:pt x="210" y="295"/>
                    <a:pt x="209" y="296"/>
                    <a:pt x="208" y="296"/>
                  </a:cubicBezTo>
                  <a:cubicBezTo>
                    <a:pt x="208" y="292"/>
                    <a:pt x="208" y="292"/>
                    <a:pt x="208" y="292"/>
                  </a:cubicBezTo>
                  <a:cubicBezTo>
                    <a:pt x="209" y="292"/>
                    <a:pt x="210" y="292"/>
                    <a:pt x="210" y="291"/>
                  </a:cubicBezTo>
                  <a:cubicBezTo>
                    <a:pt x="211" y="291"/>
                    <a:pt x="212" y="291"/>
                    <a:pt x="212" y="291"/>
                  </a:cubicBezTo>
                  <a:cubicBezTo>
                    <a:pt x="213" y="290"/>
                    <a:pt x="214" y="290"/>
                    <a:pt x="214" y="289"/>
                  </a:cubicBezTo>
                  <a:cubicBezTo>
                    <a:pt x="215" y="289"/>
                    <a:pt x="216" y="289"/>
                    <a:pt x="217" y="288"/>
                  </a:cubicBezTo>
                  <a:cubicBezTo>
                    <a:pt x="218" y="288"/>
                    <a:pt x="218" y="288"/>
                    <a:pt x="218" y="288"/>
                  </a:cubicBezTo>
                  <a:moveTo>
                    <a:pt x="233" y="317"/>
                  </a:moveTo>
                  <a:cubicBezTo>
                    <a:pt x="230" y="317"/>
                    <a:pt x="228" y="316"/>
                    <a:pt x="227" y="314"/>
                  </a:cubicBezTo>
                  <a:cubicBezTo>
                    <a:pt x="225" y="311"/>
                    <a:pt x="224" y="308"/>
                    <a:pt x="224" y="303"/>
                  </a:cubicBezTo>
                  <a:cubicBezTo>
                    <a:pt x="224" y="298"/>
                    <a:pt x="225" y="294"/>
                    <a:pt x="227" y="292"/>
                  </a:cubicBezTo>
                  <a:cubicBezTo>
                    <a:pt x="228" y="289"/>
                    <a:pt x="231" y="288"/>
                    <a:pt x="234" y="288"/>
                  </a:cubicBezTo>
                  <a:cubicBezTo>
                    <a:pt x="240" y="288"/>
                    <a:pt x="243" y="293"/>
                    <a:pt x="243" y="302"/>
                  </a:cubicBezTo>
                  <a:cubicBezTo>
                    <a:pt x="243" y="307"/>
                    <a:pt x="242" y="311"/>
                    <a:pt x="241" y="313"/>
                  </a:cubicBezTo>
                  <a:cubicBezTo>
                    <a:pt x="239" y="316"/>
                    <a:pt x="236" y="317"/>
                    <a:pt x="233" y="317"/>
                  </a:cubicBezTo>
                  <a:moveTo>
                    <a:pt x="234" y="292"/>
                  </a:moveTo>
                  <a:cubicBezTo>
                    <a:pt x="230" y="292"/>
                    <a:pt x="229" y="295"/>
                    <a:pt x="229" y="303"/>
                  </a:cubicBezTo>
                  <a:cubicBezTo>
                    <a:pt x="229" y="310"/>
                    <a:pt x="230" y="313"/>
                    <a:pt x="234" y="313"/>
                  </a:cubicBezTo>
                  <a:cubicBezTo>
                    <a:pt x="237" y="313"/>
                    <a:pt x="239" y="310"/>
                    <a:pt x="239" y="303"/>
                  </a:cubicBezTo>
                  <a:cubicBezTo>
                    <a:pt x="239" y="295"/>
                    <a:pt x="237" y="292"/>
                    <a:pt x="234" y="292"/>
                  </a:cubicBezTo>
                  <a:moveTo>
                    <a:pt x="257" y="288"/>
                  </a:moveTo>
                  <a:cubicBezTo>
                    <a:pt x="257" y="317"/>
                    <a:pt x="257" y="317"/>
                    <a:pt x="257" y="317"/>
                  </a:cubicBezTo>
                  <a:cubicBezTo>
                    <a:pt x="252" y="317"/>
                    <a:pt x="252" y="317"/>
                    <a:pt x="252" y="317"/>
                  </a:cubicBezTo>
                  <a:cubicBezTo>
                    <a:pt x="252" y="294"/>
                    <a:pt x="252" y="294"/>
                    <a:pt x="252" y="294"/>
                  </a:cubicBezTo>
                  <a:cubicBezTo>
                    <a:pt x="251" y="294"/>
                    <a:pt x="251" y="295"/>
                    <a:pt x="250" y="295"/>
                  </a:cubicBezTo>
                  <a:cubicBezTo>
                    <a:pt x="249" y="295"/>
                    <a:pt x="248" y="296"/>
                    <a:pt x="246" y="296"/>
                  </a:cubicBezTo>
                  <a:cubicBezTo>
                    <a:pt x="246" y="292"/>
                    <a:pt x="246" y="292"/>
                    <a:pt x="246" y="292"/>
                  </a:cubicBezTo>
                  <a:cubicBezTo>
                    <a:pt x="247" y="292"/>
                    <a:pt x="248" y="292"/>
                    <a:pt x="249" y="291"/>
                  </a:cubicBezTo>
                  <a:cubicBezTo>
                    <a:pt x="249" y="291"/>
                    <a:pt x="250" y="291"/>
                    <a:pt x="251" y="291"/>
                  </a:cubicBezTo>
                  <a:cubicBezTo>
                    <a:pt x="251" y="290"/>
                    <a:pt x="252" y="290"/>
                    <a:pt x="253" y="289"/>
                  </a:cubicBezTo>
                  <a:cubicBezTo>
                    <a:pt x="253" y="289"/>
                    <a:pt x="254" y="289"/>
                    <a:pt x="255" y="288"/>
                  </a:cubicBezTo>
                  <a:cubicBezTo>
                    <a:pt x="257" y="288"/>
                    <a:pt x="257" y="288"/>
                    <a:pt x="257" y="2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Freeform 671"/>
            <p:cNvSpPr>
              <a:spLocks/>
            </p:cNvSpPr>
            <p:nvPr/>
          </p:nvSpPr>
          <p:spPr bwMode="auto">
            <a:xfrm>
              <a:off x="2310" y="3263"/>
              <a:ext cx="166" cy="166"/>
            </a:xfrm>
            <a:custGeom>
              <a:avLst/>
              <a:gdLst>
                <a:gd name="T0" fmla="*/ 166 w 166"/>
                <a:gd name="T1" fmla="*/ 94 h 166"/>
                <a:gd name="T2" fmla="*/ 94 w 166"/>
                <a:gd name="T3" fmla="*/ 166 h 166"/>
                <a:gd name="T4" fmla="*/ 0 w 166"/>
                <a:gd name="T5" fmla="*/ 72 h 166"/>
                <a:gd name="T6" fmla="*/ 72 w 166"/>
                <a:gd name="T7" fmla="*/ 0 h 166"/>
                <a:gd name="T8" fmla="*/ 166 w 166"/>
                <a:gd name="T9" fmla="*/ 94 h 166"/>
              </a:gdLst>
              <a:ahLst/>
              <a:cxnLst>
                <a:cxn ang="0">
                  <a:pos x="T0" y="T1"/>
                </a:cxn>
                <a:cxn ang="0">
                  <a:pos x="T2" y="T3"/>
                </a:cxn>
                <a:cxn ang="0">
                  <a:pos x="T4" y="T5"/>
                </a:cxn>
                <a:cxn ang="0">
                  <a:pos x="T6" y="T7"/>
                </a:cxn>
                <a:cxn ang="0">
                  <a:pos x="T8" y="T9"/>
                </a:cxn>
              </a:cxnLst>
              <a:rect l="0" t="0" r="r" b="b"/>
              <a:pathLst>
                <a:path w="166" h="166">
                  <a:moveTo>
                    <a:pt x="166" y="94"/>
                  </a:moveTo>
                  <a:lnTo>
                    <a:pt x="94" y="166"/>
                  </a:lnTo>
                  <a:lnTo>
                    <a:pt x="0" y="72"/>
                  </a:lnTo>
                  <a:lnTo>
                    <a:pt x="72" y="0"/>
                  </a:lnTo>
                  <a:lnTo>
                    <a:pt x="166" y="9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Freeform 672"/>
            <p:cNvSpPr>
              <a:spLocks/>
            </p:cNvSpPr>
            <p:nvPr/>
          </p:nvSpPr>
          <p:spPr bwMode="auto">
            <a:xfrm>
              <a:off x="2310" y="3263"/>
              <a:ext cx="166" cy="166"/>
            </a:xfrm>
            <a:custGeom>
              <a:avLst/>
              <a:gdLst>
                <a:gd name="T0" fmla="*/ 166 w 166"/>
                <a:gd name="T1" fmla="*/ 94 h 166"/>
                <a:gd name="T2" fmla="*/ 94 w 166"/>
                <a:gd name="T3" fmla="*/ 166 h 166"/>
                <a:gd name="T4" fmla="*/ 0 w 166"/>
                <a:gd name="T5" fmla="*/ 72 h 166"/>
                <a:gd name="T6" fmla="*/ 72 w 166"/>
                <a:gd name="T7" fmla="*/ 0 h 166"/>
                <a:gd name="T8" fmla="*/ 166 w 166"/>
                <a:gd name="T9" fmla="*/ 94 h 166"/>
              </a:gdLst>
              <a:ahLst/>
              <a:cxnLst>
                <a:cxn ang="0">
                  <a:pos x="T0" y="T1"/>
                </a:cxn>
                <a:cxn ang="0">
                  <a:pos x="T2" y="T3"/>
                </a:cxn>
                <a:cxn ang="0">
                  <a:pos x="T4" y="T5"/>
                </a:cxn>
                <a:cxn ang="0">
                  <a:pos x="T6" y="T7"/>
                </a:cxn>
                <a:cxn ang="0">
                  <a:pos x="T8" y="T9"/>
                </a:cxn>
              </a:cxnLst>
              <a:rect l="0" t="0" r="r" b="b"/>
              <a:pathLst>
                <a:path w="166" h="166">
                  <a:moveTo>
                    <a:pt x="166" y="94"/>
                  </a:moveTo>
                  <a:lnTo>
                    <a:pt x="94" y="166"/>
                  </a:lnTo>
                  <a:lnTo>
                    <a:pt x="0" y="72"/>
                  </a:lnTo>
                  <a:lnTo>
                    <a:pt x="72" y="0"/>
                  </a:lnTo>
                  <a:lnTo>
                    <a:pt x="166" y="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Freeform 673"/>
            <p:cNvSpPr>
              <a:spLocks/>
            </p:cNvSpPr>
            <p:nvPr/>
          </p:nvSpPr>
          <p:spPr bwMode="auto">
            <a:xfrm>
              <a:off x="2356" y="3309"/>
              <a:ext cx="514" cy="514"/>
            </a:xfrm>
            <a:custGeom>
              <a:avLst/>
              <a:gdLst>
                <a:gd name="T0" fmla="*/ 253 w 257"/>
                <a:gd name="T1" fmla="*/ 206 h 257"/>
                <a:gd name="T2" fmla="*/ 206 w 257"/>
                <a:gd name="T3" fmla="*/ 253 h 257"/>
                <a:gd name="T4" fmla="*/ 192 w 257"/>
                <a:gd name="T5" fmla="*/ 253 h 257"/>
                <a:gd name="T6" fmla="*/ 3 w 257"/>
                <a:gd name="T7" fmla="*/ 64 h 257"/>
                <a:gd name="T8" fmla="*/ 3 w 257"/>
                <a:gd name="T9" fmla="*/ 50 h 257"/>
                <a:gd name="T10" fmla="*/ 50 w 257"/>
                <a:gd name="T11" fmla="*/ 3 h 257"/>
                <a:gd name="T12" fmla="*/ 64 w 257"/>
                <a:gd name="T13" fmla="*/ 3 h 257"/>
                <a:gd name="T14" fmla="*/ 253 w 257"/>
                <a:gd name="T15" fmla="*/ 192 h 257"/>
                <a:gd name="T16" fmla="*/ 253 w 257"/>
                <a:gd name="T17" fmla="*/ 20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57">
                  <a:moveTo>
                    <a:pt x="253" y="206"/>
                  </a:moveTo>
                  <a:cubicBezTo>
                    <a:pt x="206" y="253"/>
                    <a:pt x="206" y="253"/>
                    <a:pt x="206" y="253"/>
                  </a:cubicBezTo>
                  <a:cubicBezTo>
                    <a:pt x="202" y="257"/>
                    <a:pt x="196" y="257"/>
                    <a:pt x="192" y="253"/>
                  </a:cubicBezTo>
                  <a:cubicBezTo>
                    <a:pt x="3" y="64"/>
                    <a:pt x="3" y="64"/>
                    <a:pt x="3" y="64"/>
                  </a:cubicBezTo>
                  <a:cubicBezTo>
                    <a:pt x="0" y="60"/>
                    <a:pt x="0" y="54"/>
                    <a:pt x="3" y="50"/>
                  </a:cubicBezTo>
                  <a:cubicBezTo>
                    <a:pt x="50" y="3"/>
                    <a:pt x="50" y="3"/>
                    <a:pt x="50" y="3"/>
                  </a:cubicBezTo>
                  <a:cubicBezTo>
                    <a:pt x="54" y="0"/>
                    <a:pt x="60" y="0"/>
                    <a:pt x="64" y="3"/>
                  </a:cubicBezTo>
                  <a:cubicBezTo>
                    <a:pt x="253" y="192"/>
                    <a:pt x="253" y="192"/>
                    <a:pt x="253" y="192"/>
                  </a:cubicBezTo>
                  <a:cubicBezTo>
                    <a:pt x="257" y="196"/>
                    <a:pt x="257" y="202"/>
                    <a:pt x="253" y="206"/>
                  </a:cubicBezTo>
                </a:path>
              </a:pathLst>
            </a:custGeom>
            <a:solidFill>
              <a:srgbClr val="282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674"/>
            <p:cNvSpPr>
              <a:spLocks/>
            </p:cNvSpPr>
            <p:nvPr/>
          </p:nvSpPr>
          <p:spPr bwMode="auto">
            <a:xfrm>
              <a:off x="2340" y="3365"/>
              <a:ext cx="10" cy="10"/>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Freeform 675"/>
            <p:cNvSpPr>
              <a:spLocks/>
            </p:cNvSpPr>
            <p:nvPr/>
          </p:nvSpPr>
          <p:spPr bwMode="auto">
            <a:xfrm>
              <a:off x="2340" y="3365"/>
              <a:ext cx="10" cy="10"/>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676"/>
            <p:cNvSpPr>
              <a:spLocks/>
            </p:cNvSpPr>
            <p:nvPr/>
          </p:nvSpPr>
          <p:spPr bwMode="auto">
            <a:xfrm>
              <a:off x="2340" y="3293"/>
              <a:ext cx="82" cy="82"/>
            </a:xfrm>
            <a:custGeom>
              <a:avLst/>
              <a:gdLst>
                <a:gd name="T0" fmla="*/ 36 w 41"/>
                <a:gd name="T1" fmla="*/ 0 h 41"/>
                <a:gd name="T2" fmla="*/ 19 w 41"/>
                <a:gd name="T3" fmla="*/ 19 h 41"/>
                <a:gd name="T4" fmla="*/ 0 w 41"/>
                <a:gd name="T5" fmla="*/ 36 h 41"/>
                <a:gd name="T6" fmla="*/ 5 w 41"/>
                <a:gd name="T7" fmla="*/ 41 h 41"/>
                <a:gd name="T8" fmla="*/ 24 w 41"/>
                <a:gd name="T9" fmla="*/ 24 h 41"/>
                <a:gd name="T10" fmla="*/ 41 w 41"/>
                <a:gd name="T11" fmla="*/ 5 h 41"/>
                <a:gd name="T12" fmla="*/ 36 w 4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1" h="41">
                  <a:moveTo>
                    <a:pt x="36" y="0"/>
                  </a:moveTo>
                  <a:cubicBezTo>
                    <a:pt x="31" y="6"/>
                    <a:pt x="25" y="13"/>
                    <a:pt x="19" y="19"/>
                  </a:cubicBezTo>
                  <a:cubicBezTo>
                    <a:pt x="13" y="25"/>
                    <a:pt x="6" y="31"/>
                    <a:pt x="0" y="36"/>
                  </a:cubicBezTo>
                  <a:cubicBezTo>
                    <a:pt x="5" y="41"/>
                    <a:pt x="5" y="41"/>
                    <a:pt x="5" y="41"/>
                  </a:cubicBezTo>
                  <a:cubicBezTo>
                    <a:pt x="11" y="36"/>
                    <a:pt x="18" y="30"/>
                    <a:pt x="24" y="24"/>
                  </a:cubicBezTo>
                  <a:cubicBezTo>
                    <a:pt x="30" y="18"/>
                    <a:pt x="36" y="11"/>
                    <a:pt x="41" y="5"/>
                  </a:cubicBezTo>
                  <a:cubicBezTo>
                    <a:pt x="36" y="0"/>
                    <a:pt x="36" y="0"/>
                    <a:pt x="36"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677"/>
            <p:cNvSpPr>
              <a:spLocks/>
            </p:cNvSpPr>
            <p:nvPr/>
          </p:nvSpPr>
          <p:spPr bwMode="auto">
            <a:xfrm>
              <a:off x="2354" y="3413"/>
              <a:ext cx="6" cy="20"/>
            </a:xfrm>
            <a:custGeom>
              <a:avLst/>
              <a:gdLst>
                <a:gd name="T0" fmla="*/ 3 w 3"/>
                <a:gd name="T1" fmla="*/ 0 h 10"/>
                <a:gd name="T2" fmla="*/ 3 w 3"/>
                <a:gd name="T3" fmla="*/ 10 h 10"/>
                <a:gd name="T4" fmla="*/ 3 w 3"/>
                <a:gd name="T5" fmla="*/ 10 h 10"/>
                <a:gd name="T6" fmla="*/ 3 w 3"/>
                <a:gd name="T7" fmla="*/ 0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cubicBezTo>
                    <a:pt x="0" y="3"/>
                    <a:pt x="0" y="7"/>
                    <a:pt x="3" y="10"/>
                  </a:cubicBezTo>
                  <a:cubicBezTo>
                    <a:pt x="3" y="10"/>
                    <a:pt x="3" y="10"/>
                    <a:pt x="3" y="10"/>
                  </a:cubicBezTo>
                  <a:cubicBezTo>
                    <a:pt x="1" y="7"/>
                    <a:pt x="1" y="3"/>
                    <a:pt x="3" y="0"/>
                  </a:cubicBezTo>
                  <a:cubicBezTo>
                    <a:pt x="3" y="0"/>
                    <a:pt x="3" y="0"/>
                    <a:pt x="3" y="0"/>
                  </a:cubicBezTo>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678"/>
            <p:cNvSpPr>
              <a:spLocks noEditPoints="1"/>
            </p:cNvSpPr>
            <p:nvPr/>
          </p:nvSpPr>
          <p:spPr bwMode="auto">
            <a:xfrm>
              <a:off x="2360" y="3409"/>
              <a:ext cx="126" cy="150"/>
            </a:xfrm>
            <a:custGeom>
              <a:avLst/>
              <a:gdLst>
                <a:gd name="T0" fmla="*/ 40 w 63"/>
                <a:gd name="T1" fmla="*/ 52 h 75"/>
                <a:gd name="T2" fmla="*/ 40 w 63"/>
                <a:gd name="T3" fmla="*/ 52 h 75"/>
                <a:gd name="T4" fmla="*/ 63 w 63"/>
                <a:gd name="T5" fmla="*/ 75 h 75"/>
                <a:gd name="T6" fmla="*/ 63 w 63"/>
                <a:gd name="T7" fmla="*/ 75 h 75"/>
                <a:gd name="T8" fmla="*/ 40 w 63"/>
                <a:gd name="T9" fmla="*/ 52 h 75"/>
                <a:gd name="T10" fmla="*/ 0 w 63"/>
                <a:gd name="T11" fmla="*/ 12 h 75"/>
                <a:gd name="T12" fmla="*/ 0 w 63"/>
                <a:gd name="T13" fmla="*/ 12 h 75"/>
                <a:gd name="T14" fmla="*/ 0 w 63"/>
                <a:gd name="T15" fmla="*/ 12 h 75"/>
                <a:gd name="T16" fmla="*/ 25 w 63"/>
                <a:gd name="T17" fmla="*/ 37 h 75"/>
                <a:gd name="T18" fmla="*/ 25 w 63"/>
                <a:gd name="T19" fmla="*/ 37 h 75"/>
                <a:gd name="T20" fmla="*/ 1 w 63"/>
                <a:gd name="T21" fmla="*/ 14 h 75"/>
                <a:gd name="T22" fmla="*/ 0 w 63"/>
                <a:gd name="T23" fmla="*/ 12 h 75"/>
                <a:gd name="T24" fmla="*/ 1 w 63"/>
                <a:gd name="T25" fmla="*/ 0 h 75"/>
                <a:gd name="T26" fmla="*/ 0 w 63"/>
                <a:gd name="T27" fmla="*/ 2 h 75"/>
                <a:gd name="T28" fmla="*/ 0 w 63"/>
                <a:gd name="T29" fmla="*/ 2 h 75"/>
                <a:gd name="T30" fmla="*/ 0 w 63"/>
                <a:gd name="T31" fmla="*/ 2 h 75"/>
                <a:gd name="T32" fmla="*/ 1 w 63"/>
                <a:gd name="T3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5">
                  <a:moveTo>
                    <a:pt x="40" y="52"/>
                  </a:moveTo>
                  <a:cubicBezTo>
                    <a:pt x="40" y="52"/>
                    <a:pt x="40" y="52"/>
                    <a:pt x="40" y="52"/>
                  </a:cubicBezTo>
                  <a:cubicBezTo>
                    <a:pt x="63" y="75"/>
                    <a:pt x="63" y="75"/>
                    <a:pt x="63" y="75"/>
                  </a:cubicBezTo>
                  <a:cubicBezTo>
                    <a:pt x="63" y="75"/>
                    <a:pt x="63" y="75"/>
                    <a:pt x="63" y="75"/>
                  </a:cubicBezTo>
                  <a:cubicBezTo>
                    <a:pt x="40" y="52"/>
                    <a:pt x="40" y="52"/>
                    <a:pt x="40" y="52"/>
                  </a:cubicBezTo>
                  <a:moveTo>
                    <a:pt x="0" y="12"/>
                  </a:moveTo>
                  <a:cubicBezTo>
                    <a:pt x="0" y="12"/>
                    <a:pt x="0" y="12"/>
                    <a:pt x="0" y="12"/>
                  </a:cubicBezTo>
                  <a:cubicBezTo>
                    <a:pt x="0" y="12"/>
                    <a:pt x="0" y="12"/>
                    <a:pt x="0" y="12"/>
                  </a:cubicBezTo>
                  <a:cubicBezTo>
                    <a:pt x="25" y="37"/>
                    <a:pt x="25" y="37"/>
                    <a:pt x="25" y="37"/>
                  </a:cubicBezTo>
                  <a:cubicBezTo>
                    <a:pt x="25" y="37"/>
                    <a:pt x="25" y="37"/>
                    <a:pt x="25" y="37"/>
                  </a:cubicBezTo>
                  <a:cubicBezTo>
                    <a:pt x="1" y="14"/>
                    <a:pt x="1" y="14"/>
                    <a:pt x="1" y="14"/>
                  </a:cubicBezTo>
                  <a:cubicBezTo>
                    <a:pt x="1" y="13"/>
                    <a:pt x="0" y="13"/>
                    <a:pt x="0" y="12"/>
                  </a:cubicBezTo>
                  <a:moveTo>
                    <a:pt x="1" y="0"/>
                  </a:moveTo>
                  <a:cubicBezTo>
                    <a:pt x="0" y="2"/>
                    <a:pt x="0" y="2"/>
                    <a:pt x="0" y="2"/>
                  </a:cubicBezTo>
                  <a:cubicBezTo>
                    <a:pt x="0" y="2"/>
                    <a:pt x="0" y="2"/>
                    <a:pt x="0" y="2"/>
                  </a:cubicBezTo>
                  <a:cubicBezTo>
                    <a:pt x="0" y="2"/>
                    <a:pt x="0" y="2"/>
                    <a:pt x="0" y="2"/>
                  </a:cubicBezTo>
                  <a:cubicBezTo>
                    <a:pt x="0" y="1"/>
                    <a:pt x="1" y="1"/>
                    <a:pt x="1" y="0"/>
                  </a:cubicBezTo>
                </a:path>
              </a:pathLst>
            </a:custGeom>
            <a:solidFill>
              <a:srgbClr val="03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679"/>
            <p:cNvSpPr>
              <a:spLocks/>
            </p:cNvSpPr>
            <p:nvPr/>
          </p:nvSpPr>
          <p:spPr bwMode="auto">
            <a:xfrm>
              <a:off x="2410" y="3483"/>
              <a:ext cx="30" cy="30"/>
            </a:xfrm>
            <a:custGeom>
              <a:avLst/>
              <a:gdLst>
                <a:gd name="T0" fmla="*/ 0 w 30"/>
                <a:gd name="T1" fmla="*/ 0 h 30"/>
                <a:gd name="T2" fmla="*/ 0 w 30"/>
                <a:gd name="T3" fmla="*/ 0 h 30"/>
                <a:gd name="T4" fmla="*/ 30 w 30"/>
                <a:gd name="T5" fmla="*/ 30 h 30"/>
                <a:gd name="T6" fmla="*/ 30 w 30"/>
                <a:gd name="T7" fmla="*/ 30 h 30"/>
                <a:gd name="T8" fmla="*/ 0 w 30"/>
                <a:gd name="T9" fmla="*/ 0 h 30"/>
              </a:gdLst>
              <a:ahLst/>
              <a:cxnLst>
                <a:cxn ang="0">
                  <a:pos x="T0" y="T1"/>
                </a:cxn>
                <a:cxn ang="0">
                  <a:pos x="T2" y="T3"/>
                </a:cxn>
                <a:cxn ang="0">
                  <a:pos x="T4" y="T5"/>
                </a:cxn>
                <a:cxn ang="0">
                  <a:pos x="T6" y="T7"/>
                </a:cxn>
                <a:cxn ang="0">
                  <a:pos x="T8" y="T9"/>
                </a:cxn>
              </a:cxnLst>
              <a:rect l="0" t="0" r="r" b="b"/>
              <a:pathLst>
                <a:path w="30" h="30">
                  <a:moveTo>
                    <a:pt x="0" y="0"/>
                  </a:moveTo>
                  <a:lnTo>
                    <a:pt x="0" y="0"/>
                  </a:lnTo>
                  <a:lnTo>
                    <a:pt x="30" y="30"/>
                  </a:lnTo>
                  <a:lnTo>
                    <a:pt x="30" y="30"/>
                  </a:lnTo>
                  <a:lnTo>
                    <a:pt x="0" y="0"/>
                  </a:lnTo>
                  <a:close/>
                </a:path>
              </a:pathLst>
            </a:custGeom>
            <a:solidFill>
              <a:srgbClr val="007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680"/>
            <p:cNvSpPr>
              <a:spLocks/>
            </p:cNvSpPr>
            <p:nvPr/>
          </p:nvSpPr>
          <p:spPr bwMode="auto">
            <a:xfrm>
              <a:off x="2410" y="3483"/>
              <a:ext cx="30" cy="30"/>
            </a:xfrm>
            <a:custGeom>
              <a:avLst/>
              <a:gdLst>
                <a:gd name="T0" fmla="*/ 0 w 30"/>
                <a:gd name="T1" fmla="*/ 0 h 30"/>
                <a:gd name="T2" fmla="*/ 0 w 30"/>
                <a:gd name="T3" fmla="*/ 0 h 30"/>
                <a:gd name="T4" fmla="*/ 30 w 30"/>
                <a:gd name="T5" fmla="*/ 30 h 30"/>
                <a:gd name="T6" fmla="*/ 30 w 30"/>
                <a:gd name="T7" fmla="*/ 30 h 30"/>
                <a:gd name="T8" fmla="*/ 0 w 30"/>
                <a:gd name="T9" fmla="*/ 0 h 30"/>
              </a:gdLst>
              <a:ahLst/>
              <a:cxnLst>
                <a:cxn ang="0">
                  <a:pos x="T0" y="T1"/>
                </a:cxn>
                <a:cxn ang="0">
                  <a:pos x="T2" y="T3"/>
                </a:cxn>
                <a:cxn ang="0">
                  <a:pos x="T4" y="T5"/>
                </a:cxn>
                <a:cxn ang="0">
                  <a:pos x="T6" y="T7"/>
                </a:cxn>
                <a:cxn ang="0">
                  <a:pos x="T8" y="T9"/>
                </a:cxn>
              </a:cxnLst>
              <a:rect l="0" t="0" r="r" b="b"/>
              <a:pathLst>
                <a:path w="30" h="30">
                  <a:moveTo>
                    <a:pt x="0" y="0"/>
                  </a:moveTo>
                  <a:lnTo>
                    <a:pt x="0" y="0"/>
                  </a:lnTo>
                  <a:lnTo>
                    <a:pt x="30" y="30"/>
                  </a:lnTo>
                  <a:lnTo>
                    <a:pt x="30" y="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Freeform 681"/>
            <p:cNvSpPr>
              <a:spLocks noEditPoints="1"/>
            </p:cNvSpPr>
            <p:nvPr/>
          </p:nvSpPr>
          <p:spPr bwMode="auto">
            <a:xfrm>
              <a:off x="2486" y="3559"/>
              <a:ext cx="50" cy="50"/>
            </a:xfrm>
            <a:custGeom>
              <a:avLst/>
              <a:gdLst>
                <a:gd name="T0" fmla="*/ 38 w 50"/>
                <a:gd name="T1" fmla="*/ 40 h 50"/>
                <a:gd name="T2" fmla="*/ 38 w 50"/>
                <a:gd name="T3" fmla="*/ 40 h 50"/>
                <a:gd name="T4" fmla="*/ 50 w 50"/>
                <a:gd name="T5" fmla="*/ 50 h 50"/>
                <a:gd name="T6" fmla="*/ 50 w 50"/>
                <a:gd name="T7" fmla="*/ 50 h 50"/>
                <a:gd name="T8" fmla="*/ 38 w 50"/>
                <a:gd name="T9" fmla="*/ 40 h 50"/>
                <a:gd name="T10" fmla="*/ 0 w 50"/>
                <a:gd name="T11" fmla="*/ 0 h 50"/>
                <a:gd name="T12" fmla="*/ 0 w 50"/>
                <a:gd name="T13" fmla="*/ 0 h 50"/>
                <a:gd name="T14" fmla="*/ 20 w 50"/>
                <a:gd name="T15" fmla="*/ 22 h 50"/>
                <a:gd name="T16" fmla="*/ 20 w 50"/>
                <a:gd name="T17" fmla="*/ 22 h 50"/>
                <a:gd name="T18" fmla="*/ 0 w 50"/>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38" y="40"/>
                  </a:moveTo>
                  <a:lnTo>
                    <a:pt x="38" y="40"/>
                  </a:lnTo>
                  <a:lnTo>
                    <a:pt x="50" y="50"/>
                  </a:lnTo>
                  <a:lnTo>
                    <a:pt x="50" y="50"/>
                  </a:lnTo>
                  <a:lnTo>
                    <a:pt x="38" y="40"/>
                  </a:lnTo>
                  <a:close/>
                  <a:moveTo>
                    <a:pt x="0" y="0"/>
                  </a:moveTo>
                  <a:lnTo>
                    <a:pt x="0" y="0"/>
                  </a:lnTo>
                  <a:lnTo>
                    <a:pt x="20" y="22"/>
                  </a:lnTo>
                  <a:lnTo>
                    <a:pt x="20" y="22"/>
                  </a:lnTo>
                  <a:lnTo>
                    <a:pt x="0" y="0"/>
                  </a:lnTo>
                  <a:close/>
                </a:path>
              </a:pathLst>
            </a:custGeom>
            <a:solidFill>
              <a:srgbClr val="007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682"/>
            <p:cNvSpPr>
              <a:spLocks noEditPoints="1"/>
            </p:cNvSpPr>
            <p:nvPr/>
          </p:nvSpPr>
          <p:spPr bwMode="auto">
            <a:xfrm>
              <a:off x="2486" y="3559"/>
              <a:ext cx="50" cy="50"/>
            </a:xfrm>
            <a:custGeom>
              <a:avLst/>
              <a:gdLst>
                <a:gd name="T0" fmla="*/ 38 w 50"/>
                <a:gd name="T1" fmla="*/ 40 h 50"/>
                <a:gd name="T2" fmla="*/ 38 w 50"/>
                <a:gd name="T3" fmla="*/ 40 h 50"/>
                <a:gd name="T4" fmla="*/ 50 w 50"/>
                <a:gd name="T5" fmla="*/ 50 h 50"/>
                <a:gd name="T6" fmla="*/ 50 w 50"/>
                <a:gd name="T7" fmla="*/ 50 h 50"/>
                <a:gd name="T8" fmla="*/ 38 w 50"/>
                <a:gd name="T9" fmla="*/ 40 h 50"/>
                <a:gd name="T10" fmla="*/ 0 w 50"/>
                <a:gd name="T11" fmla="*/ 0 h 50"/>
                <a:gd name="T12" fmla="*/ 0 w 50"/>
                <a:gd name="T13" fmla="*/ 0 h 50"/>
                <a:gd name="T14" fmla="*/ 20 w 50"/>
                <a:gd name="T15" fmla="*/ 22 h 50"/>
                <a:gd name="T16" fmla="*/ 20 w 50"/>
                <a:gd name="T17" fmla="*/ 22 h 50"/>
                <a:gd name="T18" fmla="*/ 0 w 50"/>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38" y="40"/>
                  </a:moveTo>
                  <a:lnTo>
                    <a:pt x="38" y="40"/>
                  </a:lnTo>
                  <a:lnTo>
                    <a:pt x="50" y="50"/>
                  </a:lnTo>
                  <a:lnTo>
                    <a:pt x="50" y="50"/>
                  </a:lnTo>
                  <a:lnTo>
                    <a:pt x="38" y="40"/>
                  </a:lnTo>
                  <a:moveTo>
                    <a:pt x="0" y="0"/>
                  </a:moveTo>
                  <a:lnTo>
                    <a:pt x="0" y="0"/>
                  </a:lnTo>
                  <a:lnTo>
                    <a:pt x="20" y="22"/>
                  </a:lnTo>
                  <a:lnTo>
                    <a:pt x="2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683"/>
            <p:cNvSpPr>
              <a:spLocks/>
            </p:cNvSpPr>
            <p:nvPr/>
          </p:nvSpPr>
          <p:spPr bwMode="auto">
            <a:xfrm>
              <a:off x="2506" y="3581"/>
              <a:ext cx="18" cy="18"/>
            </a:xfrm>
            <a:custGeom>
              <a:avLst/>
              <a:gdLst>
                <a:gd name="T0" fmla="*/ 0 w 18"/>
                <a:gd name="T1" fmla="*/ 0 h 18"/>
                <a:gd name="T2" fmla="*/ 0 w 18"/>
                <a:gd name="T3" fmla="*/ 0 h 18"/>
                <a:gd name="T4" fmla="*/ 18 w 18"/>
                <a:gd name="T5" fmla="*/ 18 h 18"/>
                <a:gd name="T6" fmla="*/ 18 w 18"/>
                <a:gd name="T7" fmla="*/ 18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lnTo>
                    <a:pt x="0" y="0"/>
                  </a:lnTo>
                  <a:lnTo>
                    <a:pt x="18" y="18"/>
                  </a:lnTo>
                  <a:lnTo>
                    <a:pt x="18" y="18"/>
                  </a:lnTo>
                  <a:lnTo>
                    <a:pt x="0" y="0"/>
                  </a:lnTo>
                  <a:close/>
                </a:path>
              </a:pathLst>
            </a:custGeom>
            <a:solidFill>
              <a:srgbClr val="0068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684"/>
            <p:cNvSpPr>
              <a:spLocks/>
            </p:cNvSpPr>
            <p:nvPr/>
          </p:nvSpPr>
          <p:spPr bwMode="auto">
            <a:xfrm>
              <a:off x="2506" y="3581"/>
              <a:ext cx="18" cy="18"/>
            </a:xfrm>
            <a:custGeom>
              <a:avLst/>
              <a:gdLst>
                <a:gd name="T0" fmla="*/ 0 w 18"/>
                <a:gd name="T1" fmla="*/ 0 h 18"/>
                <a:gd name="T2" fmla="*/ 0 w 18"/>
                <a:gd name="T3" fmla="*/ 0 h 18"/>
                <a:gd name="T4" fmla="*/ 18 w 18"/>
                <a:gd name="T5" fmla="*/ 18 h 18"/>
                <a:gd name="T6" fmla="*/ 18 w 18"/>
                <a:gd name="T7" fmla="*/ 18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lnTo>
                    <a:pt x="0" y="0"/>
                  </a:lnTo>
                  <a:lnTo>
                    <a:pt x="18" y="18"/>
                  </a:lnTo>
                  <a:lnTo>
                    <a:pt x="18"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Freeform 685"/>
            <p:cNvSpPr>
              <a:spLocks/>
            </p:cNvSpPr>
            <p:nvPr/>
          </p:nvSpPr>
          <p:spPr bwMode="auto">
            <a:xfrm>
              <a:off x="2536" y="3609"/>
              <a:ext cx="16" cy="16"/>
            </a:xfrm>
            <a:custGeom>
              <a:avLst/>
              <a:gdLst>
                <a:gd name="T0" fmla="*/ 0 w 16"/>
                <a:gd name="T1" fmla="*/ 0 h 16"/>
                <a:gd name="T2" fmla="*/ 0 w 16"/>
                <a:gd name="T3" fmla="*/ 0 h 16"/>
                <a:gd name="T4" fmla="*/ 16 w 16"/>
                <a:gd name="T5" fmla="*/ 16 h 16"/>
                <a:gd name="T6" fmla="*/ 0 w 16"/>
                <a:gd name="T7" fmla="*/ 0 h 16"/>
              </a:gdLst>
              <a:ahLst/>
              <a:cxnLst>
                <a:cxn ang="0">
                  <a:pos x="T0" y="T1"/>
                </a:cxn>
                <a:cxn ang="0">
                  <a:pos x="T2" y="T3"/>
                </a:cxn>
                <a:cxn ang="0">
                  <a:pos x="T4" y="T5"/>
                </a:cxn>
                <a:cxn ang="0">
                  <a:pos x="T6" y="T7"/>
                </a:cxn>
              </a:cxnLst>
              <a:rect l="0" t="0" r="r" b="b"/>
              <a:pathLst>
                <a:path w="16" h="16">
                  <a:moveTo>
                    <a:pt x="0" y="0"/>
                  </a:moveTo>
                  <a:lnTo>
                    <a:pt x="0" y="0"/>
                  </a:lnTo>
                  <a:lnTo>
                    <a:pt x="16" y="16"/>
                  </a:lnTo>
                  <a:lnTo>
                    <a:pt x="0" y="0"/>
                  </a:lnTo>
                  <a:close/>
                </a:path>
              </a:pathLst>
            </a:custGeom>
            <a:solidFill>
              <a:srgbClr val="0068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686"/>
            <p:cNvSpPr>
              <a:spLocks/>
            </p:cNvSpPr>
            <p:nvPr/>
          </p:nvSpPr>
          <p:spPr bwMode="auto">
            <a:xfrm>
              <a:off x="2536" y="3609"/>
              <a:ext cx="16" cy="16"/>
            </a:xfrm>
            <a:custGeom>
              <a:avLst/>
              <a:gdLst>
                <a:gd name="T0" fmla="*/ 0 w 16"/>
                <a:gd name="T1" fmla="*/ 0 h 16"/>
                <a:gd name="T2" fmla="*/ 0 w 16"/>
                <a:gd name="T3" fmla="*/ 0 h 16"/>
                <a:gd name="T4" fmla="*/ 16 w 16"/>
                <a:gd name="T5" fmla="*/ 16 h 16"/>
                <a:gd name="T6" fmla="*/ 0 w 16"/>
                <a:gd name="T7" fmla="*/ 0 h 16"/>
              </a:gdLst>
              <a:ahLst/>
              <a:cxnLst>
                <a:cxn ang="0">
                  <a:pos x="T0" y="T1"/>
                </a:cxn>
                <a:cxn ang="0">
                  <a:pos x="T2" y="T3"/>
                </a:cxn>
                <a:cxn ang="0">
                  <a:pos x="T4" y="T5"/>
                </a:cxn>
                <a:cxn ang="0">
                  <a:pos x="T6" y="T7"/>
                </a:cxn>
              </a:cxnLst>
              <a:rect l="0" t="0" r="r" b="b"/>
              <a:pathLst>
                <a:path w="16" h="16">
                  <a:moveTo>
                    <a:pt x="0" y="0"/>
                  </a:moveTo>
                  <a:lnTo>
                    <a:pt x="0" y="0"/>
                  </a:lnTo>
                  <a:lnTo>
                    <a:pt x="16"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Freeform 687"/>
            <p:cNvSpPr>
              <a:spLocks/>
            </p:cNvSpPr>
            <p:nvPr/>
          </p:nvSpPr>
          <p:spPr bwMode="auto">
            <a:xfrm>
              <a:off x="2804" y="3767"/>
              <a:ext cx="10" cy="10"/>
            </a:xfrm>
            <a:custGeom>
              <a:avLst/>
              <a:gdLst>
                <a:gd name="T0" fmla="*/ 10 w 10"/>
                <a:gd name="T1" fmla="*/ 0 h 10"/>
                <a:gd name="T2" fmla="*/ 0 w 10"/>
                <a:gd name="T3" fmla="*/ 10 h 10"/>
                <a:gd name="T4" fmla="*/ 10 w 10"/>
                <a:gd name="T5" fmla="*/ 0 h 10"/>
              </a:gdLst>
              <a:ahLst/>
              <a:cxnLst>
                <a:cxn ang="0">
                  <a:pos x="T0" y="T1"/>
                </a:cxn>
                <a:cxn ang="0">
                  <a:pos x="T2" y="T3"/>
                </a:cxn>
                <a:cxn ang="0">
                  <a:pos x="T4" y="T5"/>
                </a:cxn>
              </a:cxnLst>
              <a:rect l="0" t="0" r="r" b="b"/>
              <a:pathLst>
                <a:path w="10" h="10">
                  <a:moveTo>
                    <a:pt x="10" y="0"/>
                  </a:moveTo>
                  <a:lnTo>
                    <a:pt x="0" y="10"/>
                  </a:lnTo>
                  <a:lnTo>
                    <a:pt x="10" y="0"/>
                  </a:lnTo>
                  <a:close/>
                </a:path>
              </a:pathLst>
            </a:custGeom>
            <a:solidFill>
              <a:srgbClr val="007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688"/>
            <p:cNvSpPr>
              <a:spLocks/>
            </p:cNvSpPr>
            <p:nvPr/>
          </p:nvSpPr>
          <p:spPr bwMode="auto">
            <a:xfrm>
              <a:off x="2804" y="3767"/>
              <a:ext cx="10" cy="10"/>
            </a:xfrm>
            <a:custGeom>
              <a:avLst/>
              <a:gdLst>
                <a:gd name="T0" fmla="*/ 10 w 10"/>
                <a:gd name="T1" fmla="*/ 0 h 10"/>
                <a:gd name="T2" fmla="*/ 0 w 10"/>
                <a:gd name="T3" fmla="*/ 10 h 10"/>
                <a:gd name="T4" fmla="*/ 10 w 10"/>
                <a:gd name="T5" fmla="*/ 0 h 10"/>
              </a:gdLst>
              <a:ahLst/>
              <a:cxnLst>
                <a:cxn ang="0">
                  <a:pos x="T0" y="T1"/>
                </a:cxn>
                <a:cxn ang="0">
                  <a:pos x="T2" y="T3"/>
                </a:cxn>
                <a:cxn ang="0">
                  <a:pos x="T4" y="T5"/>
                </a:cxn>
              </a:cxnLst>
              <a:rect l="0" t="0" r="r" b="b"/>
              <a:pathLst>
                <a:path w="10" h="10">
                  <a:moveTo>
                    <a:pt x="10" y="0"/>
                  </a:moveTo>
                  <a:lnTo>
                    <a:pt x="0" y="1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Freeform 689"/>
            <p:cNvSpPr>
              <a:spLocks/>
            </p:cNvSpPr>
            <p:nvPr/>
          </p:nvSpPr>
          <p:spPr bwMode="auto">
            <a:xfrm>
              <a:off x="2742" y="3815"/>
              <a:ext cx="26" cy="6"/>
            </a:xfrm>
            <a:custGeom>
              <a:avLst/>
              <a:gdLst>
                <a:gd name="T0" fmla="*/ 13 w 13"/>
                <a:gd name="T1" fmla="*/ 0 h 3"/>
                <a:gd name="T2" fmla="*/ 6 w 13"/>
                <a:gd name="T3" fmla="*/ 3 h 3"/>
                <a:gd name="T4" fmla="*/ 0 w 13"/>
                <a:gd name="T5" fmla="*/ 0 h 3"/>
                <a:gd name="T6" fmla="*/ 1 w 13"/>
                <a:gd name="T7" fmla="*/ 1 h 3"/>
                <a:gd name="T8" fmla="*/ 6 w 13"/>
                <a:gd name="T9" fmla="*/ 3 h 3"/>
                <a:gd name="T10" fmla="*/ 11 w 13"/>
                <a:gd name="T11" fmla="*/ 1 h 3"/>
                <a:gd name="T12" fmla="*/ 13 w 1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3" y="0"/>
                  </a:moveTo>
                  <a:cubicBezTo>
                    <a:pt x="11" y="2"/>
                    <a:pt x="8" y="3"/>
                    <a:pt x="6" y="3"/>
                  </a:cubicBezTo>
                  <a:cubicBezTo>
                    <a:pt x="4" y="3"/>
                    <a:pt x="1" y="2"/>
                    <a:pt x="0" y="0"/>
                  </a:cubicBezTo>
                  <a:cubicBezTo>
                    <a:pt x="1" y="1"/>
                    <a:pt x="1" y="1"/>
                    <a:pt x="1" y="1"/>
                  </a:cubicBezTo>
                  <a:cubicBezTo>
                    <a:pt x="2" y="3"/>
                    <a:pt x="4" y="3"/>
                    <a:pt x="6" y="3"/>
                  </a:cubicBezTo>
                  <a:cubicBezTo>
                    <a:pt x="8" y="3"/>
                    <a:pt x="10" y="3"/>
                    <a:pt x="11" y="1"/>
                  </a:cubicBezTo>
                  <a:cubicBezTo>
                    <a:pt x="13" y="0"/>
                    <a:pt x="13" y="0"/>
                    <a:pt x="13" y="0"/>
                  </a:cubicBezTo>
                </a:path>
              </a:pathLst>
            </a:custGeom>
            <a:solidFill>
              <a:srgbClr val="03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690"/>
            <p:cNvSpPr>
              <a:spLocks/>
            </p:cNvSpPr>
            <p:nvPr/>
          </p:nvSpPr>
          <p:spPr bwMode="auto">
            <a:xfrm>
              <a:off x="2356" y="3363"/>
              <a:ext cx="458" cy="458"/>
            </a:xfrm>
            <a:custGeom>
              <a:avLst/>
              <a:gdLst>
                <a:gd name="T0" fmla="*/ 27 w 229"/>
                <a:gd name="T1" fmla="*/ 0 h 229"/>
                <a:gd name="T2" fmla="*/ 3 w 229"/>
                <a:gd name="T3" fmla="*/ 23 h 229"/>
                <a:gd name="T4" fmla="*/ 2 w 229"/>
                <a:gd name="T5" fmla="*/ 25 h 229"/>
                <a:gd name="T6" fmla="*/ 2 w 229"/>
                <a:gd name="T7" fmla="*/ 35 h 229"/>
                <a:gd name="T8" fmla="*/ 3 w 229"/>
                <a:gd name="T9" fmla="*/ 37 h 229"/>
                <a:gd name="T10" fmla="*/ 27 w 229"/>
                <a:gd name="T11" fmla="*/ 60 h 229"/>
                <a:gd name="T12" fmla="*/ 42 w 229"/>
                <a:gd name="T13" fmla="*/ 75 h 229"/>
                <a:gd name="T14" fmla="*/ 65 w 229"/>
                <a:gd name="T15" fmla="*/ 98 h 229"/>
                <a:gd name="T16" fmla="*/ 75 w 229"/>
                <a:gd name="T17" fmla="*/ 109 h 229"/>
                <a:gd name="T18" fmla="*/ 84 w 229"/>
                <a:gd name="T19" fmla="*/ 118 h 229"/>
                <a:gd name="T20" fmla="*/ 90 w 229"/>
                <a:gd name="T21" fmla="*/ 123 h 229"/>
                <a:gd name="T22" fmla="*/ 98 w 229"/>
                <a:gd name="T23" fmla="*/ 131 h 229"/>
                <a:gd name="T24" fmla="*/ 193 w 229"/>
                <a:gd name="T25" fmla="*/ 226 h 229"/>
                <a:gd name="T26" fmla="*/ 199 w 229"/>
                <a:gd name="T27" fmla="*/ 229 h 229"/>
                <a:gd name="T28" fmla="*/ 206 w 229"/>
                <a:gd name="T29" fmla="*/ 226 h 229"/>
                <a:gd name="T30" fmla="*/ 224 w 229"/>
                <a:gd name="T31" fmla="*/ 207 h 229"/>
                <a:gd name="T32" fmla="*/ 229 w 229"/>
                <a:gd name="T33" fmla="*/ 202 h 229"/>
                <a:gd name="T34" fmla="*/ 27 w 229"/>
                <a:gd name="T3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229">
                  <a:moveTo>
                    <a:pt x="27" y="0"/>
                  </a:moveTo>
                  <a:cubicBezTo>
                    <a:pt x="3" y="23"/>
                    <a:pt x="3" y="23"/>
                    <a:pt x="3" y="23"/>
                  </a:cubicBezTo>
                  <a:cubicBezTo>
                    <a:pt x="3" y="24"/>
                    <a:pt x="2" y="24"/>
                    <a:pt x="2" y="25"/>
                  </a:cubicBezTo>
                  <a:cubicBezTo>
                    <a:pt x="0" y="28"/>
                    <a:pt x="0" y="32"/>
                    <a:pt x="2" y="35"/>
                  </a:cubicBezTo>
                  <a:cubicBezTo>
                    <a:pt x="2" y="36"/>
                    <a:pt x="3" y="36"/>
                    <a:pt x="3" y="37"/>
                  </a:cubicBezTo>
                  <a:cubicBezTo>
                    <a:pt x="27" y="60"/>
                    <a:pt x="27" y="60"/>
                    <a:pt x="27" y="60"/>
                  </a:cubicBezTo>
                  <a:cubicBezTo>
                    <a:pt x="42" y="75"/>
                    <a:pt x="42" y="75"/>
                    <a:pt x="42" y="75"/>
                  </a:cubicBezTo>
                  <a:cubicBezTo>
                    <a:pt x="65" y="98"/>
                    <a:pt x="65" y="98"/>
                    <a:pt x="65" y="98"/>
                  </a:cubicBezTo>
                  <a:cubicBezTo>
                    <a:pt x="75" y="109"/>
                    <a:pt x="75" y="109"/>
                    <a:pt x="75" y="109"/>
                  </a:cubicBezTo>
                  <a:cubicBezTo>
                    <a:pt x="84" y="118"/>
                    <a:pt x="84" y="118"/>
                    <a:pt x="84" y="118"/>
                  </a:cubicBezTo>
                  <a:cubicBezTo>
                    <a:pt x="90" y="123"/>
                    <a:pt x="90" y="123"/>
                    <a:pt x="90" y="123"/>
                  </a:cubicBezTo>
                  <a:cubicBezTo>
                    <a:pt x="98" y="131"/>
                    <a:pt x="98" y="131"/>
                    <a:pt x="98" y="131"/>
                  </a:cubicBezTo>
                  <a:cubicBezTo>
                    <a:pt x="193" y="226"/>
                    <a:pt x="193" y="226"/>
                    <a:pt x="193" y="226"/>
                  </a:cubicBezTo>
                  <a:cubicBezTo>
                    <a:pt x="194" y="228"/>
                    <a:pt x="197" y="229"/>
                    <a:pt x="199" y="229"/>
                  </a:cubicBezTo>
                  <a:cubicBezTo>
                    <a:pt x="201" y="229"/>
                    <a:pt x="204" y="228"/>
                    <a:pt x="206" y="226"/>
                  </a:cubicBezTo>
                  <a:cubicBezTo>
                    <a:pt x="224" y="207"/>
                    <a:pt x="224" y="207"/>
                    <a:pt x="224" y="207"/>
                  </a:cubicBezTo>
                  <a:cubicBezTo>
                    <a:pt x="229" y="202"/>
                    <a:pt x="229" y="202"/>
                    <a:pt x="229" y="202"/>
                  </a:cubicBezTo>
                  <a:cubicBezTo>
                    <a:pt x="27" y="0"/>
                    <a:pt x="27" y="0"/>
                    <a:pt x="27" y="0"/>
                  </a:cubicBezTo>
                </a:path>
              </a:pathLst>
            </a:custGeom>
            <a:solidFill>
              <a:srgbClr val="24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691"/>
            <p:cNvSpPr>
              <a:spLocks noEditPoints="1"/>
            </p:cNvSpPr>
            <p:nvPr/>
          </p:nvSpPr>
          <p:spPr bwMode="auto">
            <a:xfrm>
              <a:off x="1700" y="2654"/>
              <a:ext cx="824" cy="823"/>
            </a:xfrm>
            <a:custGeom>
              <a:avLst/>
              <a:gdLst>
                <a:gd name="T0" fmla="*/ 96 w 412"/>
                <a:gd name="T1" fmla="*/ 96 h 412"/>
                <a:gd name="T2" fmla="*/ 316 w 412"/>
                <a:gd name="T3" fmla="*/ 96 h 412"/>
                <a:gd name="T4" fmla="*/ 316 w 412"/>
                <a:gd name="T5" fmla="*/ 316 h 412"/>
                <a:gd name="T6" fmla="*/ 96 w 412"/>
                <a:gd name="T7" fmla="*/ 316 h 412"/>
                <a:gd name="T8" fmla="*/ 96 w 412"/>
                <a:gd name="T9" fmla="*/ 96 h 412"/>
                <a:gd name="T10" fmla="*/ 73 w 412"/>
                <a:gd name="T11" fmla="*/ 73 h 412"/>
                <a:gd name="T12" fmla="*/ 73 w 412"/>
                <a:gd name="T13" fmla="*/ 339 h 412"/>
                <a:gd name="T14" fmla="*/ 339 w 412"/>
                <a:gd name="T15" fmla="*/ 339 h 412"/>
                <a:gd name="T16" fmla="*/ 339 w 412"/>
                <a:gd name="T17" fmla="*/ 73 h 412"/>
                <a:gd name="T18" fmla="*/ 73 w 412"/>
                <a:gd name="T19" fmla="*/ 7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96" y="96"/>
                  </a:moveTo>
                  <a:cubicBezTo>
                    <a:pt x="157" y="36"/>
                    <a:pt x="255" y="36"/>
                    <a:pt x="316" y="96"/>
                  </a:cubicBezTo>
                  <a:cubicBezTo>
                    <a:pt x="376" y="157"/>
                    <a:pt x="376" y="255"/>
                    <a:pt x="316" y="316"/>
                  </a:cubicBezTo>
                  <a:cubicBezTo>
                    <a:pt x="255" y="376"/>
                    <a:pt x="157" y="376"/>
                    <a:pt x="96" y="316"/>
                  </a:cubicBezTo>
                  <a:cubicBezTo>
                    <a:pt x="36" y="255"/>
                    <a:pt x="36" y="157"/>
                    <a:pt x="96" y="96"/>
                  </a:cubicBezTo>
                  <a:moveTo>
                    <a:pt x="73" y="73"/>
                  </a:moveTo>
                  <a:cubicBezTo>
                    <a:pt x="0" y="147"/>
                    <a:pt x="0" y="266"/>
                    <a:pt x="73" y="339"/>
                  </a:cubicBezTo>
                  <a:cubicBezTo>
                    <a:pt x="147" y="412"/>
                    <a:pt x="266" y="412"/>
                    <a:pt x="339" y="339"/>
                  </a:cubicBezTo>
                  <a:cubicBezTo>
                    <a:pt x="412" y="266"/>
                    <a:pt x="412" y="147"/>
                    <a:pt x="339" y="73"/>
                  </a:cubicBezTo>
                  <a:cubicBezTo>
                    <a:pt x="266" y="0"/>
                    <a:pt x="147" y="0"/>
                    <a:pt x="73" y="73"/>
                  </a:cubicBezTo>
                </a:path>
              </a:pathLst>
            </a:custGeom>
            <a:solidFill>
              <a:srgbClr val="93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692"/>
            <p:cNvSpPr>
              <a:spLocks noEditPoints="1"/>
            </p:cNvSpPr>
            <p:nvPr/>
          </p:nvSpPr>
          <p:spPr bwMode="auto">
            <a:xfrm>
              <a:off x="1892" y="3285"/>
              <a:ext cx="220" cy="90"/>
            </a:xfrm>
            <a:custGeom>
              <a:avLst/>
              <a:gdLst>
                <a:gd name="T0" fmla="*/ 43 w 110"/>
                <a:gd name="T1" fmla="*/ 30 h 45"/>
                <a:gd name="T2" fmla="*/ 43 w 110"/>
                <a:gd name="T3" fmla="*/ 30 h 45"/>
                <a:gd name="T4" fmla="*/ 110 w 110"/>
                <a:gd name="T5" fmla="*/ 45 h 45"/>
                <a:gd name="T6" fmla="*/ 110 w 110"/>
                <a:gd name="T7" fmla="*/ 45 h 45"/>
                <a:gd name="T8" fmla="*/ 43 w 110"/>
                <a:gd name="T9" fmla="*/ 30 h 45"/>
                <a:gd name="T10" fmla="*/ 29 w 110"/>
                <a:gd name="T11" fmla="*/ 22 h 45"/>
                <a:gd name="T12" fmla="*/ 29 w 110"/>
                <a:gd name="T13" fmla="*/ 22 h 45"/>
                <a:gd name="T14" fmla="*/ 38 w 110"/>
                <a:gd name="T15" fmla="*/ 27 h 45"/>
                <a:gd name="T16" fmla="*/ 38 w 110"/>
                <a:gd name="T17" fmla="*/ 27 h 45"/>
                <a:gd name="T18" fmla="*/ 29 w 110"/>
                <a:gd name="T19" fmla="*/ 22 h 45"/>
                <a:gd name="T20" fmla="*/ 15 w 110"/>
                <a:gd name="T21" fmla="*/ 13 h 45"/>
                <a:gd name="T22" fmla="*/ 15 w 110"/>
                <a:gd name="T23" fmla="*/ 13 h 45"/>
                <a:gd name="T24" fmla="*/ 24 w 110"/>
                <a:gd name="T25" fmla="*/ 19 h 45"/>
                <a:gd name="T26" fmla="*/ 24 w 110"/>
                <a:gd name="T27" fmla="*/ 19 h 45"/>
                <a:gd name="T28" fmla="*/ 15 w 110"/>
                <a:gd name="T29" fmla="*/ 13 h 45"/>
                <a:gd name="T30" fmla="*/ 0 w 110"/>
                <a:gd name="T31" fmla="*/ 0 h 45"/>
                <a:gd name="T32" fmla="*/ 0 w 110"/>
                <a:gd name="T33" fmla="*/ 0 h 45"/>
                <a:gd name="T34" fmla="*/ 11 w 110"/>
                <a:gd name="T35" fmla="*/ 10 h 45"/>
                <a:gd name="T36" fmla="*/ 11 w 110"/>
                <a:gd name="T37" fmla="*/ 10 h 45"/>
                <a:gd name="T38" fmla="*/ 0 w 110"/>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45">
                  <a:moveTo>
                    <a:pt x="43" y="30"/>
                  </a:moveTo>
                  <a:cubicBezTo>
                    <a:pt x="43" y="30"/>
                    <a:pt x="43" y="30"/>
                    <a:pt x="43" y="30"/>
                  </a:cubicBezTo>
                  <a:cubicBezTo>
                    <a:pt x="64" y="40"/>
                    <a:pt x="87" y="45"/>
                    <a:pt x="110" y="45"/>
                  </a:cubicBezTo>
                  <a:cubicBezTo>
                    <a:pt x="110" y="45"/>
                    <a:pt x="110" y="45"/>
                    <a:pt x="110" y="45"/>
                  </a:cubicBezTo>
                  <a:cubicBezTo>
                    <a:pt x="87" y="45"/>
                    <a:pt x="64" y="40"/>
                    <a:pt x="43" y="30"/>
                  </a:cubicBezTo>
                  <a:moveTo>
                    <a:pt x="29" y="22"/>
                  </a:moveTo>
                  <a:cubicBezTo>
                    <a:pt x="29" y="22"/>
                    <a:pt x="29" y="22"/>
                    <a:pt x="29" y="22"/>
                  </a:cubicBezTo>
                  <a:cubicBezTo>
                    <a:pt x="32" y="24"/>
                    <a:pt x="35" y="26"/>
                    <a:pt x="38" y="27"/>
                  </a:cubicBezTo>
                  <a:cubicBezTo>
                    <a:pt x="38" y="27"/>
                    <a:pt x="38" y="27"/>
                    <a:pt x="38" y="27"/>
                  </a:cubicBezTo>
                  <a:cubicBezTo>
                    <a:pt x="35" y="26"/>
                    <a:pt x="32" y="24"/>
                    <a:pt x="29" y="22"/>
                  </a:cubicBezTo>
                  <a:moveTo>
                    <a:pt x="15" y="13"/>
                  </a:moveTo>
                  <a:cubicBezTo>
                    <a:pt x="15" y="13"/>
                    <a:pt x="15" y="13"/>
                    <a:pt x="15" y="13"/>
                  </a:cubicBezTo>
                  <a:cubicBezTo>
                    <a:pt x="18" y="15"/>
                    <a:pt x="21" y="17"/>
                    <a:pt x="24" y="19"/>
                  </a:cubicBezTo>
                  <a:cubicBezTo>
                    <a:pt x="24" y="19"/>
                    <a:pt x="24" y="19"/>
                    <a:pt x="24" y="19"/>
                  </a:cubicBezTo>
                  <a:cubicBezTo>
                    <a:pt x="21" y="17"/>
                    <a:pt x="18" y="15"/>
                    <a:pt x="15" y="13"/>
                  </a:cubicBezTo>
                  <a:moveTo>
                    <a:pt x="0" y="0"/>
                  </a:moveTo>
                  <a:cubicBezTo>
                    <a:pt x="0" y="0"/>
                    <a:pt x="0" y="0"/>
                    <a:pt x="0" y="0"/>
                  </a:cubicBezTo>
                  <a:cubicBezTo>
                    <a:pt x="4" y="3"/>
                    <a:pt x="8" y="7"/>
                    <a:pt x="11" y="10"/>
                  </a:cubicBezTo>
                  <a:cubicBezTo>
                    <a:pt x="11" y="10"/>
                    <a:pt x="11" y="10"/>
                    <a:pt x="11" y="10"/>
                  </a:cubicBezTo>
                  <a:cubicBezTo>
                    <a:pt x="8" y="7"/>
                    <a:pt x="4" y="3"/>
                    <a:pt x="0" y="0"/>
                  </a:cubicBezTo>
                </a:path>
              </a:pathLst>
            </a:custGeom>
            <a:solidFill>
              <a:srgbClr val="2B6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Freeform 693"/>
            <p:cNvSpPr>
              <a:spLocks noEditPoints="1"/>
            </p:cNvSpPr>
            <p:nvPr/>
          </p:nvSpPr>
          <p:spPr bwMode="auto">
            <a:xfrm>
              <a:off x="1914" y="3305"/>
              <a:ext cx="64" cy="40"/>
            </a:xfrm>
            <a:custGeom>
              <a:avLst/>
              <a:gdLst>
                <a:gd name="T0" fmla="*/ 27 w 32"/>
                <a:gd name="T1" fmla="*/ 17 h 20"/>
                <a:gd name="T2" fmla="*/ 27 w 32"/>
                <a:gd name="T3" fmla="*/ 17 h 20"/>
                <a:gd name="T4" fmla="*/ 32 w 32"/>
                <a:gd name="T5" fmla="*/ 20 h 20"/>
                <a:gd name="T6" fmla="*/ 32 w 32"/>
                <a:gd name="T7" fmla="*/ 20 h 20"/>
                <a:gd name="T8" fmla="*/ 27 w 32"/>
                <a:gd name="T9" fmla="*/ 17 h 20"/>
                <a:gd name="T10" fmla="*/ 13 w 32"/>
                <a:gd name="T11" fmla="*/ 9 h 20"/>
                <a:gd name="T12" fmla="*/ 13 w 32"/>
                <a:gd name="T13" fmla="*/ 9 h 20"/>
                <a:gd name="T14" fmla="*/ 18 w 32"/>
                <a:gd name="T15" fmla="*/ 12 h 20"/>
                <a:gd name="T16" fmla="*/ 18 w 32"/>
                <a:gd name="T17" fmla="*/ 12 h 20"/>
                <a:gd name="T18" fmla="*/ 13 w 32"/>
                <a:gd name="T19" fmla="*/ 9 h 20"/>
                <a:gd name="T20" fmla="*/ 0 w 32"/>
                <a:gd name="T21" fmla="*/ 0 h 20"/>
                <a:gd name="T22" fmla="*/ 0 w 32"/>
                <a:gd name="T23" fmla="*/ 0 h 20"/>
                <a:gd name="T24" fmla="*/ 4 w 32"/>
                <a:gd name="T25" fmla="*/ 3 h 20"/>
                <a:gd name="T26" fmla="*/ 4 w 32"/>
                <a:gd name="T27" fmla="*/ 3 h 20"/>
                <a:gd name="T28" fmla="*/ 0 w 32"/>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0">
                  <a:moveTo>
                    <a:pt x="27" y="17"/>
                  </a:moveTo>
                  <a:cubicBezTo>
                    <a:pt x="27" y="17"/>
                    <a:pt x="27" y="17"/>
                    <a:pt x="27" y="17"/>
                  </a:cubicBezTo>
                  <a:cubicBezTo>
                    <a:pt x="29" y="18"/>
                    <a:pt x="30" y="19"/>
                    <a:pt x="32" y="20"/>
                  </a:cubicBezTo>
                  <a:cubicBezTo>
                    <a:pt x="32" y="20"/>
                    <a:pt x="32" y="20"/>
                    <a:pt x="32" y="20"/>
                  </a:cubicBezTo>
                  <a:cubicBezTo>
                    <a:pt x="30" y="19"/>
                    <a:pt x="29" y="18"/>
                    <a:pt x="27" y="17"/>
                  </a:cubicBezTo>
                  <a:moveTo>
                    <a:pt x="13" y="9"/>
                  </a:moveTo>
                  <a:cubicBezTo>
                    <a:pt x="13" y="9"/>
                    <a:pt x="13" y="9"/>
                    <a:pt x="13" y="9"/>
                  </a:cubicBezTo>
                  <a:cubicBezTo>
                    <a:pt x="15" y="10"/>
                    <a:pt x="16" y="11"/>
                    <a:pt x="18" y="12"/>
                  </a:cubicBezTo>
                  <a:cubicBezTo>
                    <a:pt x="18" y="12"/>
                    <a:pt x="18" y="12"/>
                    <a:pt x="18" y="12"/>
                  </a:cubicBezTo>
                  <a:cubicBezTo>
                    <a:pt x="16" y="11"/>
                    <a:pt x="15" y="10"/>
                    <a:pt x="13" y="9"/>
                  </a:cubicBezTo>
                  <a:moveTo>
                    <a:pt x="0" y="0"/>
                  </a:moveTo>
                  <a:cubicBezTo>
                    <a:pt x="0" y="0"/>
                    <a:pt x="0" y="0"/>
                    <a:pt x="0" y="0"/>
                  </a:cubicBezTo>
                  <a:cubicBezTo>
                    <a:pt x="2" y="1"/>
                    <a:pt x="3" y="2"/>
                    <a:pt x="4" y="3"/>
                  </a:cubicBezTo>
                  <a:cubicBezTo>
                    <a:pt x="4" y="3"/>
                    <a:pt x="4" y="3"/>
                    <a:pt x="4" y="3"/>
                  </a:cubicBezTo>
                  <a:cubicBezTo>
                    <a:pt x="3" y="2"/>
                    <a:pt x="2" y="1"/>
                    <a:pt x="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694"/>
            <p:cNvSpPr>
              <a:spLocks/>
            </p:cNvSpPr>
            <p:nvPr/>
          </p:nvSpPr>
          <p:spPr bwMode="auto">
            <a:xfrm>
              <a:off x="1846" y="2800"/>
              <a:ext cx="642" cy="641"/>
            </a:xfrm>
            <a:custGeom>
              <a:avLst/>
              <a:gdLst>
                <a:gd name="T0" fmla="*/ 266 w 321"/>
                <a:gd name="T1" fmla="*/ 0 h 321"/>
                <a:gd name="T2" fmla="*/ 243 w 321"/>
                <a:gd name="T3" fmla="*/ 23 h 321"/>
                <a:gd name="T4" fmla="*/ 288 w 321"/>
                <a:gd name="T5" fmla="*/ 133 h 321"/>
                <a:gd name="T6" fmla="*/ 287 w 321"/>
                <a:gd name="T7" fmla="*/ 153 h 321"/>
                <a:gd name="T8" fmla="*/ 286 w 321"/>
                <a:gd name="T9" fmla="*/ 159 h 321"/>
                <a:gd name="T10" fmla="*/ 272 w 321"/>
                <a:gd name="T11" fmla="*/ 202 h 321"/>
                <a:gd name="T12" fmla="*/ 269 w 321"/>
                <a:gd name="T13" fmla="*/ 208 h 321"/>
                <a:gd name="T14" fmla="*/ 261 w 321"/>
                <a:gd name="T15" fmla="*/ 221 h 321"/>
                <a:gd name="T16" fmla="*/ 258 w 321"/>
                <a:gd name="T17" fmla="*/ 225 h 321"/>
                <a:gd name="T18" fmla="*/ 243 w 321"/>
                <a:gd name="T19" fmla="*/ 243 h 321"/>
                <a:gd name="T20" fmla="*/ 220 w 321"/>
                <a:gd name="T21" fmla="*/ 261 h 321"/>
                <a:gd name="T22" fmla="*/ 133 w 321"/>
                <a:gd name="T23" fmla="*/ 288 h 321"/>
                <a:gd name="T24" fmla="*/ 133 w 321"/>
                <a:gd name="T25" fmla="*/ 288 h 321"/>
                <a:gd name="T26" fmla="*/ 133 w 321"/>
                <a:gd name="T27" fmla="*/ 288 h 321"/>
                <a:gd name="T28" fmla="*/ 66 w 321"/>
                <a:gd name="T29" fmla="*/ 273 h 321"/>
                <a:gd name="T30" fmla="*/ 61 w 321"/>
                <a:gd name="T31" fmla="*/ 270 h 321"/>
                <a:gd name="T32" fmla="*/ 52 w 321"/>
                <a:gd name="T33" fmla="*/ 265 h 321"/>
                <a:gd name="T34" fmla="*/ 47 w 321"/>
                <a:gd name="T35" fmla="*/ 262 h 321"/>
                <a:gd name="T36" fmla="*/ 38 w 321"/>
                <a:gd name="T37" fmla="*/ 256 h 321"/>
                <a:gd name="T38" fmla="*/ 34 w 321"/>
                <a:gd name="T39" fmla="*/ 253 h 321"/>
                <a:gd name="T40" fmla="*/ 23 w 321"/>
                <a:gd name="T41" fmla="*/ 243 h 321"/>
                <a:gd name="T42" fmla="*/ 0 w 321"/>
                <a:gd name="T43" fmla="*/ 266 h 321"/>
                <a:gd name="T44" fmla="*/ 133 w 321"/>
                <a:gd name="T45" fmla="*/ 321 h 321"/>
                <a:gd name="T46" fmla="*/ 266 w 321"/>
                <a:gd name="T47" fmla="*/ 266 h 321"/>
                <a:gd name="T48" fmla="*/ 321 w 321"/>
                <a:gd name="T49" fmla="*/ 133 h 321"/>
                <a:gd name="T50" fmla="*/ 321 w 321"/>
                <a:gd name="T51" fmla="*/ 125 h 321"/>
                <a:gd name="T52" fmla="*/ 317 w 321"/>
                <a:gd name="T53" fmla="*/ 95 h 321"/>
                <a:gd name="T54" fmla="*/ 314 w 321"/>
                <a:gd name="T55" fmla="*/ 84 h 321"/>
                <a:gd name="T56" fmla="*/ 302 w 321"/>
                <a:gd name="T57" fmla="*/ 51 h 321"/>
                <a:gd name="T58" fmla="*/ 297 w 321"/>
                <a:gd name="T59" fmla="*/ 42 h 321"/>
                <a:gd name="T60" fmla="*/ 282 w 321"/>
                <a:gd name="T61" fmla="*/ 19 h 321"/>
                <a:gd name="T62" fmla="*/ 266 w 321"/>
                <a:gd name="T63" fmla="*/ 0 h 321"/>
                <a:gd name="T64" fmla="*/ 266 w 321"/>
                <a:gd name="T6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21">
                  <a:moveTo>
                    <a:pt x="266" y="0"/>
                  </a:moveTo>
                  <a:cubicBezTo>
                    <a:pt x="243" y="23"/>
                    <a:pt x="243" y="23"/>
                    <a:pt x="243" y="23"/>
                  </a:cubicBezTo>
                  <a:cubicBezTo>
                    <a:pt x="273" y="54"/>
                    <a:pt x="288" y="93"/>
                    <a:pt x="288" y="133"/>
                  </a:cubicBezTo>
                  <a:cubicBezTo>
                    <a:pt x="288" y="140"/>
                    <a:pt x="288" y="146"/>
                    <a:pt x="287" y="153"/>
                  </a:cubicBezTo>
                  <a:cubicBezTo>
                    <a:pt x="287" y="155"/>
                    <a:pt x="286" y="157"/>
                    <a:pt x="286" y="159"/>
                  </a:cubicBezTo>
                  <a:cubicBezTo>
                    <a:pt x="284" y="174"/>
                    <a:pt x="279" y="189"/>
                    <a:pt x="272" y="202"/>
                  </a:cubicBezTo>
                  <a:cubicBezTo>
                    <a:pt x="271" y="204"/>
                    <a:pt x="270" y="206"/>
                    <a:pt x="269" y="208"/>
                  </a:cubicBezTo>
                  <a:cubicBezTo>
                    <a:pt x="267" y="212"/>
                    <a:pt x="264" y="217"/>
                    <a:pt x="261" y="221"/>
                  </a:cubicBezTo>
                  <a:cubicBezTo>
                    <a:pt x="260" y="222"/>
                    <a:pt x="259" y="224"/>
                    <a:pt x="258" y="225"/>
                  </a:cubicBezTo>
                  <a:cubicBezTo>
                    <a:pt x="254" y="231"/>
                    <a:pt x="248" y="237"/>
                    <a:pt x="243" y="243"/>
                  </a:cubicBezTo>
                  <a:cubicBezTo>
                    <a:pt x="236" y="250"/>
                    <a:pt x="228" y="256"/>
                    <a:pt x="220" y="261"/>
                  </a:cubicBezTo>
                  <a:cubicBezTo>
                    <a:pt x="194" y="279"/>
                    <a:pt x="164" y="288"/>
                    <a:pt x="133" y="288"/>
                  </a:cubicBezTo>
                  <a:cubicBezTo>
                    <a:pt x="133" y="288"/>
                    <a:pt x="133" y="288"/>
                    <a:pt x="133" y="288"/>
                  </a:cubicBezTo>
                  <a:cubicBezTo>
                    <a:pt x="133" y="288"/>
                    <a:pt x="133" y="288"/>
                    <a:pt x="133" y="288"/>
                  </a:cubicBezTo>
                  <a:cubicBezTo>
                    <a:pt x="110" y="288"/>
                    <a:pt x="87" y="283"/>
                    <a:pt x="66" y="273"/>
                  </a:cubicBezTo>
                  <a:cubicBezTo>
                    <a:pt x="64" y="272"/>
                    <a:pt x="63" y="271"/>
                    <a:pt x="61" y="270"/>
                  </a:cubicBezTo>
                  <a:cubicBezTo>
                    <a:pt x="58" y="269"/>
                    <a:pt x="55" y="267"/>
                    <a:pt x="52" y="265"/>
                  </a:cubicBezTo>
                  <a:cubicBezTo>
                    <a:pt x="50" y="264"/>
                    <a:pt x="49" y="263"/>
                    <a:pt x="47" y="262"/>
                  </a:cubicBezTo>
                  <a:cubicBezTo>
                    <a:pt x="44" y="260"/>
                    <a:pt x="41" y="258"/>
                    <a:pt x="38" y="256"/>
                  </a:cubicBezTo>
                  <a:cubicBezTo>
                    <a:pt x="37" y="255"/>
                    <a:pt x="36" y="254"/>
                    <a:pt x="34" y="253"/>
                  </a:cubicBezTo>
                  <a:cubicBezTo>
                    <a:pt x="31" y="250"/>
                    <a:pt x="27" y="246"/>
                    <a:pt x="23" y="243"/>
                  </a:cubicBezTo>
                  <a:cubicBezTo>
                    <a:pt x="0" y="266"/>
                    <a:pt x="0" y="266"/>
                    <a:pt x="0" y="266"/>
                  </a:cubicBezTo>
                  <a:cubicBezTo>
                    <a:pt x="37" y="303"/>
                    <a:pt x="85" y="321"/>
                    <a:pt x="133" y="321"/>
                  </a:cubicBezTo>
                  <a:cubicBezTo>
                    <a:pt x="181" y="321"/>
                    <a:pt x="229" y="303"/>
                    <a:pt x="266" y="266"/>
                  </a:cubicBezTo>
                  <a:cubicBezTo>
                    <a:pt x="303" y="229"/>
                    <a:pt x="321" y="181"/>
                    <a:pt x="321" y="133"/>
                  </a:cubicBezTo>
                  <a:cubicBezTo>
                    <a:pt x="321" y="130"/>
                    <a:pt x="321" y="127"/>
                    <a:pt x="321" y="125"/>
                  </a:cubicBezTo>
                  <a:cubicBezTo>
                    <a:pt x="320" y="115"/>
                    <a:pt x="319" y="105"/>
                    <a:pt x="317" y="95"/>
                  </a:cubicBezTo>
                  <a:cubicBezTo>
                    <a:pt x="316" y="91"/>
                    <a:pt x="315" y="88"/>
                    <a:pt x="314" y="84"/>
                  </a:cubicBezTo>
                  <a:cubicBezTo>
                    <a:pt x="311" y="73"/>
                    <a:pt x="307" y="61"/>
                    <a:pt x="302" y="51"/>
                  </a:cubicBezTo>
                  <a:cubicBezTo>
                    <a:pt x="300" y="48"/>
                    <a:pt x="299" y="45"/>
                    <a:pt x="297" y="42"/>
                  </a:cubicBezTo>
                  <a:cubicBezTo>
                    <a:pt x="293" y="34"/>
                    <a:pt x="288" y="26"/>
                    <a:pt x="282" y="19"/>
                  </a:cubicBezTo>
                  <a:cubicBezTo>
                    <a:pt x="277" y="12"/>
                    <a:pt x="272" y="6"/>
                    <a:pt x="266" y="0"/>
                  </a:cubicBezTo>
                  <a:cubicBezTo>
                    <a:pt x="266" y="0"/>
                    <a:pt x="266" y="0"/>
                    <a:pt x="266" y="0"/>
                  </a:cubicBezTo>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695"/>
            <p:cNvSpPr>
              <a:spLocks noEditPoints="1"/>
            </p:cNvSpPr>
            <p:nvPr/>
          </p:nvSpPr>
          <p:spPr bwMode="auto">
            <a:xfrm>
              <a:off x="1832" y="2782"/>
              <a:ext cx="494" cy="491"/>
            </a:xfrm>
            <a:custGeom>
              <a:avLst/>
              <a:gdLst>
                <a:gd name="T0" fmla="*/ 43 w 247"/>
                <a:gd name="T1" fmla="*/ 237 h 246"/>
                <a:gd name="T2" fmla="*/ 38 w 247"/>
                <a:gd name="T3" fmla="*/ 230 h 246"/>
                <a:gd name="T4" fmla="*/ 21 w 247"/>
                <a:gd name="T5" fmla="*/ 212 h 246"/>
                <a:gd name="T6" fmla="*/ 5 w 247"/>
                <a:gd name="T7" fmla="*/ 164 h 246"/>
                <a:gd name="T8" fmla="*/ 10 w 247"/>
                <a:gd name="T9" fmla="*/ 175 h 246"/>
                <a:gd name="T10" fmla="*/ 27 w 247"/>
                <a:gd name="T11" fmla="*/ 79 h 246"/>
                <a:gd name="T12" fmla="*/ 37 w 247"/>
                <a:gd name="T13" fmla="*/ 83 h 246"/>
                <a:gd name="T14" fmla="*/ 232 w 247"/>
                <a:gd name="T15" fmla="*/ 35 h 246"/>
                <a:gd name="T16" fmla="*/ 232 w 247"/>
                <a:gd name="T17" fmla="*/ 35 h 246"/>
                <a:gd name="T18" fmla="*/ 44 w 247"/>
                <a:gd name="T19" fmla="*/ 42 h 246"/>
                <a:gd name="T20" fmla="*/ 219 w 247"/>
                <a:gd name="T21" fmla="*/ 31 h 246"/>
                <a:gd name="T22" fmla="*/ 228 w 247"/>
                <a:gd name="T23" fmla="*/ 31 h 246"/>
                <a:gd name="T24" fmla="*/ 62 w 247"/>
                <a:gd name="T25" fmla="*/ 24 h 246"/>
                <a:gd name="T26" fmla="*/ 71 w 247"/>
                <a:gd name="T27" fmla="*/ 31 h 246"/>
                <a:gd name="T28" fmla="*/ 83 w 247"/>
                <a:gd name="T29" fmla="*/ 31 h 246"/>
                <a:gd name="T30" fmla="*/ 88 w 247"/>
                <a:gd name="T31" fmla="*/ 20 h 246"/>
                <a:gd name="T32" fmla="*/ 114 w 247"/>
                <a:gd name="T33" fmla="*/ 22 h 246"/>
                <a:gd name="T34" fmla="*/ 205 w 247"/>
                <a:gd name="T35" fmla="*/ 25 h 246"/>
                <a:gd name="T36" fmla="*/ 140 w 247"/>
                <a:gd name="T37" fmla="*/ 0 h 246"/>
                <a:gd name="T38" fmla="*/ 73 w 247"/>
                <a:gd name="T39" fmla="*/ 41 h 246"/>
                <a:gd name="T40" fmla="*/ 57 w 247"/>
                <a:gd name="T41" fmla="*/ 31 h 246"/>
                <a:gd name="T42" fmla="*/ 54 w 247"/>
                <a:gd name="T43" fmla="*/ 31 h 246"/>
                <a:gd name="T44" fmla="*/ 39 w 247"/>
                <a:gd name="T45" fmla="*/ 44 h 246"/>
                <a:gd name="T46" fmla="*/ 12 w 247"/>
                <a:gd name="T47" fmla="*/ 93 h 246"/>
                <a:gd name="T48" fmla="*/ 4 w 247"/>
                <a:gd name="T49" fmla="*/ 127 h 246"/>
                <a:gd name="T50" fmla="*/ 0 w 247"/>
                <a:gd name="T51" fmla="*/ 139 h 246"/>
                <a:gd name="T52" fmla="*/ 14 w 247"/>
                <a:gd name="T53" fmla="*/ 175 h 246"/>
                <a:gd name="T54" fmla="*/ 19 w 247"/>
                <a:gd name="T55" fmla="*/ 208 h 246"/>
                <a:gd name="T56" fmla="*/ 29 w 247"/>
                <a:gd name="T57" fmla="*/ 225 h 246"/>
                <a:gd name="T58" fmla="*/ 33 w 247"/>
                <a:gd name="T59" fmla="*/ 221 h 246"/>
                <a:gd name="T60" fmla="*/ 17 w 247"/>
                <a:gd name="T61" fmla="*/ 172 h 246"/>
                <a:gd name="T62" fmla="*/ 13 w 247"/>
                <a:gd name="T63" fmla="*/ 141 h 246"/>
                <a:gd name="T64" fmla="*/ 7 w 247"/>
                <a:gd name="T65" fmla="*/ 120 h 246"/>
                <a:gd name="T66" fmla="*/ 12 w 247"/>
                <a:gd name="T67" fmla="*/ 115 h 246"/>
                <a:gd name="T68" fmla="*/ 18 w 247"/>
                <a:gd name="T69" fmla="*/ 112 h 246"/>
                <a:gd name="T70" fmla="*/ 25 w 247"/>
                <a:gd name="T71" fmla="*/ 90 h 246"/>
                <a:gd name="T72" fmla="*/ 32 w 247"/>
                <a:gd name="T73" fmla="*/ 64 h 246"/>
                <a:gd name="T74" fmla="*/ 45 w 247"/>
                <a:gd name="T75" fmla="*/ 68 h 246"/>
                <a:gd name="T76" fmla="*/ 80 w 247"/>
                <a:gd name="T77" fmla="*/ 39 h 246"/>
                <a:gd name="T78" fmla="*/ 89 w 247"/>
                <a:gd name="T79" fmla="*/ 16 h 246"/>
                <a:gd name="T80" fmla="*/ 104 w 247"/>
                <a:gd name="T81" fmla="*/ 20 h 246"/>
                <a:gd name="T82" fmla="*/ 127 w 247"/>
                <a:gd name="T83" fmla="*/ 19 h 246"/>
                <a:gd name="T84" fmla="*/ 132 w 247"/>
                <a:gd name="T85" fmla="*/ 16 h 246"/>
                <a:gd name="T86" fmla="*/ 156 w 247"/>
                <a:gd name="T87" fmla="*/ 16 h 246"/>
                <a:gd name="T88" fmla="*/ 175 w 247"/>
                <a:gd name="T89" fmla="*/ 17 h 246"/>
                <a:gd name="T90" fmla="*/ 190 w 247"/>
                <a:gd name="T91" fmla="*/ 17 h 246"/>
                <a:gd name="T92" fmla="*/ 194 w 247"/>
                <a:gd name="T93" fmla="*/ 21 h 246"/>
                <a:gd name="T94" fmla="*/ 207 w 247"/>
                <a:gd name="T95" fmla="*/ 1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246">
                  <a:moveTo>
                    <a:pt x="40" y="237"/>
                  </a:moveTo>
                  <a:cubicBezTo>
                    <a:pt x="43" y="240"/>
                    <a:pt x="46" y="243"/>
                    <a:pt x="50" y="246"/>
                  </a:cubicBezTo>
                  <a:cubicBezTo>
                    <a:pt x="47" y="243"/>
                    <a:pt x="45" y="240"/>
                    <a:pt x="43" y="237"/>
                  </a:cubicBezTo>
                  <a:cubicBezTo>
                    <a:pt x="42" y="237"/>
                    <a:pt x="42" y="237"/>
                    <a:pt x="42" y="237"/>
                  </a:cubicBezTo>
                  <a:cubicBezTo>
                    <a:pt x="41" y="237"/>
                    <a:pt x="41" y="237"/>
                    <a:pt x="40" y="237"/>
                  </a:cubicBezTo>
                  <a:moveTo>
                    <a:pt x="38" y="230"/>
                  </a:moveTo>
                  <a:cubicBezTo>
                    <a:pt x="39" y="231"/>
                    <a:pt x="39" y="232"/>
                    <a:pt x="40" y="233"/>
                  </a:cubicBezTo>
                  <a:cubicBezTo>
                    <a:pt x="39" y="232"/>
                    <a:pt x="39" y="231"/>
                    <a:pt x="38" y="230"/>
                  </a:cubicBezTo>
                  <a:moveTo>
                    <a:pt x="21" y="212"/>
                  </a:moveTo>
                  <a:cubicBezTo>
                    <a:pt x="22" y="214"/>
                    <a:pt x="23" y="216"/>
                    <a:pt x="25" y="218"/>
                  </a:cubicBezTo>
                  <a:cubicBezTo>
                    <a:pt x="24" y="214"/>
                    <a:pt x="23" y="212"/>
                    <a:pt x="21" y="212"/>
                  </a:cubicBezTo>
                  <a:moveTo>
                    <a:pt x="5" y="164"/>
                  </a:moveTo>
                  <a:cubicBezTo>
                    <a:pt x="4" y="164"/>
                    <a:pt x="3" y="164"/>
                    <a:pt x="3" y="164"/>
                  </a:cubicBezTo>
                  <a:cubicBezTo>
                    <a:pt x="4" y="171"/>
                    <a:pt x="6" y="178"/>
                    <a:pt x="8" y="184"/>
                  </a:cubicBezTo>
                  <a:cubicBezTo>
                    <a:pt x="9" y="182"/>
                    <a:pt x="10" y="179"/>
                    <a:pt x="10" y="175"/>
                  </a:cubicBezTo>
                  <a:cubicBezTo>
                    <a:pt x="10" y="167"/>
                    <a:pt x="8" y="164"/>
                    <a:pt x="5" y="164"/>
                  </a:cubicBezTo>
                  <a:moveTo>
                    <a:pt x="32" y="68"/>
                  </a:moveTo>
                  <a:cubicBezTo>
                    <a:pt x="29" y="68"/>
                    <a:pt x="27" y="72"/>
                    <a:pt x="27" y="79"/>
                  </a:cubicBezTo>
                  <a:cubicBezTo>
                    <a:pt x="27" y="86"/>
                    <a:pt x="29" y="90"/>
                    <a:pt x="32" y="90"/>
                  </a:cubicBezTo>
                  <a:cubicBezTo>
                    <a:pt x="32" y="90"/>
                    <a:pt x="33" y="89"/>
                    <a:pt x="33" y="89"/>
                  </a:cubicBezTo>
                  <a:cubicBezTo>
                    <a:pt x="34" y="87"/>
                    <a:pt x="35" y="85"/>
                    <a:pt x="37" y="83"/>
                  </a:cubicBezTo>
                  <a:cubicBezTo>
                    <a:pt x="37" y="82"/>
                    <a:pt x="37" y="80"/>
                    <a:pt x="37" y="79"/>
                  </a:cubicBezTo>
                  <a:cubicBezTo>
                    <a:pt x="37" y="71"/>
                    <a:pt x="35" y="68"/>
                    <a:pt x="32" y="68"/>
                  </a:cubicBezTo>
                  <a:moveTo>
                    <a:pt x="232" y="35"/>
                  </a:moveTo>
                  <a:cubicBezTo>
                    <a:pt x="232" y="38"/>
                    <a:pt x="232" y="38"/>
                    <a:pt x="232" y="38"/>
                  </a:cubicBezTo>
                  <a:cubicBezTo>
                    <a:pt x="237" y="42"/>
                    <a:pt x="242" y="45"/>
                    <a:pt x="247" y="49"/>
                  </a:cubicBezTo>
                  <a:cubicBezTo>
                    <a:pt x="242" y="44"/>
                    <a:pt x="237" y="39"/>
                    <a:pt x="232" y="35"/>
                  </a:cubicBezTo>
                  <a:moveTo>
                    <a:pt x="49" y="34"/>
                  </a:moveTo>
                  <a:cubicBezTo>
                    <a:pt x="46" y="36"/>
                    <a:pt x="44" y="38"/>
                    <a:pt x="41" y="41"/>
                  </a:cubicBezTo>
                  <a:cubicBezTo>
                    <a:pt x="42" y="41"/>
                    <a:pt x="43" y="42"/>
                    <a:pt x="44" y="42"/>
                  </a:cubicBezTo>
                  <a:cubicBezTo>
                    <a:pt x="47" y="42"/>
                    <a:pt x="48" y="39"/>
                    <a:pt x="49" y="34"/>
                  </a:cubicBezTo>
                  <a:moveTo>
                    <a:pt x="218" y="24"/>
                  </a:moveTo>
                  <a:cubicBezTo>
                    <a:pt x="219" y="26"/>
                    <a:pt x="219" y="28"/>
                    <a:pt x="219" y="31"/>
                  </a:cubicBezTo>
                  <a:cubicBezTo>
                    <a:pt x="219" y="31"/>
                    <a:pt x="219" y="31"/>
                    <a:pt x="219" y="31"/>
                  </a:cubicBezTo>
                  <a:cubicBezTo>
                    <a:pt x="222" y="32"/>
                    <a:pt x="225" y="34"/>
                    <a:pt x="228" y="36"/>
                  </a:cubicBezTo>
                  <a:cubicBezTo>
                    <a:pt x="228" y="31"/>
                    <a:pt x="228" y="31"/>
                    <a:pt x="228" y="31"/>
                  </a:cubicBezTo>
                  <a:cubicBezTo>
                    <a:pt x="225" y="28"/>
                    <a:pt x="222" y="26"/>
                    <a:pt x="218" y="24"/>
                  </a:cubicBezTo>
                  <a:moveTo>
                    <a:pt x="68" y="20"/>
                  </a:moveTo>
                  <a:cubicBezTo>
                    <a:pt x="66" y="21"/>
                    <a:pt x="64" y="22"/>
                    <a:pt x="62" y="24"/>
                  </a:cubicBezTo>
                  <a:cubicBezTo>
                    <a:pt x="61" y="25"/>
                    <a:pt x="61" y="28"/>
                    <a:pt x="61" y="31"/>
                  </a:cubicBezTo>
                  <a:cubicBezTo>
                    <a:pt x="61" y="38"/>
                    <a:pt x="63" y="42"/>
                    <a:pt x="66" y="42"/>
                  </a:cubicBezTo>
                  <a:cubicBezTo>
                    <a:pt x="69" y="42"/>
                    <a:pt x="71" y="38"/>
                    <a:pt x="71" y="31"/>
                  </a:cubicBezTo>
                  <a:cubicBezTo>
                    <a:pt x="71" y="25"/>
                    <a:pt x="70" y="21"/>
                    <a:pt x="68" y="20"/>
                  </a:cubicBezTo>
                  <a:moveTo>
                    <a:pt x="88" y="20"/>
                  </a:moveTo>
                  <a:cubicBezTo>
                    <a:pt x="85" y="20"/>
                    <a:pt x="83" y="24"/>
                    <a:pt x="83" y="31"/>
                  </a:cubicBezTo>
                  <a:cubicBezTo>
                    <a:pt x="83" y="33"/>
                    <a:pt x="83" y="35"/>
                    <a:pt x="84" y="36"/>
                  </a:cubicBezTo>
                  <a:cubicBezTo>
                    <a:pt x="87" y="34"/>
                    <a:pt x="90" y="32"/>
                    <a:pt x="93" y="31"/>
                  </a:cubicBezTo>
                  <a:cubicBezTo>
                    <a:pt x="93" y="23"/>
                    <a:pt x="92" y="20"/>
                    <a:pt x="88" y="20"/>
                  </a:cubicBezTo>
                  <a:moveTo>
                    <a:pt x="111" y="20"/>
                  </a:moveTo>
                  <a:cubicBezTo>
                    <a:pt x="108" y="20"/>
                    <a:pt x="107" y="22"/>
                    <a:pt x="106" y="25"/>
                  </a:cubicBezTo>
                  <a:cubicBezTo>
                    <a:pt x="109" y="24"/>
                    <a:pt x="111" y="23"/>
                    <a:pt x="114" y="22"/>
                  </a:cubicBezTo>
                  <a:cubicBezTo>
                    <a:pt x="113" y="21"/>
                    <a:pt x="112" y="20"/>
                    <a:pt x="111" y="20"/>
                  </a:cubicBezTo>
                  <a:moveTo>
                    <a:pt x="209" y="20"/>
                  </a:moveTo>
                  <a:cubicBezTo>
                    <a:pt x="207" y="20"/>
                    <a:pt x="206" y="21"/>
                    <a:pt x="205" y="25"/>
                  </a:cubicBezTo>
                  <a:cubicBezTo>
                    <a:pt x="208" y="26"/>
                    <a:pt x="211" y="27"/>
                    <a:pt x="214" y="28"/>
                  </a:cubicBezTo>
                  <a:cubicBezTo>
                    <a:pt x="214" y="23"/>
                    <a:pt x="212" y="20"/>
                    <a:pt x="209" y="20"/>
                  </a:cubicBezTo>
                  <a:moveTo>
                    <a:pt x="140" y="0"/>
                  </a:moveTo>
                  <a:cubicBezTo>
                    <a:pt x="115" y="0"/>
                    <a:pt x="92" y="6"/>
                    <a:pt x="72" y="18"/>
                  </a:cubicBezTo>
                  <a:cubicBezTo>
                    <a:pt x="74" y="20"/>
                    <a:pt x="76" y="24"/>
                    <a:pt x="76" y="31"/>
                  </a:cubicBezTo>
                  <a:cubicBezTo>
                    <a:pt x="76" y="35"/>
                    <a:pt x="75" y="39"/>
                    <a:pt x="73" y="41"/>
                  </a:cubicBezTo>
                  <a:cubicBezTo>
                    <a:pt x="71" y="44"/>
                    <a:pt x="69" y="45"/>
                    <a:pt x="66" y="45"/>
                  </a:cubicBezTo>
                  <a:cubicBezTo>
                    <a:pt x="63" y="45"/>
                    <a:pt x="61" y="44"/>
                    <a:pt x="59" y="42"/>
                  </a:cubicBezTo>
                  <a:cubicBezTo>
                    <a:pt x="57" y="39"/>
                    <a:pt x="57" y="36"/>
                    <a:pt x="57" y="31"/>
                  </a:cubicBezTo>
                  <a:cubicBezTo>
                    <a:pt x="57" y="30"/>
                    <a:pt x="57" y="29"/>
                    <a:pt x="57" y="27"/>
                  </a:cubicBezTo>
                  <a:cubicBezTo>
                    <a:pt x="56" y="28"/>
                    <a:pt x="55" y="29"/>
                    <a:pt x="54" y="30"/>
                  </a:cubicBezTo>
                  <a:cubicBezTo>
                    <a:pt x="54" y="30"/>
                    <a:pt x="54" y="30"/>
                    <a:pt x="54" y="31"/>
                  </a:cubicBezTo>
                  <a:cubicBezTo>
                    <a:pt x="54" y="35"/>
                    <a:pt x="53" y="39"/>
                    <a:pt x="51" y="41"/>
                  </a:cubicBezTo>
                  <a:cubicBezTo>
                    <a:pt x="49" y="44"/>
                    <a:pt x="47" y="45"/>
                    <a:pt x="44" y="45"/>
                  </a:cubicBezTo>
                  <a:cubicBezTo>
                    <a:pt x="42" y="45"/>
                    <a:pt x="40" y="45"/>
                    <a:pt x="39" y="44"/>
                  </a:cubicBezTo>
                  <a:cubicBezTo>
                    <a:pt x="30" y="53"/>
                    <a:pt x="23" y="63"/>
                    <a:pt x="17" y="74"/>
                  </a:cubicBezTo>
                  <a:cubicBezTo>
                    <a:pt x="17" y="93"/>
                    <a:pt x="17" y="93"/>
                    <a:pt x="17" y="93"/>
                  </a:cubicBezTo>
                  <a:cubicBezTo>
                    <a:pt x="12" y="93"/>
                    <a:pt x="12" y="93"/>
                    <a:pt x="12" y="93"/>
                  </a:cubicBezTo>
                  <a:cubicBezTo>
                    <a:pt x="12" y="83"/>
                    <a:pt x="12" y="83"/>
                    <a:pt x="12" y="83"/>
                  </a:cubicBezTo>
                  <a:cubicBezTo>
                    <a:pt x="8" y="94"/>
                    <a:pt x="4" y="105"/>
                    <a:pt x="2" y="117"/>
                  </a:cubicBezTo>
                  <a:cubicBezTo>
                    <a:pt x="4" y="119"/>
                    <a:pt x="4" y="122"/>
                    <a:pt x="4" y="127"/>
                  </a:cubicBezTo>
                  <a:cubicBezTo>
                    <a:pt x="4" y="131"/>
                    <a:pt x="3" y="135"/>
                    <a:pt x="2" y="137"/>
                  </a:cubicBezTo>
                  <a:cubicBezTo>
                    <a:pt x="1" y="138"/>
                    <a:pt x="1" y="138"/>
                    <a:pt x="0" y="139"/>
                  </a:cubicBezTo>
                  <a:cubicBezTo>
                    <a:pt x="0" y="139"/>
                    <a:pt x="0" y="139"/>
                    <a:pt x="0" y="139"/>
                  </a:cubicBezTo>
                  <a:cubicBezTo>
                    <a:pt x="0" y="147"/>
                    <a:pt x="1" y="154"/>
                    <a:pt x="2" y="161"/>
                  </a:cubicBezTo>
                  <a:cubicBezTo>
                    <a:pt x="3" y="160"/>
                    <a:pt x="4" y="160"/>
                    <a:pt x="5" y="160"/>
                  </a:cubicBezTo>
                  <a:cubicBezTo>
                    <a:pt x="11" y="160"/>
                    <a:pt x="14" y="165"/>
                    <a:pt x="14" y="175"/>
                  </a:cubicBezTo>
                  <a:cubicBezTo>
                    <a:pt x="14" y="179"/>
                    <a:pt x="13" y="183"/>
                    <a:pt x="12" y="185"/>
                  </a:cubicBezTo>
                  <a:cubicBezTo>
                    <a:pt x="11" y="186"/>
                    <a:pt x="10" y="187"/>
                    <a:pt x="9" y="188"/>
                  </a:cubicBezTo>
                  <a:cubicBezTo>
                    <a:pt x="12" y="195"/>
                    <a:pt x="15" y="202"/>
                    <a:pt x="19" y="208"/>
                  </a:cubicBezTo>
                  <a:cubicBezTo>
                    <a:pt x="19" y="208"/>
                    <a:pt x="20" y="208"/>
                    <a:pt x="20" y="208"/>
                  </a:cubicBezTo>
                  <a:cubicBezTo>
                    <a:pt x="26" y="208"/>
                    <a:pt x="30" y="213"/>
                    <a:pt x="30" y="222"/>
                  </a:cubicBezTo>
                  <a:cubicBezTo>
                    <a:pt x="30" y="223"/>
                    <a:pt x="30" y="224"/>
                    <a:pt x="29" y="225"/>
                  </a:cubicBezTo>
                  <a:cubicBezTo>
                    <a:pt x="31" y="226"/>
                    <a:pt x="32" y="228"/>
                    <a:pt x="33" y="229"/>
                  </a:cubicBezTo>
                  <a:cubicBezTo>
                    <a:pt x="33" y="228"/>
                    <a:pt x="33" y="226"/>
                    <a:pt x="33" y="223"/>
                  </a:cubicBezTo>
                  <a:cubicBezTo>
                    <a:pt x="33" y="222"/>
                    <a:pt x="33" y="222"/>
                    <a:pt x="33" y="221"/>
                  </a:cubicBezTo>
                  <a:cubicBezTo>
                    <a:pt x="27" y="210"/>
                    <a:pt x="22" y="198"/>
                    <a:pt x="20" y="186"/>
                  </a:cubicBezTo>
                  <a:cubicBezTo>
                    <a:pt x="18" y="183"/>
                    <a:pt x="17" y="180"/>
                    <a:pt x="17" y="175"/>
                  </a:cubicBezTo>
                  <a:cubicBezTo>
                    <a:pt x="17" y="174"/>
                    <a:pt x="17" y="173"/>
                    <a:pt x="17" y="172"/>
                  </a:cubicBezTo>
                  <a:cubicBezTo>
                    <a:pt x="17" y="166"/>
                    <a:pt x="16" y="161"/>
                    <a:pt x="16" y="155"/>
                  </a:cubicBezTo>
                  <a:cubicBezTo>
                    <a:pt x="16" y="150"/>
                    <a:pt x="17" y="146"/>
                    <a:pt x="17" y="141"/>
                  </a:cubicBezTo>
                  <a:cubicBezTo>
                    <a:pt x="13" y="141"/>
                    <a:pt x="13" y="141"/>
                    <a:pt x="13" y="141"/>
                  </a:cubicBezTo>
                  <a:cubicBezTo>
                    <a:pt x="13" y="118"/>
                    <a:pt x="13" y="118"/>
                    <a:pt x="13" y="118"/>
                  </a:cubicBezTo>
                  <a:cubicBezTo>
                    <a:pt x="12" y="118"/>
                    <a:pt x="11" y="119"/>
                    <a:pt x="10" y="119"/>
                  </a:cubicBezTo>
                  <a:cubicBezTo>
                    <a:pt x="10" y="119"/>
                    <a:pt x="8" y="120"/>
                    <a:pt x="7" y="120"/>
                  </a:cubicBezTo>
                  <a:cubicBezTo>
                    <a:pt x="7" y="116"/>
                    <a:pt x="7" y="116"/>
                    <a:pt x="7" y="116"/>
                  </a:cubicBezTo>
                  <a:cubicBezTo>
                    <a:pt x="8" y="116"/>
                    <a:pt x="9" y="116"/>
                    <a:pt x="9" y="115"/>
                  </a:cubicBezTo>
                  <a:cubicBezTo>
                    <a:pt x="10" y="115"/>
                    <a:pt x="11" y="115"/>
                    <a:pt x="12" y="115"/>
                  </a:cubicBezTo>
                  <a:cubicBezTo>
                    <a:pt x="12" y="114"/>
                    <a:pt x="13" y="114"/>
                    <a:pt x="14" y="113"/>
                  </a:cubicBezTo>
                  <a:cubicBezTo>
                    <a:pt x="14" y="113"/>
                    <a:pt x="15" y="113"/>
                    <a:pt x="16" y="112"/>
                  </a:cubicBezTo>
                  <a:cubicBezTo>
                    <a:pt x="18" y="112"/>
                    <a:pt x="18" y="112"/>
                    <a:pt x="18" y="112"/>
                  </a:cubicBezTo>
                  <a:cubicBezTo>
                    <a:pt x="18" y="137"/>
                    <a:pt x="18" y="137"/>
                    <a:pt x="18" y="137"/>
                  </a:cubicBezTo>
                  <a:cubicBezTo>
                    <a:pt x="20" y="122"/>
                    <a:pt x="24" y="107"/>
                    <a:pt x="31" y="93"/>
                  </a:cubicBezTo>
                  <a:cubicBezTo>
                    <a:pt x="28" y="93"/>
                    <a:pt x="26" y="92"/>
                    <a:pt x="25" y="90"/>
                  </a:cubicBezTo>
                  <a:cubicBezTo>
                    <a:pt x="23" y="87"/>
                    <a:pt x="22" y="84"/>
                    <a:pt x="22" y="79"/>
                  </a:cubicBezTo>
                  <a:cubicBezTo>
                    <a:pt x="22" y="74"/>
                    <a:pt x="23" y="71"/>
                    <a:pt x="25" y="68"/>
                  </a:cubicBezTo>
                  <a:cubicBezTo>
                    <a:pt x="27" y="65"/>
                    <a:pt x="29" y="64"/>
                    <a:pt x="32" y="64"/>
                  </a:cubicBezTo>
                  <a:cubicBezTo>
                    <a:pt x="38" y="64"/>
                    <a:pt x="41" y="68"/>
                    <a:pt x="41" y="76"/>
                  </a:cubicBezTo>
                  <a:cubicBezTo>
                    <a:pt x="42" y="74"/>
                    <a:pt x="43" y="73"/>
                    <a:pt x="45" y="71"/>
                  </a:cubicBezTo>
                  <a:cubicBezTo>
                    <a:pt x="45" y="68"/>
                    <a:pt x="45" y="68"/>
                    <a:pt x="45" y="68"/>
                  </a:cubicBezTo>
                  <a:cubicBezTo>
                    <a:pt x="45" y="68"/>
                    <a:pt x="46" y="68"/>
                    <a:pt x="47" y="68"/>
                  </a:cubicBezTo>
                  <a:cubicBezTo>
                    <a:pt x="47" y="67"/>
                    <a:pt x="48" y="67"/>
                    <a:pt x="48" y="67"/>
                  </a:cubicBezTo>
                  <a:cubicBezTo>
                    <a:pt x="57" y="56"/>
                    <a:pt x="68" y="46"/>
                    <a:pt x="80" y="39"/>
                  </a:cubicBezTo>
                  <a:cubicBezTo>
                    <a:pt x="79" y="37"/>
                    <a:pt x="79" y="34"/>
                    <a:pt x="79" y="31"/>
                  </a:cubicBezTo>
                  <a:cubicBezTo>
                    <a:pt x="79" y="26"/>
                    <a:pt x="80" y="23"/>
                    <a:pt x="81" y="20"/>
                  </a:cubicBezTo>
                  <a:cubicBezTo>
                    <a:pt x="83" y="17"/>
                    <a:pt x="85" y="16"/>
                    <a:pt x="89" y="16"/>
                  </a:cubicBezTo>
                  <a:cubicBezTo>
                    <a:pt x="94" y="16"/>
                    <a:pt x="97" y="20"/>
                    <a:pt x="98" y="28"/>
                  </a:cubicBezTo>
                  <a:cubicBezTo>
                    <a:pt x="99" y="28"/>
                    <a:pt x="100" y="27"/>
                    <a:pt x="101" y="27"/>
                  </a:cubicBezTo>
                  <a:cubicBezTo>
                    <a:pt x="102" y="24"/>
                    <a:pt x="102" y="22"/>
                    <a:pt x="104" y="20"/>
                  </a:cubicBezTo>
                  <a:cubicBezTo>
                    <a:pt x="105" y="17"/>
                    <a:pt x="108" y="16"/>
                    <a:pt x="111" y="16"/>
                  </a:cubicBezTo>
                  <a:cubicBezTo>
                    <a:pt x="114" y="16"/>
                    <a:pt x="117" y="18"/>
                    <a:pt x="118" y="21"/>
                  </a:cubicBezTo>
                  <a:cubicBezTo>
                    <a:pt x="121" y="20"/>
                    <a:pt x="124" y="19"/>
                    <a:pt x="127" y="19"/>
                  </a:cubicBezTo>
                  <a:cubicBezTo>
                    <a:pt x="127" y="19"/>
                    <a:pt x="127" y="19"/>
                    <a:pt x="127" y="19"/>
                  </a:cubicBezTo>
                  <a:cubicBezTo>
                    <a:pt x="128" y="18"/>
                    <a:pt x="129" y="18"/>
                    <a:pt x="130" y="17"/>
                  </a:cubicBezTo>
                  <a:cubicBezTo>
                    <a:pt x="130" y="17"/>
                    <a:pt x="131" y="17"/>
                    <a:pt x="132" y="16"/>
                  </a:cubicBezTo>
                  <a:cubicBezTo>
                    <a:pt x="134" y="16"/>
                    <a:pt x="134" y="16"/>
                    <a:pt x="134" y="16"/>
                  </a:cubicBezTo>
                  <a:cubicBezTo>
                    <a:pt x="134" y="18"/>
                    <a:pt x="134" y="18"/>
                    <a:pt x="134" y="18"/>
                  </a:cubicBezTo>
                  <a:cubicBezTo>
                    <a:pt x="141" y="16"/>
                    <a:pt x="149" y="16"/>
                    <a:pt x="156" y="16"/>
                  </a:cubicBezTo>
                  <a:cubicBezTo>
                    <a:pt x="161" y="16"/>
                    <a:pt x="165" y="16"/>
                    <a:pt x="169" y="16"/>
                  </a:cubicBezTo>
                  <a:cubicBezTo>
                    <a:pt x="170" y="16"/>
                    <a:pt x="171" y="16"/>
                    <a:pt x="171" y="16"/>
                  </a:cubicBezTo>
                  <a:cubicBezTo>
                    <a:pt x="173" y="16"/>
                    <a:pt x="174" y="16"/>
                    <a:pt x="175" y="17"/>
                  </a:cubicBezTo>
                  <a:cubicBezTo>
                    <a:pt x="179" y="18"/>
                    <a:pt x="183" y="18"/>
                    <a:pt x="187" y="19"/>
                  </a:cubicBezTo>
                  <a:cubicBezTo>
                    <a:pt x="187" y="19"/>
                    <a:pt x="188" y="19"/>
                    <a:pt x="188" y="19"/>
                  </a:cubicBezTo>
                  <a:cubicBezTo>
                    <a:pt x="189" y="18"/>
                    <a:pt x="189" y="18"/>
                    <a:pt x="190" y="17"/>
                  </a:cubicBezTo>
                  <a:cubicBezTo>
                    <a:pt x="191" y="17"/>
                    <a:pt x="191" y="17"/>
                    <a:pt x="192" y="16"/>
                  </a:cubicBezTo>
                  <a:cubicBezTo>
                    <a:pt x="194" y="16"/>
                    <a:pt x="194" y="16"/>
                    <a:pt x="194" y="16"/>
                  </a:cubicBezTo>
                  <a:cubicBezTo>
                    <a:pt x="194" y="21"/>
                    <a:pt x="194" y="21"/>
                    <a:pt x="194" y="21"/>
                  </a:cubicBezTo>
                  <a:cubicBezTo>
                    <a:pt x="196" y="22"/>
                    <a:pt x="199" y="22"/>
                    <a:pt x="201" y="23"/>
                  </a:cubicBezTo>
                  <a:cubicBezTo>
                    <a:pt x="201" y="22"/>
                    <a:pt x="202" y="21"/>
                    <a:pt x="202" y="20"/>
                  </a:cubicBezTo>
                  <a:cubicBezTo>
                    <a:pt x="203" y="18"/>
                    <a:pt x="205" y="17"/>
                    <a:pt x="207" y="17"/>
                  </a:cubicBezTo>
                  <a:cubicBezTo>
                    <a:pt x="187" y="6"/>
                    <a:pt x="164" y="0"/>
                    <a:pt x="140" y="0"/>
                  </a:cubicBezTo>
                </a:path>
              </a:pathLst>
            </a:custGeom>
            <a:solidFill>
              <a:srgbClr val="C1D6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696"/>
            <p:cNvSpPr>
              <a:spLocks noEditPoints="1"/>
            </p:cNvSpPr>
            <p:nvPr/>
          </p:nvSpPr>
          <p:spPr bwMode="auto">
            <a:xfrm>
              <a:off x="1832" y="2814"/>
              <a:ext cx="464" cy="441"/>
            </a:xfrm>
            <a:custGeom>
              <a:avLst/>
              <a:gdLst>
                <a:gd name="T0" fmla="*/ 33 w 232"/>
                <a:gd name="T1" fmla="*/ 213 h 221"/>
                <a:gd name="T2" fmla="*/ 43 w 232"/>
                <a:gd name="T3" fmla="*/ 221 h 221"/>
                <a:gd name="T4" fmla="*/ 33 w 232"/>
                <a:gd name="T5" fmla="*/ 205 h 221"/>
                <a:gd name="T6" fmla="*/ 21 w 232"/>
                <a:gd name="T7" fmla="*/ 196 h 221"/>
                <a:gd name="T8" fmla="*/ 30 w 232"/>
                <a:gd name="T9" fmla="*/ 206 h 221"/>
                <a:gd name="T10" fmla="*/ 17 w 232"/>
                <a:gd name="T11" fmla="*/ 159 h 221"/>
                <a:gd name="T12" fmla="*/ 5 w 232"/>
                <a:gd name="T13" fmla="*/ 144 h 221"/>
                <a:gd name="T14" fmla="*/ 5 w 232"/>
                <a:gd name="T15" fmla="*/ 148 h 221"/>
                <a:gd name="T16" fmla="*/ 9 w 232"/>
                <a:gd name="T17" fmla="*/ 172 h 221"/>
                <a:gd name="T18" fmla="*/ 5 w 232"/>
                <a:gd name="T19" fmla="*/ 144 h 221"/>
                <a:gd name="T20" fmla="*/ 2 w 232"/>
                <a:gd name="T21" fmla="*/ 121 h 221"/>
                <a:gd name="T22" fmla="*/ 18 w 232"/>
                <a:gd name="T23" fmla="*/ 96 h 221"/>
                <a:gd name="T24" fmla="*/ 12 w 232"/>
                <a:gd name="T25" fmla="*/ 99 h 221"/>
                <a:gd name="T26" fmla="*/ 7 w 232"/>
                <a:gd name="T27" fmla="*/ 104 h 221"/>
                <a:gd name="T28" fmla="*/ 13 w 232"/>
                <a:gd name="T29" fmla="*/ 125 h 221"/>
                <a:gd name="T30" fmla="*/ 18 w 232"/>
                <a:gd name="T31" fmla="*/ 96 h 221"/>
                <a:gd name="T32" fmla="*/ 12 w 232"/>
                <a:gd name="T33" fmla="*/ 77 h 221"/>
                <a:gd name="T34" fmla="*/ 48 w 232"/>
                <a:gd name="T35" fmla="*/ 51 h 221"/>
                <a:gd name="T36" fmla="*/ 45 w 232"/>
                <a:gd name="T37" fmla="*/ 55 h 221"/>
                <a:gd name="T38" fmla="*/ 25 w 232"/>
                <a:gd name="T39" fmla="*/ 52 h 221"/>
                <a:gd name="T40" fmla="*/ 31 w 232"/>
                <a:gd name="T41" fmla="*/ 77 h 221"/>
                <a:gd name="T42" fmla="*/ 27 w 232"/>
                <a:gd name="T43" fmla="*/ 63 h 221"/>
                <a:gd name="T44" fmla="*/ 37 w 232"/>
                <a:gd name="T45" fmla="*/ 67 h 221"/>
                <a:gd name="T46" fmla="*/ 228 w 232"/>
                <a:gd name="T47" fmla="*/ 15 h 221"/>
                <a:gd name="T48" fmla="*/ 232 w 232"/>
                <a:gd name="T49" fmla="*/ 19 h 221"/>
                <a:gd name="T50" fmla="*/ 49 w 232"/>
                <a:gd name="T51" fmla="*/ 18 h 221"/>
                <a:gd name="T52" fmla="*/ 39 w 232"/>
                <a:gd name="T53" fmla="*/ 28 h 221"/>
                <a:gd name="T54" fmla="*/ 54 w 232"/>
                <a:gd name="T55" fmla="*/ 15 h 221"/>
                <a:gd name="T56" fmla="*/ 68 w 232"/>
                <a:gd name="T57" fmla="*/ 4 h 221"/>
                <a:gd name="T58" fmla="*/ 61 w 232"/>
                <a:gd name="T59" fmla="*/ 15 h 221"/>
                <a:gd name="T60" fmla="*/ 57 w 232"/>
                <a:gd name="T61" fmla="*/ 15 h 221"/>
                <a:gd name="T62" fmla="*/ 73 w 232"/>
                <a:gd name="T63" fmla="*/ 25 h 221"/>
                <a:gd name="T64" fmla="*/ 207 w 232"/>
                <a:gd name="T65" fmla="*/ 1 h 221"/>
                <a:gd name="T66" fmla="*/ 205 w 232"/>
                <a:gd name="T67" fmla="*/ 9 h 221"/>
                <a:gd name="T68" fmla="*/ 219 w 232"/>
                <a:gd name="T69" fmla="*/ 15 h 221"/>
                <a:gd name="T70" fmla="*/ 207 w 232"/>
                <a:gd name="T71" fmla="*/ 1 h 221"/>
                <a:gd name="T72" fmla="*/ 79 w 232"/>
                <a:gd name="T73" fmla="*/ 15 h 221"/>
                <a:gd name="T74" fmla="*/ 83 w 232"/>
                <a:gd name="T75" fmla="*/ 15 h 221"/>
                <a:gd name="T76" fmla="*/ 98 w 232"/>
                <a:gd name="T77" fmla="*/ 12 h 221"/>
                <a:gd name="T78" fmla="*/ 104 w 232"/>
                <a:gd name="T79" fmla="*/ 4 h 221"/>
                <a:gd name="T80" fmla="*/ 111 w 232"/>
                <a:gd name="T81" fmla="*/ 4 h 221"/>
                <a:gd name="T82" fmla="*/ 111 w 232"/>
                <a:gd name="T83" fmla="*/ 0 h 221"/>
                <a:gd name="T84" fmla="*/ 175 w 232"/>
                <a:gd name="T85" fmla="*/ 1 h 221"/>
                <a:gd name="T86" fmla="*/ 132 w 232"/>
                <a:gd name="T87" fmla="*/ 0 h 221"/>
                <a:gd name="T88" fmla="*/ 127 w 232"/>
                <a:gd name="T89" fmla="*/ 3 h 221"/>
                <a:gd name="T90" fmla="*/ 194 w 232"/>
                <a:gd name="T91" fmla="*/ 0 h 221"/>
                <a:gd name="T92" fmla="*/ 188 w 232"/>
                <a:gd name="T93" fmla="*/ 3 h 221"/>
                <a:gd name="T94" fmla="*/ 194 w 232"/>
                <a:gd name="T9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21">
                  <a:moveTo>
                    <a:pt x="33" y="205"/>
                  </a:moveTo>
                  <a:cubicBezTo>
                    <a:pt x="33" y="206"/>
                    <a:pt x="33" y="206"/>
                    <a:pt x="33" y="207"/>
                  </a:cubicBezTo>
                  <a:cubicBezTo>
                    <a:pt x="33" y="210"/>
                    <a:pt x="33" y="212"/>
                    <a:pt x="33" y="213"/>
                  </a:cubicBezTo>
                  <a:cubicBezTo>
                    <a:pt x="35" y="216"/>
                    <a:pt x="38" y="218"/>
                    <a:pt x="40" y="221"/>
                  </a:cubicBezTo>
                  <a:cubicBezTo>
                    <a:pt x="41" y="221"/>
                    <a:pt x="41" y="221"/>
                    <a:pt x="42" y="221"/>
                  </a:cubicBezTo>
                  <a:cubicBezTo>
                    <a:pt x="42" y="221"/>
                    <a:pt x="42" y="221"/>
                    <a:pt x="43" y="221"/>
                  </a:cubicBezTo>
                  <a:cubicBezTo>
                    <a:pt x="42" y="220"/>
                    <a:pt x="41" y="218"/>
                    <a:pt x="40" y="217"/>
                  </a:cubicBezTo>
                  <a:cubicBezTo>
                    <a:pt x="39" y="216"/>
                    <a:pt x="39" y="215"/>
                    <a:pt x="38" y="214"/>
                  </a:cubicBezTo>
                  <a:cubicBezTo>
                    <a:pt x="36" y="211"/>
                    <a:pt x="34" y="208"/>
                    <a:pt x="33" y="205"/>
                  </a:cubicBezTo>
                  <a:moveTo>
                    <a:pt x="20" y="192"/>
                  </a:moveTo>
                  <a:cubicBezTo>
                    <a:pt x="20" y="192"/>
                    <a:pt x="19" y="192"/>
                    <a:pt x="19" y="192"/>
                  </a:cubicBezTo>
                  <a:cubicBezTo>
                    <a:pt x="19" y="193"/>
                    <a:pt x="20" y="195"/>
                    <a:pt x="21" y="196"/>
                  </a:cubicBezTo>
                  <a:cubicBezTo>
                    <a:pt x="23" y="196"/>
                    <a:pt x="24" y="198"/>
                    <a:pt x="25" y="202"/>
                  </a:cubicBezTo>
                  <a:cubicBezTo>
                    <a:pt x="26" y="204"/>
                    <a:pt x="28" y="206"/>
                    <a:pt x="29" y="209"/>
                  </a:cubicBezTo>
                  <a:cubicBezTo>
                    <a:pt x="30" y="208"/>
                    <a:pt x="30" y="207"/>
                    <a:pt x="30" y="206"/>
                  </a:cubicBezTo>
                  <a:cubicBezTo>
                    <a:pt x="30" y="197"/>
                    <a:pt x="26" y="192"/>
                    <a:pt x="20" y="192"/>
                  </a:cubicBezTo>
                  <a:moveTo>
                    <a:pt x="17" y="156"/>
                  </a:moveTo>
                  <a:cubicBezTo>
                    <a:pt x="17" y="157"/>
                    <a:pt x="17" y="158"/>
                    <a:pt x="17" y="159"/>
                  </a:cubicBezTo>
                  <a:cubicBezTo>
                    <a:pt x="17" y="164"/>
                    <a:pt x="18" y="167"/>
                    <a:pt x="20" y="170"/>
                  </a:cubicBezTo>
                  <a:cubicBezTo>
                    <a:pt x="19" y="165"/>
                    <a:pt x="18" y="160"/>
                    <a:pt x="17" y="156"/>
                  </a:cubicBezTo>
                  <a:moveTo>
                    <a:pt x="5" y="144"/>
                  </a:moveTo>
                  <a:cubicBezTo>
                    <a:pt x="4" y="144"/>
                    <a:pt x="3" y="144"/>
                    <a:pt x="2" y="145"/>
                  </a:cubicBezTo>
                  <a:cubicBezTo>
                    <a:pt x="2" y="146"/>
                    <a:pt x="2" y="147"/>
                    <a:pt x="3" y="148"/>
                  </a:cubicBezTo>
                  <a:cubicBezTo>
                    <a:pt x="3" y="148"/>
                    <a:pt x="4" y="148"/>
                    <a:pt x="5" y="148"/>
                  </a:cubicBezTo>
                  <a:cubicBezTo>
                    <a:pt x="8" y="148"/>
                    <a:pt x="10" y="151"/>
                    <a:pt x="10" y="159"/>
                  </a:cubicBezTo>
                  <a:cubicBezTo>
                    <a:pt x="10" y="163"/>
                    <a:pt x="9" y="166"/>
                    <a:pt x="8" y="168"/>
                  </a:cubicBezTo>
                  <a:cubicBezTo>
                    <a:pt x="8" y="169"/>
                    <a:pt x="9" y="171"/>
                    <a:pt x="9" y="172"/>
                  </a:cubicBezTo>
                  <a:cubicBezTo>
                    <a:pt x="10" y="171"/>
                    <a:pt x="11" y="170"/>
                    <a:pt x="12" y="169"/>
                  </a:cubicBezTo>
                  <a:cubicBezTo>
                    <a:pt x="13" y="167"/>
                    <a:pt x="14" y="163"/>
                    <a:pt x="14" y="159"/>
                  </a:cubicBezTo>
                  <a:cubicBezTo>
                    <a:pt x="14" y="149"/>
                    <a:pt x="11" y="144"/>
                    <a:pt x="5" y="144"/>
                  </a:cubicBezTo>
                  <a:moveTo>
                    <a:pt x="2" y="101"/>
                  </a:moveTo>
                  <a:cubicBezTo>
                    <a:pt x="1" y="108"/>
                    <a:pt x="1" y="115"/>
                    <a:pt x="0" y="123"/>
                  </a:cubicBezTo>
                  <a:cubicBezTo>
                    <a:pt x="1" y="122"/>
                    <a:pt x="1" y="122"/>
                    <a:pt x="2" y="121"/>
                  </a:cubicBezTo>
                  <a:cubicBezTo>
                    <a:pt x="3" y="119"/>
                    <a:pt x="4" y="115"/>
                    <a:pt x="4" y="111"/>
                  </a:cubicBezTo>
                  <a:cubicBezTo>
                    <a:pt x="4" y="106"/>
                    <a:pt x="4" y="103"/>
                    <a:pt x="2" y="101"/>
                  </a:cubicBezTo>
                  <a:moveTo>
                    <a:pt x="18" y="96"/>
                  </a:moveTo>
                  <a:cubicBezTo>
                    <a:pt x="16" y="96"/>
                    <a:pt x="16" y="96"/>
                    <a:pt x="16" y="96"/>
                  </a:cubicBezTo>
                  <a:cubicBezTo>
                    <a:pt x="15" y="97"/>
                    <a:pt x="14" y="97"/>
                    <a:pt x="14" y="97"/>
                  </a:cubicBezTo>
                  <a:cubicBezTo>
                    <a:pt x="13" y="98"/>
                    <a:pt x="12" y="98"/>
                    <a:pt x="12" y="99"/>
                  </a:cubicBezTo>
                  <a:cubicBezTo>
                    <a:pt x="11" y="99"/>
                    <a:pt x="10" y="99"/>
                    <a:pt x="9" y="99"/>
                  </a:cubicBezTo>
                  <a:cubicBezTo>
                    <a:pt x="9" y="100"/>
                    <a:pt x="8" y="100"/>
                    <a:pt x="7" y="100"/>
                  </a:cubicBezTo>
                  <a:cubicBezTo>
                    <a:pt x="7" y="104"/>
                    <a:pt x="7" y="104"/>
                    <a:pt x="7" y="104"/>
                  </a:cubicBezTo>
                  <a:cubicBezTo>
                    <a:pt x="8" y="104"/>
                    <a:pt x="10" y="103"/>
                    <a:pt x="10" y="103"/>
                  </a:cubicBezTo>
                  <a:cubicBezTo>
                    <a:pt x="11" y="103"/>
                    <a:pt x="12" y="102"/>
                    <a:pt x="13" y="102"/>
                  </a:cubicBezTo>
                  <a:cubicBezTo>
                    <a:pt x="13" y="125"/>
                    <a:pt x="13" y="125"/>
                    <a:pt x="13" y="125"/>
                  </a:cubicBezTo>
                  <a:cubicBezTo>
                    <a:pt x="17" y="125"/>
                    <a:pt x="17" y="125"/>
                    <a:pt x="17" y="125"/>
                  </a:cubicBezTo>
                  <a:cubicBezTo>
                    <a:pt x="17" y="123"/>
                    <a:pt x="18" y="122"/>
                    <a:pt x="18" y="121"/>
                  </a:cubicBezTo>
                  <a:cubicBezTo>
                    <a:pt x="18" y="96"/>
                    <a:pt x="18" y="96"/>
                    <a:pt x="18" y="96"/>
                  </a:cubicBezTo>
                  <a:moveTo>
                    <a:pt x="17" y="58"/>
                  </a:moveTo>
                  <a:cubicBezTo>
                    <a:pt x="15" y="61"/>
                    <a:pt x="14" y="64"/>
                    <a:pt x="12" y="67"/>
                  </a:cubicBezTo>
                  <a:cubicBezTo>
                    <a:pt x="12" y="77"/>
                    <a:pt x="12" y="77"/>
                    <a:pt x="12" y="77"/>
                  </a:cubicBezTo>
                  <a:cubicBezTo>
                    <a:pt x="17" y="77"/>
                    <a:pt x="17" y="77"/>
                    <a:pt x="17" y="77"/>
                  </a:cubicBezTo>
                  <a:cubicBezTo>
                    <a:pt x="17" y="58"/>
                    <a:pt x="17" y="58"/>
                    <a:pt x="17" y="58"/>
                  </a:cubicBezTo>
                  <a:moveTo>
                    <a:pt x="48" y="51"/>
                  </a:moveTo>
                  <a:cubicBezTo>
                    <a:pt x="48" y="51"/>
                    <a:pt x="47" y="51"/>
                    <a:pt x="47" y="52"/>
                  </a:cubicBezTo>
                  <a:cubicBezTo>
                    <a:pt x="46" y="52"/>
                    <a:pt x="45" y="52"/>
                    <a:pt x="45" y="52"/>
                  </a:cubicBezTo>
                  <a:cubicBezTo>
                    <a:pt x="45" y="55"/>
                    <a:pt x="45" y="55"/>
                    <a:pt x="45" y="55"/>
                  </a:cubicBezTo>
                  <a:cubicBezTo>
                    <a:pt x="46" y="54"/>
                    <a:pt x="47" y="52"/>
                    <a:pt x="48" y="51"/>
                  </a:cubicBezTo>
                  <a:moveTo>
                    <a:pt x="32" y="48"/>
                  </a:moveTo>
                  <a:cubicBezTo>
                    <a:pt x="29" y="48"/>
                    <a:pt x="27" y="49"/>
                    <a:pt x="25" y="52"/>
                  </a:cubicBezTo>
                  <a:cubicBezTo>
                    <a:pt x="23" y="55"/>
                    <a:pt x="22" y="58"/>
                    <a:pt x="22" y="63"/>
                  </a:cubicBezTo>
                  <a:cubicBezTo>
                    <a:pt x="22" y="68"/>
                    <a:pt x="23" y="71"/>
                    <a:pt x="25" y="74"/>
                  </a:cubicBezTo>
                  <a:cubicBezTo>
                    <a:pt x="26" y="76"/>
                    <a:pt x="28" y="77"/>
                    <a:pt x="31" y="77"/>
                  </a:cubicBezTo>
                  <a:cubicBezTo>
                    <a:pt x="32" y="76"/>
                    <a:pt x="32" y="75"/>
                    <a:pt x="33" y="73"/>
                  </a:cubicBezTo>
                  <a:cubicBezTo>
                    <a:pt x="33" y="73"/>
                    <a:pt x="32" y="74"/>
                    <a:pt x="32" y="74"/>
                  </a:cubicBezTo>
                  <a:cubicBezTo>
                    <a:pt x="29" y="74"/>
                    <a:pt x="27" y="70"/>
                    <a:pt x="27" y="63"/>
                  </a:cubicBezTo>
                  <a:cubicBezTo>
                    <a:pt x="27" y="56"/>
                    <a:pt x="29" y="52"/>
                    <a:pt x="32" y="52"/>
                  </a:cubicBezTo>
                  <a:cubicBezTo>
                    <a:pt x="35" y="52"/>
                    <a:pt x="37" y="55"/>
                    <a:pt x="37" y="63"/>
                  </a:cubicBezTo>
                  <a:cubicBezTo>
                    <a:pt x="37" y="64"/>
                    <a:pt x="37" y="66"/>
                    <a:pt x="37" y="67"/>
                  </a:cubicBezTo>
                  <a:cubicBezTo>
                    <a:pt x="38" y="65"/>
                    <a:pt x="40" y="62"/>
                    <a:pt x="41" y="60"/>
                  </a:cubicBezTo>
                  <a:cubicBezTo>
                    <a:pt x="41" y="52"/>
                    <a:pt x="38" y="48"/>
                    <a:pt x="32" y="48"/>
                  </a:cubicBezTo>
                  <a:moveTo>
                    <a:pt x="228" y="15"/>
                  </a:moveTo>
                  <a:cubicBezTo>
                    <a:pt x="228" y="20"/>
                    <a:pt x="228" y="20"/>
                    <a:pt x="228" y="20"/>
                  </a:cubicBezTo>
                  <a:cubicBezTo>
                    <a:pt x="229" y="20"/>
                    <a:pt x="231" y="21"/>
                    <a:pt x="232" y="22"/>
                  </a:cubicBezTo>
                  <a:cubicBezTo>
                    <a:pt x="232" y="19"/>
                    <a:pt x="232" y="19"/>
                    <a:pt x="232" y="19"/>
                  </a:cubicBezTo>
                  <a:cubicBezTo>
                    <a:pt x="231" y="17"/>
                    <a:pt x="229" y="16"/>
                    <a:pt x="228" y="15"/>
                  </a:cubicBezTo>
                  <a:moveTo>
                    <a:pt x="54" y="14"/>
                  </a:moveTo>
                  <a:cubicBezTo>
                    <a:pt x="52" y="15"/>
                    <a:pt x="50" y="16"/>
                    <a:pt x="49" y="18"/>
                  </a:cubicBezTo>
                  <a:cubicBezTo>
                    <a:pt x="48" y="23"/>
                    <a:pt x="47" y="26"/>
                    <a:pt x="44" y="26"/>
                  </a:cubicBezTo>
                  <a:cubicBezTo>
                    <a:pt x="43" y="26"/>
                    <a:pt x="42" y="25"/>
                    <a:pt x="41" y="25"/>
                  </a:cubicBezTo>
                  <a:cubicBezTo>
                    <a:pt x="40" y="26"/>
                    <a:pt x="40" y="27"/>
                    <a:pt x="39" y="28"/>
                  </a:cubicBezTo>
                  <a:cubicBezTo>
                    <a:pt x="40" y="29"/>
                    <a:pt x="42" y="29"/>
                    <a:pt x="44" y="29"/>
                  </a:cubicBezTo>
                  <a:cubicBezTo>
                    <a:pt x="47" y="29"/>
                    <a:pt x="49" y="28"/>
                    <a:pt x="51" y="25"/>
                  </a:cubicBezTo>
                  <a:cubicBezTo>
                    <a:pt x="53" y="23"/>
                    <a:pt x="54" y="19"/>
                    <a:pt x="54" y="15"/>
                  </a:cubicBezTo>
                  <a:cubicBezTo>
                    <a:pt x="54" y="14"/>
                    <a:pt x="54" y="14"/>
                    <a:pt x="54" y="14"/>
                  </a:cubicBezTo>
                  <a:moveTo>
                    <a:pt x="72" y="2"/>
                  </a:moveTo>
                  <a:cubicBezTo>
                    <a:pt x="70" y="2"/>
                    <a:pt x="69" y="3"/>
                    <a:pt x="68" y="4"/>
                  </a:cubicBezTo>
                  <a:cubicBezTo>
                    <a:pt x="70" y="5"/>
                    <a:pt x="71" y="9"/>
                    <a:pt x="71" y="15"/>
                  </a:cubicBezTo>
                  <a:cubicBezTo>
                    <a:pt x="71" y="22"/>
                    <a:pt x="69" y="26"/>
                    <a:pt x="66" y="26"/>
                  </a:cubicBezTo>
                  <a:cubicBezTo>
                    <a:pt x="63" y="26"/>
                    <a:pt x="61" y="22"/>
                    <a:pt x="61" y="15"/>
                  </a:cubicBezTo>
                  <a:cubicBezTo>
                    <a:pt x="61" y="12"/>
                    <a:pt x="61" y="9"/>
                    <a:pt x="62" y="8"/>
                  </a:cubicBezTo>
                  <a:cubicBezTo>
                    <a:pt x="60" y="9"/>
                    <a:pt x="58" y="10"/>
                    <a:pt x="57" y="11"/>
                  </a:cubicBezTo>
                  <a:cubicBezTo>
                    <a:pt x="57" y="13"/>
                    <a:pt x="57" y="14"/>
                    <a:pt x="57" y="15"/>
                  </a:cubicBezTo>
                  <a:cubicBezTo>
                    <a:pt x="57" y="20"/>
                    <a:pt x="57" y="23"/>
                    <a:pt x="59" y="26"/>
                  </a:cubicBezTo>
                  <a:cubicBezTo>
                    <a:pt x="61" y="28"/>
                    <a:pt x="63" y="29"/>
                    <a:pt x="66" y="29"/>
                  </a:cubicBezTo>
                  <a:cubicBezTo>
                    <a:pt x="69" y="29"/>
                    <a:pt x="71" y="28"/>
                    <a:pt x="73" y="25"/>
                  </a:cubicBezTo>
                  <a:cubicBezTo>
                    <a:pt x="75" y="23"/>
                    <a:pt x="76" y="19"/>
                    <a:pt x="76" y="15"/>
                  </a:cubicBezTo>
                  <a:cubicBezTo>
                    <a:pt x="76" y="8"/>
                    <a:pt x="74" y="4"/>
                    <a:pt x="72" y="2"/>
                  </a:cubicBezTo>
                  <a:moveTo>
                    <a:pt x="207" y="1"/>
                  </a:moveTo>
                  <a:cubicBezTo>
                    <a:pt x="205" y="1"/>
                    <a:pt x="203" y="2"/>
                    <a:pt x="202" y="4"/>
                  </a:cubicBezTo>
                  <a:cubicBezTo>
                    <a:pt x="202" y="5"/>
                    <a:pt x="201" y="6"/>
                    <a:pt x="201" y="7"/>
                  </a:cubicBezTo>
                  <a:cubicBezTo>
                    <a:pt x="202" y="8"/>
                    <a:pt x="204" y="8"/>
                    <a:pt x="205" y="9"/>
                  </a:cubicBezTo>
                  <a:cubicBezTo>
                    <a:pt x="206" y="5"/>
                    <a:pt x="207" y="4"/>
                    <a:pt x="209" y="4"/>
                  </a:cubicBezTo>
                  <a:cubicBezTo>
                    <a:pt x="212" y="4"/>
                    <a:pt x="214" y="7"/>
                    <a:pt x="214" y="12"/>
                  </a:cubicBezTo>
                  <a:cubicBezTo>
                    <a:pt x="216" y="13"/>
                    <a:pt x="217" y="14"/>
                    <a:pt x="219" y="15"/>
                  </a:cubicBezTo>
                  <a:cubicBezTo>
                    <a:pt x="219" y="15"/>
                    <a:pt x="219" y="15"/>
                    <a:pt x="219" y="15"/>
                  </a:cubicBezTo>
                  <a:cubicBezTo>
                    <a:pt x="219" y="12"/>
                    <a:pt x="219" y="10"/>
                    <a:pt x="218" y="8"/>
                  </a:cubicBezTo>
                  <a:cubicBezTo>
                    <a:pt x="214" y="5"/>
                    <a:pt x="211" y="3"/>
                    <a:pt x="207" y="1"/>
                  </a:cubicBezTo>
                  <a:moveTo>
                    <a:pt x="89" y="0"/>
                  </a:moveTo>
                  <a:cubicBezTo>
                    <a:pt x="85" y="0"/>
                    <a:pt x="83" y="1"/>
                    <a:pt x="81" y="4"/>
                  </a:cubicBezTo>
                  <a:cubicBezTo>
                    <a:pt x="80" y="7"/>
                    <a:pt x="79" y="10"/>
                    <a:pt x="79" y="15"/>
                  </a:cubicBezTo>
                  <a:cubicBezTo>
                    <a:pt x="79" y="18"/>
                    <a:pt x="79" y="21"/>
                    <a:pt x="80" y="23"/>
                  </a:cubicBezTo>
                  <a:cubicBezTo>
                    <a:pt x="81" y="22"/>
                    <a:pt x="82" y="21"/>
                    <a:pt x="84" y="20"/>
                  </a:cubicBezTo>
                  <a:cubicBezTo>
                    <a:pt x="83" y="19"/>
                    <a:pt x="83" y="17"/>
                    <a:pt x="83" y="15"/>
                  </a:cubicBezTo>
                  <a:cubicBezTo>
                    <a:pt x="83" y="8"/>
                    <a:pt x="85" y="4"/>
                    <a:pt x="88" y="4"/>
                  </a:cubicBezTo>
                  <a:cubicBezTo>
                    <a:pt x="92" y="4"/>
                    <a:pt x="93" y="7"/>
                    <a:pt x="93" y="15"/>
                  </a:cubicBezTo>
                  <a:cubicBezTo>
                    <a:pt x="95" y="14"/>
                    <a:pt x="96" y="13"/>
                    <a:pt x="98" y="12"/>
                  </a:cubicBezTo>
                  <a:cubicBezTo>
                    <a:pt x="97" y="4"/>
                    <a:pt x="94" y="0"/>
                    <a:pt x="89" y="0"/>
                  </a:cubicBezTo>
                  <a:moveTo>
                    <a:pt x="111" y="0"/>
                  </a:moveTo>
                  <a:cubicBezTo>
                    <a:pt x="108" y="0"/>
                    <a:pt x="105" y="1"/>
                    <a:pt x="104" y="4"/>
                  </a:cubicBezTo>
                  <a:cubicBezTo>
                    <a:pt x="102" y="6"/>
                    <a:pt x="102" y="8"/>
                    <a:pt x="101" y="11"/>
                  </a:cubicBezTo>
                  <a:cubicBezTo>
                    <a:pt x="103" y="10"/>
                    <a:pt x="104" y="10"/>
                    <a:pt x="106" y="9"/>
                  </a:cubicBezTo>
                  <a:cubicBezTo>
                    <a:pt x="107" y="6"/>
                    <a:pt x="108" y="4"/>
                    <a:pt x="111" y="4"/>
                  </a:cubicBezTo>
                  <a:cubicBezTo>
                    <a:pt x="112" y="4"/>
                    <a:pt x="113" y="5"/>
                    <a:pt x="114" y="6"/>
                  </a:cubicBezTo>
                  <a:cubicBezTo>
                    <a:pt x="116" y="6"/>
                    <a:pt x="117" y="5"/>
                    <a:pt x="118" y="5"/>
                  </a:cubicBezTo>
                  <a:cubicBezTo>
                    <a:pt x="117" y="2"/>
                    <a:pt x="114" y="0"/>
                    <a:pt x="111" y="0"/>
                  </a:cubicBezTo>
                  <a:moveTo>
                    <a:pt x="171" y="0"/>
                  </a:moveTo>
                  <a:cubicBezTo>
                    <a:pt x="171" y="0"/>
                    <a:pt x="170" y="0"/>
                    <a:pt x="169" y="0"/>
                  </a:cubicBezTo>
                  <a:cubicBezTo>
                    <a:pt x="171" y="1"/>
                    <a:pt x="173" y="1"/>
                    <a:pt x="175" y="1"/>
                  </a:cubicBezTo>
                  <a:cubicBezTo>
                    <a:pt x="174" y="0"/>
                    <a:pt x="173" y="0"/>
                    <a:pt x="171" y="0"/>
                  </a:cubicBezTo>
                  <a:moveTo>
                    <a:pt x="134" y="0"/>
                  </a:moveTo>
                  <a:cubicBezTo>
                    <a:pt x="132" y="0"/>
                    <a:pt x="132" y="0"/>
                    <a:pt x="132" y="0"/>
                  </a:cubicBezTo>
                  <a:cubicBezTo>
                    <a:pt x="131" y="1"/>
                    <a:pt x="130" y="1"/>
                    <a:pt x="130" y="1"/>
                  </a:cubicBezTo>
                  <a:cubicBezTo>
                    <a:pt x="129" y="2"/>
                    <a:pt x="128" y="2"/>
                    <a:pt x="127" y="3"/>
                  </a:cubicBezTo>
                  <a:cubicBezTo>
                    <a:pt x="127" y="3"/>
                    <a:pt x="127" y="3"/>
                    <a:pt x="127" y="3"/>
                  </a:cubicBezTo>
                  <a:cubicBezTo>
                    <a:pt x="129" y="2"/>
                    <a:pt x="131" y="2"/>
                    <a:pt x="134" y="2"/>
                  </a:cubicBezTo>
                  <a:cubicBezTo>
                    <a:pt x="134" y="0"/>
                    <a:pt x="134" y="0"/>
                    <a:pt x="134" y="0"/>
                  </a:cubicBezTo>
                  <a:moveTo>
                    <a:pt x="194" y="0"/>
                  </a:moveTo>
                  <a:cubicBezTo>
                    <a:pt x="192" y="0"/>
                    <a:pt x="192" y="0"/>
                    <a:pt x="192" y="0"/>
                  </a:cubicBezTo>
                  <a:cubicBezTo>
                    <a:pt x="191" y="1"/>
                    <a:pt x="191" y="1"/>
                    <a:pt x="190" y="1"/>
                  </a:cubicBezTo>
                  <a:cubicBezTo>
                    <a:pt x="189" y="2"/>
                    <a:pt x="189" y="2"/>
                    <a:pt x="188" y="3"/>
                  </a:cubicBezTo>
                  <a:cubicBezTo>
                    <a:pt x="188" y="3"/>
                    <a:pt x="187" y="3"/>
                    <a:pt x="187" y="3"/>
                  </a:cubicBezTo>
                  <a:cubicBezTo>
                    <a:pt x="189" y="4"/>
                    <a:pt x="192" y="4"/>
                    <a:pt x="194" y="5"/>
                  </a:cubicBezTo>
                  <a:cubicBezTo>
                    <a:pt x="194" y="0"/>
                    <a:pt x="194" y="0"/>
                    <a:pt x="19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Rectangle 697"/>
            <p:cNvSpPr>
              <a:spLocks noChangeArrowheads="1"/>
            </p:cNvSpPr>
            <p:nvPr/>
          </p:nvSpPr>
          <p:spPr bwMode="auto">
            <a:xfrm>
              <a:off x="-1" y="925"/>
              <a:ext cx="1537" cy="1453"/>
            </a:xfrm>
            <a:prstGeom prst="rect">
              <a:avLst/>
            </a:prstGeom>
            <a:solidFill>
              <a:srgbClr val="4BC7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698"/>
            <p:cNvSpPr>
              <a:spLocks noChangeArrowheads="1"/>
            </p:cNvSpPr>
            <p:nvPr/>
          </p:nvSpPr>
          <p:spPr bwMode="auto">
            <a:xfrm>
              <a:off x="-1" y="925"/>
              <a:ext cx="1537" cy="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Freeform 699"/>
            <p:cNvSpPr>
              <a:spLocks/>
            </p:cNvSpPr>
            <p:nvPr/>
          </p:nvSpPr>
          <p:spPr bwMode="auto">
            <a:xfrm>
              <a:off x="113" y="997"/>
              <a:ext cx="300" cy="170"/>
            </a:xfrm>
            <a:custGeom>
              <a:avLst/>
              <a:gdLst>
                <a:gd name="T0" fmla="*/ 126 w 150"/>
                <a:gd name="T1" fmla="*/ 36 h 85"/>
                <a:gd name="T2" fmla="*/ 123 w 150"/>
                <a:gd name="T3" fmla="*/ 36 h 85"/>
                <a:gd name="T4" fmla="*/ 126 w 150"/>
                <a:gd name="T5" fmla="*/ 25 h 85"/>
                <a:gd name="T6" fmla="*/ 101 w 150"/>
                <a:gd name="T7" fmla="*/ 0 h 85"/>
                <a:gd name="T8" fmla="*/ 76 w 150"/>
                <a:gd name="T9" fmla="*/ 21 h 85"/>
                <a:gd name="T10" fmla="*/ 58 w 150"/>
                <a:gd name="T11" fmla="*/ 13 h 85"/>
                <a:gd name="T12" fmla="*/ 32 w 150"/>
                <a:gd name="T13" fmla="*/ 37 h 85"/>
                <a:gd name="T14" fmla="*/ 25 w 150"/>
                <a:gd name="T15" fmla="*/ 36 h 85"/>
                <a:gd name="T16" fmla="*/ 0 w 150"/>
                <a:gd name="T17" fmla="*/ 60 h 85"/>
                <a:gd name="T18" fmla="*/ 25 w 150"/>
                <a:gd name="T19" fmla="*/ 85 h 85"/>
                <a:gd name="T20" fmla="*/ 126 w 150"/>
                <a:gd name="T21" fmla="*/ 85 h 85"/>
                <a:gd name="T22" fmla="*/ 150 w 150"/>
                <a:gd name="T23" fmla="*/ 60 h 85"/>
                <a:gd name="T24" fmla="*/ 126 w 150"/>
                <a:gd name="T25"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85">
                  <a:moveTo>
                    <a:pt x="126" y="36"/>
                  </a:moveTo>
                  <a:cubicBezTo>
                    <a:pt x="125" y="36"/>
                    <a:pt x="124" y="36"/>
                    <a:pt x="123" y="36"/>
                  </a:cubicBezTo>
                  <a:cubicBezTo>
                    <a:pt x="124" y="32"/>
                    <a:pt x="126" y="28"/>
                    <a:pt x="126" y="25"/>
                  </a:cubicBezTo>
                  <a:cubicBezTo>
                    <a:pt x="126" y="11"/>
                    <a:pt x="114" y="0"/>
                    <a:pt x="101" y="0"/>
                  </a:cubicBezTo>
                  <a:cubicBezTo>
                    <a:pt x="88" y="0"/>
                    <a:pt x="78" y="9"/>
                    <a:pt x="76" y="21"/>
                  </a:cubicBezTo>
                  <a:cubicBezTo>
                    <a:pt x="72" y="17"/>
                    <a:pt x="65" y="13"/>
                    <a:pt x="58" y="13"/>
                  </a:cubicBezTo>
                  <a:cubicBezTo>
                    <a:pt x="45" y="13"/>
                    <a:pt x="33" y="24"/>
                    <a:pt x="32" y="37"/>
                  </a:cubicBezTo>
                  <a:cubicBezTo>
                    <a:pt x="30" y="36"/>
                    <a:pt x="27" y="36"/>
                    <a:pt x="25" y="36"/>
                  </a:cubicBezTo>
                  <a:cubicBezTo>
                    <a:pt x="10" y="36"/>
                    <a:pt x="0" y="46"/>
                    <a:pt x="0" y="60"/>
                  </a:cubicBezTo>
                  <a:cubicBezTo>
                    <a:pt x="0" y="74"/>
                    <a:pt x="10" y="85"/>
                    <a:pt x="25" y="85"/>
                  </a:cubicBezTo>
                  <a:cubicBezTo>
                    <a:pt x="126" y="85"/>
                    <a:pt x="126" y="85"/>
                    <a:pt x="126" y="85"/>
                  </a:cubicBezTo>
                  <a:cubicBezTo>
                    <a:pt x="139" y="85"/>
                    <a:pt x="150" y="74"/>
                    <a:pt x="150" y="60"/>
                  </a:cubicBezTo>
                  <a:cubicBezTo>
                    <a:pt x="150" y="46"/>
                    <a:pt x="139" y="36"/>
                    <a:pt x="12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700"/>
            <p:cNvSpPr>
              <a:spLocks/>
            </p:cNvSpPr>
            <p:nvPr/>
          </p:nvSpPr>
          <p:spPr bwMode="auto">
            <a:xfrm>
              <a:off x="1184" y="997"/>
              <a:ext cx="302" cy="170"/>
            </a:xfrm>
            <a:custGeom>
              <a:avLst/>
              <a:gdLst>
                <a:gd name="T0" fmla="*/ 126 w 151"/>
                <a:gd name="T1" fmla="*/ 36 h 85"/>
                <a:gd name="T2" fmla="*/ 123 w 151"/>
                <a:gd name="T3" fmla="*/ 36 h 85"/>
                <a:gd name="T4" fmla="*/ 126 w 151"/>
                <a:gd name="T5" fmla="*/ 25 h 85"/>
                <a:gd name="T6" fmla="*/ 101 w 151"/>
                <a:gd name="T7" fmla="*/ 0 h 85"/>
                <a:gd name="T8" fmla="*/ 77 w 151"/>
                <a:gd name="T9" fmla="*/ 21 h 85"/>
                <a:gd name="T10" fmla="*/ 58 w 151"/>
                <a:gd name="T11" fmla="*/ 13 h 85"/>
                <a:gd name="T12" fmla="*/ 33 w 151"/>
                <a:gd name="T13" fmla="*/ 37 h 85"/>
                <a:gd name="T14" fmla="*/ 25 w 151"/>
                <a:gd name="T15" fmla="*/ 36 h 85"/>
                <a:gd name="T16" fmla="*/ 0 w 151"/>
                <a:gd name="T17" fmla="*/ 60 h 85"/>
                <a:gd name="T18" fmla="*/ 25 w 151"/>
                <a:gd name="T19" fmla="*/ 85 h 85"/>
                <a:gd name="T20" fmla="*/ 126 w 151"/>
                <a:gd name="T21" fmla="*/ 85 h 85"/>
                <a:gd name="T22" fmla="*/ 151 w 151"/>
                <a:gd name="T23" fmla="*/ 60 h 85"/>
                <a:gd name="T24" fmla="*/ 126 w 151"/>
                <a:gd name="T25"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85">
                  <a:moveTo>
                    <a:pt x="126" y="36"/>
                  </a:moveTo>
                  <a:cubicBezTo>
                    <a:pt x="126" y="36"/>
                    <a:pt x="124" y="36"/>
                    <a:pt x="123" y="36"/>
                  </a:cubicBezTo>
                  <a:cubicBezTo>
                    <a:pt x="125" y="32"/>
                    <a:pt x="126" y="28"/>
                    <a:pt x="126" y="25"/>
                  </a:cubicBezTo>
                  <a:cubicBezTo>
                    <a:pt x="126" y="11"/>
                    <a:pt x="115" y="0"/>
                    <a:pt x="101" y="0"/>
                  </a:cubicBezTo>
                  <a:cubicBezTo>
                    <a:pt x="89" y="0"/>
                    <a:pt x="78" y="9"/>
                    <a:pt x="77" y="21"/>
                  </a:cubicBezTo>
                  <a:cubicBezTo>
                    <a:pt x="72" y="17"/>
                    <a:pt x="65" y="13"/>
                    <a:pt x="58" y="13"/>
                  </a:cubicBezTo>
                  <a:cubicBezTo>
                    <a:pt x="45" y="13"/>
                    <a:pt x="34" y="24"/>
                    <a:pt x="33" y="37"/>
                  </a:cubicBezTo>
                  <a:cubicBezTo>
                    <a:pt x="31" y="36"/>
                    <a:pt x="28" y="36"/>
                    <a:pt x="25" y="36"/>
                  </a:cubicBezTo>
                  <a:cubicBezTo>
                    <a:pt x="11" y="36"/>
                    <a:pt x="0" y="46"/>
                    <a:pt x="0" y="60"/>
                  </a:cubicBezTo>
                  <a:cubicBezTo>
                    <a:pt x="0" y="74"/>
                    <a:pt x="11" y="85"/>
                    <a:pt x="25" y="85"/>
                  </a:cubicBezTo>
                  <a:cubicBezTo>
                    <a:pt x="126" y="85"/>
                    <a:pt x="126" y="85"/>
                    <a:pt x="126" y="85"/>
                  </a:cubicBezTo>
                  <a:cubicBezTo>
                    <a:pt x="140" y="85"/>
                    <a:pt x="151" y="74"/>
                    <a:pt x="151" y="60"/>
                  </a:cubicBezTo>
                  <a:cubicBezTo>
                    <a:pt x="151" y="46"/>
                    <a:pt x="140" y="36"/>
                    <a:pt x="12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701"/>
            <p:cNvSpPr>
              <a:spLocks/>
            </p:cNvSpPr>
            <p:nvPr/>
          </p:nvSpPr>
          <p:spPr bwMode="auto">
            <a:xfrm>
              <a:off x="147" y="1057"/>
              <a:ext cx="584" cy="238"/>
            </a:xfrm>
            <a:custGeom>
              <a:avLst/>
              <a:gdLst>
                <a:gd name="T0" fmla="*/ 261 w 292"/>
                <a:gd name="T1" fmla="*/ 56 h 119"/>
                <a:gd name="T2" fmla="*/ 255 w 292"/>
                <a:gd name="T3" fmla="*/ 57 h 119"/>
                <a:gd name="T4" fmla="*/ 197 w 292"/>
                <a:gd name="T5" fmla="*/ 0 h 119"/>
                <a:gd name="T6" fmla="*/ 140 w 292"/>
                <a:gd name="T7" fmla="*/ 44 h 119"/>
                <a:gd name="T8" fmla="*/ 109 w 292"/>
                <a:gd name="T9" fmla="*/ 31 h 119"/>
                <a:gd name="T10" fmla="*/ 65 w 292"/>
                <a:gd name="T11" fmla="*/ 71 h 119"/>
                <a:gd name="T12" fmla="*/ 44 w 292"/>
                <a:gd name="T13" fmla="*/ 80 h 119"/>
                <a:gd name="T14" fmla="*/ 24 w 292"/>
                <a:gd name="T15" fmla="*/ 71 h 119"/>
                <a:gd name="T16" fmla="*/ 0 w 292"/>
                <a:gd name="T17" fmla="*/ 94 h 119"/>
                <a:gd name="T18" fmla="*/ 24 w 292"/>
                <a:gd name="T19" fmla="*/ 119 h 119"/>
                <a:gd name="T20" fmla="*/ 31 w 292"/>
                <a:gd name="T21" fmla="*/ 119 h 119"/>
                <a:gd name="T22" fmla="*/ 111 w 292"/>
                <a:gd name="T23" fmla="*/ 119 h 119"/>
                <a:gd name="T24" fmla="*/ 155 w 292"/>
                <a:gd name="T25" fmla="*/ 119 h 119"/>
                <a:gd name="T26" fmla="*/ 263 w 292"/>
                <a:gd name="T27" fmla="*/ 119 h 119"/>
                <a:gd name="T28" fmla="*/ 292 w 292"/>
                <a:gd name="T29" fmla="*/ 88 h 119"/>
                <a:gd name="T30" fmla="*/ 261 w 292"/>
                <a:gd name="T31" fmla="*/ 5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2" h="119">
                  <a:moveTo>
                    <a:pt x="261" y="56"/>
                  </a:moveTo>
                  <a:cubicBezTo>
                    <a:pt x="259" y="56"/>
                    <a:pt x="258" y="56"/>
                    <a:pt x="255" y="57"/>
                  </a:cubicBezTo>
                  <a:cubicBezTo>
                    <a:pt x="254" y="26"/>
                    <a:pt x="229" y="0"/>
                    <a:pt x="197" y="0"/>
                  </a:cubicBezTo>
                  <a:cubicBezTo>
                    <a:pt x="170" y="0"/>
                    <a:pt x="146" y="19"/>
                    <a:pt x="140" y="44"/>
                  </a:cubicBezTo>
                  <a:cubicBezTo>
                    <a:pt x="132" y="36"/>
                    <a:pt x="120" y="31"/>
                    <a:pt x="109" y="31"/>
                  </a:cubicBezTo>
                  <a:cubicBezTo>
                    <a:pt x="86" y="31"/>
                    <a:pt x="67" y="49"/>
                    <a:pt x="65" y="71"/>
                  </a:cubicBezTo>
                  <a:cubicBezTo>
                    <a:pt x="57" y="72"/>
                    <a:pt x="49" y="76"/>
                    <a:pt x="44" y="80"/>
                  </a:cubicBezTo>
                  <a:cubicBezTo>
                    <a:pt x="40" y="74"/>
                    <a:pt x="32" y="71"/>
                    <a:pt x="24" y="71"/>
                  </a:cubicBezTo>
                  <a:cubicBezTo>
                    <a:pt x="11" y="71"/>
                    <a:pt x="0" y="81"/>
                    <a:pt x="0" y="94"/>
                  </a:cubicBezTo>
                  <a:cubicBezTo>
                    <a:pt x="0" y="108"/>
                    <a:pt x="11" y="119"/>
                    <a:pt x="24" y="119"/>
                  </a:cubicBezTo>
                  <a:cubicBezTo>
                    <a:pt x="31" y="119"/>
                    <a:pt x="31" y="119"/>
                    <a:pt x="31" y="119"/>
                  </a:cubicBezTo>
                  <a:cubicBezTo>
                    <a:pt x="111" y="119"/>
                    <a:pt x="111" y="119"/>
                    <a:pt x="111" y="119"/>
                  </a:cubicBezTo>
                  <a:cubicBezTo>
                    <a:pt x="155" y="119"/>
                    <a:pt x="155" y="119"/>
                    <a:pt x="155" y="119"/>
                  </a:cubicBezTo>
                  <a:cubicBezTo>
                    <a:pt x="263" y="119"/>
                    <a:pt x="263" y="119"/>
                    <a:pt x="263" y="119"/>
                  </a:cubicBezTo>
                  <a:cubicBezTo>
                    <a:pt x="280" y="119"/>
                    <a:pt x="292" y="104"/>
                    <a:pt x="292" y="88"/>
                  </a:cubicBezTo>
                  <a:cubicBezTo>
                    <a:pt x="292" y="71"/>
                    <a:pt x="278" y="56"/>
                    <a:pt x="261" y="5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02"/>
            <p:cNvSpPr>
              <a:spLocks noChangeArrowheads="1"/>
            </p:cNvSpPr>
            <p:nvPr/>
          </p:nvSpPr>
          <p:spPr bwMode="auto">
            <a:xfrm>
              <a:off x="-1" y="2146"/>
              <a:ext cx="1537" cy="312"/>
            </a:xfrm>
            <a:prstGeom prst="rect">
              <a:avLst/>
            </a:prstGeom>
            <a:solidFill>
              <a:srgbClr val="147D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703"/>
            <p:cNvSpPr>
              <a:spLocks noChangeArrowheads="1"/>
            </p:cNvSpPr>
            <p:nvPr/>
          </p:nvSpPr>
          <p:spPr bwMode="auto">
            <a:xfrm>
              <a:off x="-1" y="2146"/>
              <a:ext cx="153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704"/>
            <p:cNvSpPr>
              <a:spLocks noEditPoints="1"/>
            </p:cNvSpPr>
            <p:nvPr/>
          </p:nvSpPr>
          <p:spPr bwMode="auto">
            <a:xfrm>
              <a:off x="475" y="2146"/>
              <a:ext cx="883" cy="180"/>
            </a:xfrm>
            <a:custGeom>
              <a:avLst/>
              <a:gdLst>
                <a:gd name="T0" fmla="*/ 0 w 441"/>
                <a:gd name="T1" fmla="*/ 90 h 90"/>
                <a:gd name="T2" fmla="*/ 0 w 441"/>
                <a:gd name="T3" fmla="*/ 90 h 90"/>
                <a:gd name="T4" fmla="*/ 28 w 441"/>
                <a:gd name="T5" fmla="*/ 90 h 90"/>
                <a:gd name="T6" fmla="*/ 56 w 441"/>
                <a:gd name="T7" fmla="*/ 90 h 90"/>
                <a:gd name="T8" fmla="*/ 0 w 441"/>
                <a:gd name="T9" fmla="*/ 90 h 90"/>
                <a:gd name="T10" fmla="*/ 0 w 441"/>
                <a:gd name="T11" fmla="*/ 90 h 90"/>
                <a:gd name="T12" fmla="*/ 230 w 441"/>
                <a:gd name="T13" fmla="*/ 90 h 90"/>
                <a:gd name="T14" fmla="*/ 230 w 441"/>
                <a:gd name="T15" fmla="*/ 90 h 90"/>
                <a:gd name="T16" fmla="*/ 258 w 441"/>
                <a:gd name="T17" fmla="*/ 90 h 90"/>
                <a:gd name="T18" fmla="*/ 286 w 441"/>
                <a:gd name="T19" fmla="*/ 90 h 90"/>
                <a:gd name="T20" fmla="*/ 230 w 441"/>
                <a:gd name="T21" fmla="*/ 90 h 90"/>
                <a:gd name="T22" fmla="*/ 230 w 441"/>
                <a:gd name="T23" fmla="*/ 90 h 90"/>
                <a:gd name="T24" fmla="*/ 201 w 441"/>
                <a:gd name="T25" fmla="*/ 0 h 90"/>
                <a:gd name="T26" fmla="*/ 133 w 441"/>
                <a:gd name="T27" fmla="*/ 0 h 90"/>
                <a:gd name="T28" fmla="*/ 139 w 441"/>
                <a:gd name="T29" fmla="*/ 6 h 90"/>
                <a:gd name="T30" fmla="*/ 140 w 441"/>
                <a:gd name="T31" fmla="*/ 7 h 90"/>
                <a:gd name="T32" fmla="*/ 142 w 441"/>
                <a:gd name="T33" fmla="*/ 8 h 90"/>
                <a:gd name="T34" fmla="*/ 145 w 441"/>
                <a:gd name="T35" fmla="*/ 10 h 90"/>
                <a:gd name="T36" fmla="*/ 147 w 441"/>
                <a:gd name="T37" fmla="*/ 11 h 90"/>
                <a:gd name="T38" fmla="*/ 150 w 441"/>
                <a:gd name="T39" fmla="*/ 12 h 90"/>
                <a:gd name="T40" fmla="*/ 151 w 441"/>
                <a:gd name="T41" fmla="*/ 13 h 90"/>
                <a:gd name="T42" fmla="*/ 155 w 441"/>
                <a:gd name="T43" fmla="*/ 14 h 90"/>
                <a:gd name="T44" fmla="*/ 156 w 441"/>
                <a:gd name="T45" fmla="*/ 15 h 90"/>
                <a:gd name="T46" fmla="*/ 160 w 441"/>
                <a:gd name="T47" fmla="*/ 16 h 90"/>
                <a:gd name="T48" fmla="*/ 162 w 441"/>
                <a:gd name="T49" fmla="*/ 17 h 90"/>
                <a:gd name="T50" fmla="*/ 166 w 441"/>
                <a:gd name="T51" fmla="*/ 18 h 90"/>
                <a:gd name="T52" fmla="*/ 169 w 441"/>
                <a:gd name="T53" fmla="*/ 19 h 90"/>
                <a:gd name="T54" fmla="*/ 172 w 441"/>
                <a:gd name="T55" fmla="*/ 19 h 90"/>
                <a:gd name="T56" fmla="*/ 173 w 441"/>
                <a:gd name="T57" fmla="*/ 20 h 90"/>
                <a:gd name="T58" fmla="*/ 65 w 441"/>
                <a:gd name="T59" fmla="*/ 64 h 90"/>
                <a:gd name="T60" fmla="*/ 56 w 441"/>
                <a:gd name="T61" fmla="*/ 90 h 90"/>
                <a:gd name="T62" fmla="*/ 210 w 441"/>
                <a:gd name="T63" fmla="*/ 28 h 90"/>
                <a:gd name="T64" fmla="*/ 201 w 441"/>
                <a:gd name="T65" fmla="*/ 0 h 90"/>
                <a:gd name="T66" fmla="*/ 441 w 441"/>
                <a:gd name="T67" fmla="*/ 0 h 90"/>
                <a:gd name="T68" fmla="*/ 257 w 441"/>
                <a:gd name="T69" fmla="*/ 0 h 90"/>
                <a:gd name="T70" fmla="*/ 265 w 441"/>
                <a:gd name="T71" fmla="*/ 26 h 90"/>
                <a:gd name="T72" fmla="*/ 266 w 441"/>
                <a:gd name="T73" fmla="*/ 26 h 90"/>
                <a:gd name="T74" fmla="*/ 273 w 441"/>
                <a:gd name="T75" fmla="*/ 26 h 90"/>
                <a:gd name="T76" fmla="*/ 277 w 441"/>
                <a:gd name="T77" fmla="*/ 25 h 90"/>
                <a:gd name="T78" fmla="*/ 278 w 441"/>
                <a:gd name="T79" fmla="*/ 25 h 90"/>
                <a:gd name="T80" fmla="*/ 278 w 441"/>
                <a:gd name="T81" fmla="*/ 25 h 90"/>
                <a:gd name="T82" fmla="*/ 278 w 441"/>
                <a:gd name="T83" fmla="*/ 25 h 90"/>
                <a:gd name="T84" fmla="*/ 269 w 441"/>
                <a:gd name="T85" fmla="*/ 38 h 90"/>
                <a:gd name="T86" fmla="*/ 286 w 441"/>
                <a:gd name="T87" fmla="*/ 90 h 90"/>
                <a:gd name="T88" fmla="*/ 339 w 441"/>
                <a:gd name="T89" fmla="*/ 20 h 90"/>
                <a:gd name="T90" fmla="*/ 339 w 441"/>
                <a:gd name="T91" fmla="*/ 19 h 90"/>
                <a:gd name="T92" fmla="*/ 346 w 441"/>
                <a:gd name="T93" fmla="*/ 19 h 90"/>
                <a:gd name="T94" fmla="*/ 351 w 441"/>
                <a:gd name="T95" fmla="*/ 18 h 90"/>
                <a:gd name="T96" fmla="*/ 358 w 441"/>
                <a:gd name="T97" fmla="*/ 17 h 90"/>
                <a:gd name="T98" fmla="*/ 362 w 441"/>
                <a:gd name="T99" fmla="*/ 16 h 90"/>
                <a:gd name="T100" fmla="*/ 370 w 441"/>
                <a:gd name="T101" fmla="*/ 15 h 90"/>
                <a:gd name="T102" fmla="*/ 374 w 441"/>
                <a:gd name="T103" fmla="*/ 14 h 90"/>
                <a:gd name="T104" fmla="*/ 382 w 441"/>
                <a:gd name="T105" fmla="*/ 13 h 90"/>
                <a:gd name="T106" fmla="*/ 386 w 441"/>
                <a:gd name="T107" fmla="*/ 12 h 90"/>
                <a:gd name="T108" fmla="*/ 393 w 441"/>
                <a:gd name="T109" fmla="*/ 11 h 90"/>
                <a:gd name="T110" fmla="*/ 398 w 441"/>
                <a:gd name="T111" fmla="*/ 10 h 90"/>
                <a:gd name="T112" fmla="*/ 405 w 441"/>
                <a:gd name="T113" fmla="*/ 8 h 90"/>
                <a:gd name="T114" fmla="*/ 411 w 441"/>
                <a:gd name="T115" fmla="*/ 7 h 90"/>
                <a:gd name="T116" fmla="*/ 417 w 441"/>
                <a:gd name="T117" fmla="*/ 6 h 90"/>
                <a:gd name="T118" fmla="*/ 440 w 441"/>
                <a:gd name="T119" fmla="*/ 0 h 90"/>
                <a:gd name="T120" fmla="*/ 441 w 441"/>
                <a:gd name="T1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1" h="90">
                  <a:moveTo>
                    <a:pt x="0" y="90"/>
                  </a:moveTo>
                  <a:cubicBezTo>
                    <a:pt x="0" y="90"/>
                    <a:pt x="0" y="90"/>
                    <a:pt x="0" y="90"/>
                  </a:cubicBezTo>
                  <a:cubicBezTo>
                    <a:pt x="28" y="90"/>
                    <a:pt x="28" y="90"/>
                    <a:pt x="28" y="90"/>
                  </a:cubicBezTo>
                  <a:cubicBezTo>
                    <a:pt x="56" y="90"/>
                    <a:pt x="56" y="90"/>
                    <a:pt x="56" y="90"/>
                  </a:cubicBezTo>
                  <a:cubicBezTo>
                    <a:pt x="0" y="90"/>
                    <a:pt x="0" y="90"/>
                    <a:pt x="0" y="90"/>
                  </a:cubicBezTo>
                  <a:cubicBezTo>
                    <a:pt x="0" y="90"/>
                    <a:pt x="0" y="90"/>
                    <a:pt x="0" y="90"/>
                  </a:cubicBezTo>
                  <a:moveTo>
                    <a:pt x="230" y="90"/>
                  </a:moveTo>
                  <a:cubicBezTo>
                    <a:pt x="230" y="90"/>
                    <a:pt x="230" y="90"/>
                    <a:pt x="230" y="90"/>
                  </a:cubicBezTo>
                  <a:cubicBezTo>
                    <a:pt x="258" y="90"/>
                    <a:pt x="258" y="90"/>
                    <a:pt x="258" y="90"/>
                  </a:cubicBezTo>
                  <a:cubicBezTo>
                    <a:pt x="286" y="90"/>
                    <a:pt x="286" y="90"/>
                    <a:pt x="286" y="90"/>
                  </a:cubicBezTo>
                  <a:cubicBezTo>
                    <a:pt x="230" y="90"/>
                    <a:pt x="230" y="90"/>
                    <a:pt x="230" y="90"/>
                  </a:cubicBezTo>
                  <a:cubicBezTo>
                    <a:pt x="230" y="90"/>
                    <a:pt x="230" y="90"/>
                    <a:pt x="230" y="90"/>
                  </a:cubicBezTo>
                  <a:moveTo>
                    <a:pt x="201" y="0"/>
                  </a:moveTo>
                  <a:cubicBezTo>
                    <a:pt x="133" y="0"/>
                    <a:pt x="133" y="0"/>
                    <a:pt x="133" y="0"/>
                  </a:cubicBezTo>
                  <a:cubicBezTo>
                    <a:pt x="134" y="2"/>
                    <a:pt x="136" y="4"/>
                    <a:pt x="139" y="6"/>
                  </a:cubicBezTo>
                  <a:cubicBezTo>
                    <a:pt x="139" y="6"/>
                    <a:pt x="140" y="7"/>
                    <a:pt x="140" y="7"/>
                  </a:cubicBezTo>
                  <a:cubicBezTo>
                    <a:pt x="141" y="7"/>
                    <a:pt x="142" y="8"/>
                    <a:pt x="142" y="8"/>
                  </a:cubicBezTo>
                  <a:cubicBezTo>
                    <a:pt x="143" y="9"/>
                    <a:pt x="144" y="9"/>
                    <a:pt x="145" y="10"/>
                  </a:cubicBezTo>
                  <a:cubicBezTo>
                    <a:pt x="145" y="10"/>
                    <a:pt x="146" y="10"/>
                    <a:pt x="147" y="11"/>
                  </a:cubicBezTo>
                  <a:cubicBezTo>
                    <a:pt x="147" y="11"/>
                    <a:pt x="149" y="12"/>
                    <a:pt x="150" y="12"/>
                  </a:cubicBezTo>
                  <a:cubicBezTo>
                    <a:pt x="150" y="12"/>
                    <a:pt x="151" y="13"/>
                    <a:pt x="151" y="13"/>
                  </a:cubicBezTo>
                  <a:cubicBezTo>
                    <a:pt x="152" y="13"/>
                    <a:pt x="153" y="14"/>
                    <a:pt x="155" y="14"/>
                  </a:cubicBezTo>
                  <a:cubicBezTo>
                    <a:pt x="155" y="14"/>
                    <a:pt x="156" y="15"/>
                    <a:pt x="156" y="15"/>
                  </a:cubicBezTo>
                  <a:cubicBezTo>
                    <a:pt x="158" y="15"/>
                    <a:pt x="159" y="16"/>
                    <a:pt x="160" y="16"/>
                  </a:cubicBezTo>
                  <a:cubicBezTo>
                    <a:pt x="161" y="16"/>
                    <a:pt x="161" y="17"/>
                    <a:pt x="162" y="17"/>
                  </a:cubicBezTo>
                  <a:cubicBezTo>
                    <a:pt x="163" y="17"/>
                    <a:pt x="165" y="18"/>
                    <a:pt x="166" y="18"/>
                  </a:cubicBezTo>
                  <a:cubicBezTo>
                    <a:pt x="167" y="18"/>
                    <a:pt x="168" y="18"/>
                    <a:pt x="169" y="19"/>
                  </a:cubicBezTo>
                  <a:cubicBezTo>
                    <a:pt x="170" y="19"/>
                    <a:pt x="171" y="19"/>
                    <a:pt x="172" y="19"/>
                  </a:cubicBezTo>
                  <a:cubicBezTo>
                    <a:pt x="173" y="20"/>
                    <a:pt x="173" y="20"/>
                    <a:pt x="173" y="20"/>
                  </a:cubicBezTo>
                  <a:cubicBezTo>
                    <a:pt x="65" y="64"/>
                    <a:pt x="65" y="64"/>
                    <a:pt x="65" y="64"/>
                  </a:cubicBezTo>
                  <a:cubicBezTo>
                    <a:pt x="56" y="90"/>
                    <a:pt x="56" y="90"/>
                    <a:pt x="56" y="90"/>
                  </a:cubicBezTo>
                  <a:cubicBezTo>
                    <a:pt x="210" y="28"/>
                    <a:pt x="210" y="28"/>
                    <a:pt x="210" y="28"/>
                  </a:cubicBezTo>
                  <a:cubicBezTo>
                    <a:pt x="201" y="0"/>
                    <a:pt x="201" y="0"/>
                    <a:pt x="201" y="0"/>
                  </a:cubicBezTo>
                  <a:moveTo>
                    <a:pt x="441" y="0"/>
                  </a:moveTo>
                  <a:cubicBezTo>
                    <a:pt x="257" y="0"/>
                    <a:pt x="257" y="0"/>
                    <a:pt x="257" y="0"/>
                  </a:cubicBezTo>
                  <a:cubicBezTo>
                    <a:pt x="265" y="26"/>
                    <a:pt x="265" y="26"/>
                    <a:pt x="265" y="26"/>
                  </a:cubicBezTo>
                  <a:cubicBezTo>
                    <a:pt x="265" y="26"/>
                    <a:pt x="266" y="26"/>
                    <a:pt x="266" y="26"/>
                  </a:cubicBezTo>
                  <a:cubicBezTo>
                    <a:pt x="268" y="26"/>
                    <a:pt x="270" y="26"/>
                    <a:pt x="273" y="26"/>
                  </a:cubicBezTo>
                  <a:cubicBezTo>
                    <a:pt x="274" y="25"/>
                    <a:pt x="275" y="25"/>
                    <a:pt x="277" y="25"/>
                  </a:cubicBezTo>
                  <a:cubicBezTo>
                    <a:pt x="277" y="25"/>
                    <a:pt x="278" y="25"/>
                    <a:pt x="278" y="25"/>
                  </a:cubicBezTo>
                  <a:cubicBezTo>
                    <a:pt x="278" y="25"/>
                    <a:pt x="278" y="25"/>
                    <a:pt x="278" y="25"/>
                  </a:cubicBezTo>
                  <a:cubicBezTo>
                    <a:pt x="278" y="25"/>
                    <a:pt x="278" y="25"/>
                    <a:pt x="278" y="25"/>
                  </a:cubicBezTo>
                  <a:cubicBezTo>
                    <a:pt x="269" y="38"/>
                    <a:pt x="269" y="38"/>
                    <a:pt x="269" y="38"/>
                  </a:cubicBezTo>
                  <a:cubicBezTo>
                    <a:pt x="286" y="90"/>
                    <a:pt x="286" y="90"/>
                    <a:pt x="286" y="90"/>
                  </a:cubicBezTo>
                  <a:cubicBezTo>
                    <a:pt x="339" y="20"/>
                    <a:pt x="339" y="20"/>
                    <a:pt x="339" y="20"/>
                  </a:cubicBezTo>
                  <a:cubicBezTo>
                    <a:pt x="339" y="19"/>
                    <a:pt x="339" y="19"/>
                    <a:pt x="339" y="19"/>
                  </a:cubicBezTo>
                  <a:cubicBezTo>
                    <a:pt x="342" y="19"/>
                    <a:pt x="344" y="19"/>
                    <a:pt x="346" y="19"/>
                  </a:cubicBezTo>
                  <a:cubicBezTo>
                    <a:pt x="347" y="18"/>
                    <a:pt x="349" y="18"/>
                    <a:pt x="351" y="18"/>
                  </a:cubicBezTo>
                  <a:cubicBezTo>
                    <a:pt x="353" y="18"/>
                    <a:pt x="355" y="17"/>
                    <a:pt x="358" y="17"/>
                  </a:cubicBezTo>
                  <a:cubicBezTo>
                    <a:pt x="359" y="17"/>
                    <a:pt x="361" y="16"/>
                    <a:pt x="362" y="16"/>
                  </a:cubicBezTo>
                  <a:cubicBezTo>
                    <a:pt x="365" y="16"/>
                    <a:pt x="367" y="15"/>
                    <a:pt x="370" y="15"/>
                  </a:cubicBezTo>
                  <a:cubicBezTo>
                    <a:pt x="371" y="15"/>
                    <a:pt x="372" y="14"/>
                    <a:pt x="374" y="14"/>
                  </a:cubicBezTo>
                  <a:cubicBezTo>
                    <a:pt x="376" y="14"/>
                    <a:pt x="379" y="13"/>
                    <a:pt x="382" y="13"/>
                  </a:cubicBezTo>
                  <a:cubicBezTo>
                    <a:pt x="383" y="13"/>
                    <a:pt x="384" y="12"/>
                    <a:pt x="386" y="12"/>
                  </a:cubicBezTo>
                  <a:cubicBezTo>
                    <a:pt x="388" y="12"/>
                    <a:pt x="391" y="11"/>
                    <a:pt x="393" y="11"/>
                  </a:cubicBezTo>
                  <a:cubicBezTo>
                    <a:pt x="395" y="10"/>
                    <a:pt x="396" y="10"/>
                    <a:pt x="398" y="10"/>
                  </a:cubicBezTo>
                  <a:cubicBezTo>
                    <a:pt x="400" y="9"/>
                    <a:pt x="403" y="9"/>
                    <a:pt x="405" y="8"/>
                  </a:cubicBezTo>
                  <a:cubicBezTo>
                    <a:pt x="407" y="8"/>
                    <a:pt x="409" y="7"/>
                    <a:pt x="411" y="7"/>
                  </a:cubicBezTo>
                  <a:cubicBezTo>
                    <a:pt x="413" y="7"/>
                    <a:pt x="415" y="6"/>
                    <a:pt x="417" y="6"/>
                  </a:cubicBezTo>
                  <a:cubicBezTo>
                    <a:pt x="424" y="4"/>
                    <a:pt x="432" y="2"/>
                    <a:pt x="440" y="0"/>
                  </a:cubicBezTo>
                  <a:cubicBezTo>
                    <a:pt x="440" y="0"/>
                    <a:pt x="441" y="0"/>
                    <a:pt x="441" y="0"/>
                  </a:cubicBezTo>
                </a:path>
              </a:pathLst>
            </a:custGeom>
            <a:solidFill>
              <a:srgbClr val="106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705"/>
            <p:cNvSpPr>
              <a:spLocks/>
            </p:cNvSpPr>
            <p:nvPr/>
          </p:nvSpPr>
          <p:spPr bwMode="auto">
            <a:xfrm>
              <a:off x="475" y="1792"/>
              <a:ext cx="286" cy="534"/>
            </a:xfrm>
            <a:custGeom>
              <a:avLst/>
              <a:gdLst>
                <a:gd name="T0" fmla="*/ 286 w 286"/>
                <a:gd name="T1" fmla="*/ 0 h 534"/>
                <a:gd name="T2" fmla="*/ 172 w 286"/>
                <a:gd name="T3" fmla="*/ 0 h 534"/>
                <a:gd name="T4" fmla="*/ 0 w 286"/>
                <a:gd name="T5" fmla="*/ 534 h 534"/>
                <a:gd name="T6" fmla="*/ 112 w 286"/>
                <a:gd name="T7" fmla="*/ 534 h 534"/>
                <a:gd name="T8" fmla="*/ 286 w 286"/>
                <a:gd name="T9" fmla="*/ 0 h 534"/>
              </a:gdLst>
              <a:ahLst/>
              <a:cxnLst>
                <a:cxn ang="0">
                  <a:pos x="T0" y="T1"/>
                </a:cxn>
                <a:cxn ang="0">
                  <a:pos x="T2" y="T3"/>
                </a:cxn>
                <a:cxn ang="0">
                  <a:pos x="T4" y="T5"/>
                </a:cxn>
                <a:cxn ang="0">
                  <a:pos x="T6" y="T7"/>
                </a:cxn>
                <a:cxn ang="0">
                  <a:pos x="T8" y="T9"/>
                </a:cxn>
              </a:cxnLst>
              <a:rect l="0" t="0" r="r" b="b"/>
              <a:pathLst>
                <a:path w="286" h="534">
                  <a:moveTo>
                    <a:pt x="286" y="0"/>
                  </a:moveTo>
                  <a:lnTo>
                    <a:pt x="172" y="0"/>
                  </a:lnTo>
                  <a:lnTo>
                    <a:pt x="0" y="534"/>
                  </a:lnTo>
                  <a:lnTo>
                    <a:pt x="112" y="534"/>
                  </a:lnTo>
                  <a:lnTo>
                    <a:pt x="286" y="0"/>
                  </a:lnTo>
                  <a:close/>
                </a:path>
              </a:pathLst>
            </a:custGeom>
            <a:solidFill>
              <a:srgbClr val="8D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706"/>
            <p:cNvSpPr>
              <a:spLocks/>
            </p:cNvSpPr>
            <p:nvPr/>
          </p:nvSpPr>
          <p:spPr bwMode="auto">
            <a:xfrm>
              <a:off x="475" y="1792"/>
              <a:ext cx="286" cy="534"/>
            </a:xfrm>
            <a:custGeom>
              <a:avLst/>
              <a:gdLst>
                <a:gd name="T0" fmla="*/ 286 w 286"/>
                <a:gd name="T1" fmla="*/ 0 h 534"/>
                <a:gd name="T2" fmla="*/ 172 w 286"/>
                <a:gd name="T3" fmla="*/ 0 h 534"/>
                <a:gd name="T4" fmla="*/ 0 w 286"/>
                <a:gd name="T5" fmla="*/ 534 h 534"/>
                <a:gd name="T6" fmla="*/ 112 w 286"/>
                <a:gd name="T7" fmla="*/ 534 h 534"/>
                <a:gd name="T8" fmla="*/ 286 w 286"/>
                <a:gd name="T9" fmla="*/ 0 h 534"/>
              </a:gdLst>
              <a:ahLst/>
              <a:cxnLst>
                <a:cxn ang="0">
                  <a:pos x="T0" y="T1"/>
                </a:cxn>
                <a:cxn ang="0">
                  <a:pos x="T2" y="T3"/>
                </a:cxn>
                <a:cxn ang="0">
                  <a:pos x="T4" y="T5"/>
                </a:cxn>
                <a:cxn ang="0">
                  <a:pos x="T6" y="T7"/>
                </a:cxn>
                <a:cxn ang="0">
                  <a:pos x="T8" y="T9"/>
                </a:cxn>
              </a:cxnLst>
              <a:rect l="0" t="0" r="r" b="b"/>
              <a:pathLst>
                <a:path w="286" h="534">
                  <a:moveTo>
                    <a:pt x="286" y="0"/>
                  </a:moveTo>
                  <a:lnTo>
                    <a:pt x="172" y="0"/>
                  </a:lnTo>
                  <a:lnTo>
                    <a:pt x="0" y="534"/>
                  </a:lnTo>
                  <a:lnTo>
                    <a:pt x="112" y="53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707"/>
            <p:cNvSpPr>
              <a:spLocks/>
            </p:cNvSpPr>
            <p:nvPr/>
          </p:nvSpPr>
          <p:spPr bwMode="auto">
            <a:xfrm>
              <a:off x="531" y="1792"/>
              <a:ext cx="230" cy="534"/>
            </a:xfrm>
            <a:custGeom>
              <a:avLst/>
              <a:gdLst>
                <a:gd name="T0" fmla="*/ 230 w 230"/>
                <a:gd name="T1" fmla="*/ 0 h 534"/>
                <a:gd name="T2" fmla="*/ 172 w 230"/>
                <a:gd name="T3" fmla="*/ 0 h 534"/>
                <a:gd name="T4" fmla="*/ 0 w 230"/>
                <a:gd name="T5" fmla="*/ 534 h 534"/>
                <a:gd name="T6" fmla="*/ 56 w 230"/>
                <a:gd name="T7" fmla="*/ 534 h 534"/>
                <a:gd name="T8" fmla="*/ 230 w 230"/>
                <a:gd name="T9" fmla="*/ 0 h 534"/>
              </a:gdLst>
              <a:ahLst/>
              <a:cxnLst>
                <a:cxn ang="0">
                  <a:pos x="T0" y="T1"/>
                </a:cxn>
                <a:cxn ang="0">
                  <a:pos x="T2" y="T3"/>
                </a:cxn>
                <a:cxn ang="0">
                  <a:pos x="T4" y="T5"/>
                </a:cxn>
                <a:cxn ang="0">
                  <a:pos x="T6" y="T7"/>
                </a:cxn>
                <a:cxn ang="0">
                  <a:pos x="T8" y="T9"/>
                </a:cxn>
              </a:cxnLst>
              <a:rect l="0" t="0" r="r" b="b"/>
              <a:pathLst>
                <a:path w="230" h="534">
                  <a:moveTo>
                    <a:pt x="230" y="0"/>
                  </a:moveTo>
                  <a:lnTo>
                    <a:pt x="172" y="0"/>
                  </a:lnTo>
                  <a:lnTo>
                    <a:pt x="0" y="534"/>
                  </a:lnTo>
                  <a:lnTo>
                    <a:pt x="56" y="534"/>
                  </a:lnTo>
                  <a:lnTo>
                    <a:pt x="230" y="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708"/>
            <p:cNvSpPr>
              <a:spLocks/>
            </p:cNvSpPr>
            <p:nvPr/>
          </p:nvSpPr>
          <p:spPr bwMode="auto">
            <a:xfrm>
              <a:off x="531" y="1792"/>
              <a:ext cx="230" cy="534"/>
            </a:xfrm>
            <a:custGeom>
              <a:avLst/>
              <a:gdLst>
                <a:gd name="T0" fmla="*/ 230 w 230"/>
                <a:gd name="T1" fmla="*/ 0 h 534"/>
                <a:gd name="T2" fmla="*/ 172 w 230"/>
                <a:gd name="T3" fmla="*/ 0 h 534"/>
                <a:gd name="T4" fmla="*/ 0 w 230"/>
                <a:gd name="T5" fmla="*/ 534 h 534"/>
                <a:gd name="T6" fmla="*/ 56 w 230"/>
                <a:gd name="T7" fmla="*/ 534 h 534"/>
                <a:gd name="T8" fmla="*/ 230 w 230"/>
                <a:gd name="T9" fmla="*/ 0 h 534"/>
              </a:gdLst>
              <a:ahLst/>
              <a:cxnLst>
                <a:cxn ang="0">
                  <a:pos x="T0" y="T1"/>
                </a:cxn>
                <a:cxn ang="0">
                  <a:pos x="T2" y="T3"/>
                </a:cxn>
                <a:cxn ang="0">
                  <a:pos x="T4" y="T5"/>
                </a:cxn>
                <a:cxn ang="0">
                  <a:pos x="T6" y="T7"/>
                </a:cxn>
                <a:cxn ang="0">
                  <a:pos x="T8" y="T9"/>
                </a:cxn>
              </a:cxnLst>
              <a:rect l="0" t="0" r="r" b="b"/>
              <a:pathLst>
                <a:path w="230" h="534">
                  <a:moveTo>
                    <a:pt x="230" y="0"/>
                  </a:moveTo>
                  <a:lnTo>
                    <a:pt x="172" y="0"/>
                  </a:lnTo>
                  <a:lnTo>
                    <a:pt x="0" y="534"/>
                  </a:lnTo>
                  <a:lnTo>
                    <a:pt x="56" y="534"/>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709"/>
            <p:cNvSpPr>
              <a:spLocks/>
            </p:cNvSpPr>
            <p:nvPr/>
          </p:nvSpPr>
          <p:spPr bwMode="auto">
            <a:xfrm>
              <a:off x="761" y="1792"/>
              <a:ext cx="287" cy="534"/>
            </a:xfrm>
            <a:custGeom>
              <a:avLst/>
              <a:gdLst>
                <a:gd name="T0" fmla="*/ 0 w 287"/>
                <a:gd name="T1" fmla="*/ 0 h 534"/>
                <a:gd name="T2" fmla="*/ 114 w 287"/>
                <a:gd name="T3" fmla="*/ 0 h 534"/>
                <a:gd name="T4" fmla="*/ 287 w 287"/>
                <a:gd name="T5" fmla="*/ 534 h 534"/>
                <a:gd name="T6" fmla="*/ 174 w 287"/>
                <a:gd name="T7" fmla="*/ 534 h 534"/>
                <a:gd name="T8" fmla="*/ 0 w 287"/>
                <a:gd name="T9" fmla="*/ 0 h 534"/>
              </a:gdLst>
              <a:ahLst/>
              <a:cxnLst>
                <a:cxn ang="0">
                  <a:pos x="T0" y="T1"/>
                </a:cxn>
                <a:cxn ang="0">
                  <a:pos x="T2" y="T3"/>
                </a:cxn>
                <a:cxn ang="0">
                  <a:pos x="T4" y="T5"/>
                </a:cxn>
                <a:cxn ang="0">
                  <a:pos x="T6" y="T7"/>
                </a:cxn>
                <a:cxn ang="0">
                  <a:pos x="T8" y="T9"/>
                </a:cxn>
              </a:cxnLst>
              <a:rect l="0" t="0" r="r" b="b"/>
              <a:pathLst>
                <a:path w="287" h="534">
                  <a:moveTo>
                    <a:pt x="0" y="0"/>
                  </a:moveTo>
                  <a:lnTo>
                    <a:pt x="114" y="0"/>
                  </a:lnTo>
                  <a:lnTo>
                    <a:pt x="287" y="534"/>
                  </a:lnTo>
                  <a:lnTo>
                    <a:pt x="174" y="534"/>
                  </a:lnTo>
                  <a:lnTo>
                    <a:pt x="0" y="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710"/>
            <p:cNvSpPr>
              <a:spLocks/>
            </p:cNvSpPr>
            <p:nvPr/>
          </p:nvSpPr>
          <p:spPr bwMode="auto">
            <a:xfrm>
              <a:off x="761" y="1792"/>
              <a:ext cx="287" cy="534"/>
            </a:xfrm>
            <a:custGeom>
              <a:avLst/>
              <a:gdLst>
                <a:gd name="T0" fmla="*/ 0 w 287"/>
                <a:gd name="T1" fmla="*/ 0 h 534"/>
                <a:gd name="T2" fmla="*/ 114 w 287"/>
                <a:gd name="T3" fmla="*/ 0 h 534"/>
                <a:gd name="T4" fmla="*/ 287 w 287"/>
                <a:gd name="T5" fmla="*/ 534 h 534"/>
                <a:gd name="T6" fmla="*/ 174 w 287"/>
                <a:gd name="T7" fmla="*/ 534 h 534"/>
                <a:gd name="T8" fmla="*/ 0 w 287"/>
                <a:gd name="T9" fmla="*/ 0 h 534"/>
              </a:gdLst>
              <a:ahLst/>
              <a:cxnLst>
                <a:cxn ang="0">
                  <a:pos x="T0" y="T1"/>
                </a:cxn>
                <a:cxn ang="0">
                  <a:pos x="T2" y="T3"/>
                </a:cxn>
                <a:cxn ang="0">
                  <a:pos x="T4" y="T5"/>
                </a:cxn>
                <a:cxn ang="0">
                  <a:pos x="T6" y="T7"/>
                </a:cxn>
                <a:cxn ang="0">
                  <a:pos x="T8" y="T9"/>
                </a:cxn>
              </a:cxnLst>
              <a:rect l="0" t="0" r="r" b="b"/>
              <a:pathLst>
                <a:path w="287" h="534">
                  <a:moveTo>
                    <a:pt x="0" y="0"/>
                  </a:moveTo>
                  <a:lnTo>
                    <a:pt x="114" y="0"/>
                  </a:lnTo>
                  <a:lnTo>
                    <a:pt x="287" y="534"/>
                  </a:lnTo>
                  <a:lnTo>
                    <a:pt x="174" y="5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711"/>
            <p:cNvSpPr>
              <a:spLocks/>
            </p:cNvSpPr>
            <p:nvPr/>
          </p:nvSpPr>
          <p:spPr bwMode="auto">
            <a:xfrm>
              <a:off x="761" y="1792"/>
              <a:ext cx="231" cy="534"/>
            </a:xfrm>
            <a:custGeom>
              <a:avLst/>
              <a:gdLst>
                <a:gd name="T0" fmla="*/ 0 w 231"/>
                <a:gd name="T1" fmla="*/ 0 h 534"/>
                <a:gd name="T2" fmla="*/ 58 w 231"/>
                <a:gd name="T3" fmla="*/ 0 h 534"/>
                <a:gd name="T4" fmla="*/ 231 w 231"/>
                <a:gd name="T5" fmla="*/ 534 h 534"/>
                <a:gd name="T6" fmla="*/ 174 w 231"/>
                <a:gd name="T7" fmla="*/ 534 h 534"/>
                <a:gd name="T8" fmla="*/ 0 w 231"/>
                <a:gd name="T9" fmla="*/ 0 h 534"/>
              </a:gdLst>
              <a:ahLst/>
              <a:cxnLst>
                <a:cxn ang="0">
                  <a:pos x="T0" y="T1"/>
                </a:cxn>
                <a:cxn ang="0">
                  <a:pos x="T2" y="T3"/>
                </a:cxn>
                <a:cxn ang="0">
                  <a:pos x="T4" y="T5"/>
                </a:cxn>
                <a:cxn ang="0">
                  <a:pos x="T6" y="T7"/>
                </a:cxn>
                <a:cxn ang="0">
                  <a:pos x="T8" y="T9"/>
                </a:cxn>
              </a:cxnLst>
              <a:rect l="0" t="0" r="r" b="b"/>
              <a:pathLst>
                <a:path w="231" h="534">
                  <a:moveTo>
                    <a:pt x="0" y="0"/>
                  </a:moveTo>
                  <a:lnTo>
                    <a:pt x="58" y="0"/>
                  </a:lnTo>
                  <a:lnTo>
                    <a:pt x="231" y="534"/>
                  </a:lnTo>
                  <a:lnTo>
                    <a:pt x="174" y="534"/>
                  </a:lnTo>
                  <a:lnTo>
                    <a:pt x="0" y="0"/>
                  </a:lnTo>
                  <a:close/>
                </a:path>
              </a:pathLst>
            </a:custGeom>
            <a:solidFill>
              <a:srgbClr val="8D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712"/>
            <p:cNvSpPr>
              <a:spLocks/>
            </p:cNvSpPr>
            <p:nvPr/>
          </p:nvSpPr>
          <p:spPr bwMode="auto">
            <a:xfrm>
              <a:off x="761" y="1792"/>
              <a:ext cx="231" cy="534"/>
            </a:xfrm>
            <a:custGeom>
              <a:avLst/>
              <a:gdLst>
                <a:gd name="T0" fmla="*/ 0 w 231"/>
                <a:gd name="T1" fmla="*/ 0 h 534"/>
                <a:gd name="T2" fmla="*/ 58 w 231"/>
                <a:gd name="T3" fmla="*/ 0 h 534"/>
                <a:gd name="T4" fmla="*/ 231 w 231"/>
                <a:gd name="T5" fmla="*/ 534 h 534"/>
                <a:gd name="T6" fmla="*/ 174 w 231"/>
                <a:gd name="T7" fmla="*/ 534 h 534"/>
                <a:gd name="T8" fmla="*/ 0 w 231"/>
                <a:gd name="T9" fmla="*/ 0 h 534"/>
              </a:gdLst>
              <a:ahLst/>
              <a:cxnLst>
                <a:cxn ang="0">
                  <a:pos x="T0" y="T1"/>
                </a:cxn>
                <a:cxn ang="0">
                  <a:pos x="T2" y="T3"/>
                </a:cxn>
                <a:cxn ang="0">
                  <a:pos x="T4" y="T5"/>
                </a:cxn>
                <a:cxn ang="0">
                  <a:pos x="T6" y="T7"/>
                </a:cxn>
                <a:cxn ang="0">
                  <a:pos x="T8" y="T9"/>
                </a:cxn>
              </a:cxnLst>
              <a:rect l="0" t="0" r="r" b="b"/>
              <a:pathLst>
                <a:path w="231" h="534">
                  <a:moveTo>
                    <a:pt x="0" y="0"/>
                  </a:moveTo>
                  <a:lnTo>
                    <a:pt x="58" y="0"/>
                  </a:lnTo>
                  <a:lnTo>
                    <a:pt x="231" y="534"/>
                  </a:lnTo>
                  <a:lnTo>
                    <a:pt x="174" y="5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713"/>
            <p:cNvSpPr>
              <a:spLocks noChangeArrowheads="1"/>
            </p:cNvSpPr>
            <p:nvPr/>
          </p:nvSpPr>
          <p:spPr bwMode="auto">
            <a:xfrm>
              <a:off x="347" y="1163"/>
              <a:ext cx="829" cy="8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714"/>
            <p:cNvSpPr>
              <a:spLocks/>
            </p:cNvSpPr>
            <p:nvPr/>
          </p:nvSpPr>
          <p:spPr bwMode="auto">
            <a:xfrm>
              <a:off x="401" y="1217"/>
              <a:ext cx="719" cy="717"/>
            </a:xfrm>
            <a:custGeom>
              <a:avLst/>
              <a:gdLst>
                <a:gd name="T0" fmla="*/ 16 w 359"/>
                <a:gd name="T1" fmla="*/ 180 h 359"/>
                <a:gd name="T2" fmla="*/ 0 w 359"/>
                <a:gd name="T3" fmla="*/ 180 h 359"/>
                <a:gd name="T4" fmla="*/ 53 w 359"/>
                <a:gd name="T5" fmla="*/ 307 h 359"/>
                <a:gd name="T6" fmla="*/ 180 w 359"/>
                <a:gd name="T7" fmla="*/ 359 h 359"/>
                <a:gd name="T8" fmla="*/ 307 w 359"/>
                <a:gd name="T9" fmla="*/ 307 h 359"/>
                <a:gd name="T10" fmla="*/ 359 w 359"/>
                <a:gd name="T11" fmla="*/ 180 h 359"/>
                <a:gd name="T12" fmla="*/ 307 w 359"/>
                <a:gd name="T13" fmla="*/ 53 h 359"/>
                <a:gd name="T14" fmla="*/ 180 w 359"/>
                <a:gd name="T15" fmla="*/ 0 h 359"/>
                <a:gd name="T16" fmla="*/ 53 w 359"/>
                <a:gd name="T17" fmla="*/ 53 h 359"/>
                <a:gd name="T18" fmla="*/ 0 w 359"/>
                <a:gd name="T19" fmla="*/ 180 h 359"/>
                <a:gd name="T20" fmla="*/ 16 w 359"/>
                <a:gd name="T21" fmla="*/ 180 h 359"/>
                <a:gd name="T22" fmla="*/ 31 w 359"/>
                <a:gd name="T23" fmla="*/ 180 h 359"/>
                <a:gd name="T24" fmla="*/ 74 w 359"/>
                <a:gd name="T25" fmla="*/ 74 h 359"/>
                <a:gd name="T26" fmla="*/ 180 w 359"/>
                <a:gd name="T27" fmla="*/ 31 h 359"/>
                <a:gd name="T28" fmla="*/ 285 w 359"/>
                <a:gd name="T29" fmla="*/ 74 h 359"/>
                <a:gd name="T30" fmla="*/ 328 w 359"/>
                <a:gd name="T31" fmla="*/ 180 h 359"/>
                <a:gd name="T32" fmla="*/ 285 w 359"/>
                <a:gd name="T33" fmla="*/ 285 h 359"/>
                <a:gd name="T34" fmla="*/ 180 w 359"/>
                <a:gd name="T35" fmla="*/ 328 h 359"/>
                <a:gd name="T36" fmla="*/ 74 w 359"/>
                <a:gd name="T37" fmla="*/ 285 h 359"/>
                <a:gd name="T38" fmla="*/ 31 w 359"/>
                <a:gd name="T39" fmla="*/ 180 h 359"/>
                <a:gd name="T40" fmla="*/ 16 w 359"/>
                <a:gd name="T41" fmla="*/ 18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359">
                  <a:moveTo>
                    <a:pt x="16" y="180"/>
                  </a:moveTo>
                  <a:cubicBezTo>
                    <a:pt x="0" y="180"/>
                    <a:pt x="0" y="180"/>
                    <a:pt x="0" y="180"/>
                  </a:cubicBezTo>
                  <a:cubicBezTo>
                    <a:pt x="0" y="229"/>
                    <a:pt x="20" y="274"/>
                    <a:pt x="53" y="307"/>
                  </a:cubicBezTo>
                  <a:cubicBezTo>
                    <a:pt x="85" y="339"/>
                    <a:pt x="130" y="359"/>
                    <a:pt x="180" y="359"/>
                  </a:cubicBezTo>
                  <a:cubicBezTo>
                    <a:pt x="229" y="359"/>
                    <a:pt x="274" y="339"/>
                    <a:pt x="307" y="307"/>
                  </a:cubicBezTo>
                  <a:cubicBezTo>
                    <a:pt x="339" y="274"/>
                    <a:pt x="359" y="229"/>
                    <a:pt x="359" y="180"/>
                  </a:cubicBezTo>
                  <a:cubicBezTo>
                    <a:pt x="359" y="130"/>
                    <a:pt x="339" y="85"/>
                    <a:pt x="307" y="53"/>
                  </a:cubicBezTo>
                  <a:cubicBezTo>
                    <a:pt x="274" y="20"/>
                    <a:pt x="229" y="0"/>
                    <a:pt x="180" y="0"/>
                  </a:cubicBezTo>
                  <a:cubicBezTo>
                    <a:pt x="130" y="0"/>
                    <a:pt x="85" y="20"/>
                    <a:pt x="53" y="53"/>
                  </a:cubicBezTo>
                  <a:cubicBezTo>
                    <a:pt x="20" y="85"/>
                    <a:pt x="0" y="130"/>
                    <a:pt x="0" y="180"/>
                  </a:cubicBezTo>
                  <a:cubicBezTo>
                    <a:pt x="16" y="180"/>
                    <a:pt x="16" y="180"/>
                    <a:pt x="16" y="180"/>
                  </a:cubicBezTo>
                  <a:cubicBezTo>
                    <a:pt x="31" y="180"/>
                    <a:pt x="31" y="180"/>
                    <a:pt x="31" y="180"/>
                  </a:cubicBezTo>
                  <a:cubicBezTo>
                    <a:pt x="31" y="138"/>
                    <a:pt x="48" y="101"/>
                    <a:pt x="74" y="74"/>
                  </a:cubicBezTo>
                  <a:cubicBezTo>
                    <a:pt x="101" y="48"/>
                    <a:pt x="138" y="31"/>
                    <a:pt x="180" y="31"/>
                  </a:cubicBezTo>
                  <a:cubicBezTo>
                    <a:pt x="221" y="31"/>
                    <a:pt x="258" y="48"/>
                    <a:pt x="285" y="74"/>
                  </a:cubicBezTo>
                  <a:cubicBezTo>
                    <a:pt x="312" y="101"/>
                    <a:pt x="328" y="138"/>
                    <a:pt x="328" y="180"/>
                  </a:cubicBezTo>
                  <a:cubicBezTo>
                    <a:pt x="328" y="221"/>
                    <a:pt x="312" y="258"/>
                    <a:pt x="285" y="285"/>
                  </a:cubicBezTo>
                  <a:cubicBezTo>
                    <a:pt x="258" y="312"/>
                    <a:pt x="221" y="328"/>
                    <a:pt x="180" y="328"/>
                  </a:cubicBezTo>
                  <a:cubicBezTo>
                    <a:pt x="138" y="328"/>
                    <a:pt x="101" y="312"/>
                    <a:pt x="74" y="285"/>
                  </a:cubicBezTo>
                  <a:cubicBezTo>
                    <a:pt x="48" y="258"/>
                    <a:pt x="31" y="221"/>
                    <a:pt x="31" y="180"/>
                  </a:cubicBezTo>
                  <a:cubicBezTo>
                    <a:pt x="16" y="180"/>
                    <a:pt x="16" y="180"/>
                    <a:pt x="16" y="180"/>
                  </a:cubicBezTo>
                </a:path>
              </a:pathLst>
            </a:custGeom>
            <a:solidFill>
              <a:srgbClr val="DC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715"/>
            <p:cNvSpPr>
              <a:spLocks/>
            </p:cNvSpPr>
            <p:nvPr/>
          </p:nvSpPr>
          <p:spPr bwMode="auto">
            <a:xfrm>
              <a:off x="513" y="1329"/>
              <a:ext cx="497" cy="495"/>
            </a:xfrm>
            <a:custGeom>
              <a:avLst/>
              <a:gdLst>
                <a:gd name="T0" fmla="*/ 15 w 248"/>
                <a:gd name="T1" fmla="*/ 124 h 248"/>
                <a:gd name="T2" fmla="*/ 0 w 248"/>
                <a:gd name="T3" fmla="*/ 124 h 248"/>
                <a:gd name="T4" fmla="*/ 36 w 248"/>
                <a:gd name="T5" fmla="*/ 211 h 248"/>
                <a:gd name="T6" fmla="*/ 124 w 248"/>
                <a:gd name="T7" fmla="*/ 248 h 248"/>
                <a:gd name="T8" fmla="*/ 211 w 248"/>
                <a:gd name="T9" fmla="*/ 211 h 248"/>
                <a:gd name="T10" fmla="*/ 248 w 248"/>
                <a:gd name="T11" fmla="*/ 124 h 248"/>
                <a:gd name="T12" fmla="*/ 211 w 248"/>
                <a:gd name="T13" fmla="*/ 36 h 248"/>
                <a:gd name="T14" fmla="*/ 124 w 248"/>
                <a:gd name="T15" fmla="*/ 0 h 248"/>
                <a:gd name="T16" fmla="*/ 36 w 248"/>
                <a:gd name="T17" fmla="*/ 36 h 248"/>
                <a:gd name="T18" fmla="*/ 0 w 248"/>
                <a:gd name="T19" fmla="*/ 124 h 248"/>
                <a:gd name="T20" fmla="*/ 15 w 248"/>
                <a:gd name="T21" fmla="*/ 124 h 248"/>
                <a:gd name="T22" fmla="*/ 31 w 248"/>
                <a:gd name="T23" fmla="*/ 124 h 248"/>
                <a:gd name="T24" fmla="*/ 58 w 248"/>
                <a:gd name="T25" fmla="*/ 58 h 248"/>
                <a:gd name="T26" fmla="*/ 124 w 248"/>
                <a:gd name="T27" fmla="*/ 31 h 248"/>
                <a:gd name="T28" fmla="*/ 189 w 248"/>
                <a:gd name="T29" fmla="*/ 58 h 248"/>
                <a:gd name="T30" fmla="*/ 217 w 248"/>
                <a:gd name="T31" fmla="*/ 124 h 248"/>
                <a:gd name="T32" fmla="*/ 189 w 248"/>
                <a:gd name="T33" fmla="*/ 189 h 248"/>
                <a:gd name="T34" fmla="*/ 124 w 248"/>
                <a:gd name="T35" fmla="*/ 217 h 248"/>
                <a:gd name="T36" fmla="*/ 58 w 248"/>
                <a:gd name="T37" fmla="*/ 189 h 248"/>
                <a:gd name="T38" fmla="*/ 31 w 248"/>
                <a:gd name="T39" fmla="*/ 124 h 248"/>
                <a:gd name="T40" fmla="*/ 15 w 248"/>
                <a:gd name="T41"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48">
                  <a:moveTo>
                    <a:pt x="15" y="124"/>
                  </a:moveTo>
                  <a:cubicBezTo>
                    <a:pt x="0" y="124"/>
                    <a:pt x="0" y="124"/>
                    <a:pt x="0" y="124"/>
                  </a:cubicBezTo>
                  <a:cubicBezTo>
                    <a:pt x="0" y="158"/>
                    <a:pt x="14" y="189"/>
                    <a:pt x="36" y="211"/>
                  </a:cubicBezTo>
                  <a:cubicBezTo>
                    <a:pt x="58" y="234"/>
                    <a:pt x="89" y="248"/>
                    <a:pt x="124" y="248"/>
                  </a:cubicBezTo>
                  <a:cubicBezTo>
                    <a:pt x="158" y="248"/>
                    <a:pt x="189" y="234"/>
                    <a:pt x="211" y="211"/>
                  </a:cubicBezTo>
                  <a:cubicBezTo>
                    <a:pt x="234" y="189"/>
                    <a:pt x="248" y="158"/>
                    <a:pt x="248" y="124"/>
                  </a:cubicBezTo>
                  <a:cubicBezTo>
                    <a:pt x="248" y="89"/>
                    <a:pt x="234" y="58"/>
                    <a:pt x="211" y="36"/>
                  </a:cubicBezTo>
                  <a:cubicBezTo>
                    <a:pt x="189" y="14"/>
                    <a:pt x="158" y="0"/>
                    <a:pt x="124" y="0"/>
                  </a:cubicBezTo>
                  <a:cubicBezTo>
                    <a:pt x="89" y="0"/>
                    <a:pt x="58" y="14"/>
                    <a:pt x="36" y="36"/>
                  </a:cubicBezTo>
                  <a:cubicBezTo>
                    <a:pt x="14" y="58"/>
                    <a:pt x="0" y="89"/>
                    <a:pt x="0" y="124"/>
                  </a:cubicBezTo>
                  <a:cubicBezTo>
                    <a:pt x="15" y="124"/>
                    <a:pt x="15" y="124"/>
                    <a:pt x="15" y="124"/>
                  </a:cubicBezTo>
                  <a:cubicBezTo>
                    <a:pt x="31" y="124"/>
                    <a:pt x="31" y="124"/>
                    <a:pt x="31" y="124"/>
                  </a:cubicBezTo>
                  <a:cubicBezTo>
                    <a:pt x="31" y="98"/>
                    <a:pt x="41" y="75"/>
                    <a:pt x="58" y="58"/>
                  </a:cubicBezTo>
                  <a:cubicBezTo>
                    <a:pt x="75" y="41"/>
                    <a:pt x="98" y="31"/>
                    <a:pt x="124" y="31"/>
                  </a:cubicBezTo>
                  <a:cubicBezTo>
                    <a:pt x="149" y="31"/>
                    <a:pt x="173" y="41"/>
                    <a:pt x="189" y="58"/>
                  </a:cubicBezTo>
                  <a:cubicBezTo>
                    <a:pt x="206" y="75"/>
                    <a:pt x="217" y="98"/>
                    <a:pt x="217" y="124"/>
                  </a:cubicBezTo>
                  <a:cubicBezTo>
                    <a:pt x="217" y="149"/>
                    <a:pt x="206" y="172"/>
                    <a:pt x="189" y="189"/>
                  </a:cubicBezTo>
                  <a:cubicBezTo>
                    <a:pt x="173" y="206"/>
                    <a:pt x="149" y="217"/>
                    <a:pt x="124" y="217"/>
                  </a:cubicBezTo>
                  <a:cubicBezTo>
                    <a:pt x="98" y="217"/>
                    <a:pt x="75" y="206"/>
                    <a:pt x="58" y="189"/>
                  </a:cubicBezTo>
                  <a:cubicBezTo>
                    <a:pt x="41" y="172"/>
                    <a:pt x="31" y="149"/>
                    <a:pt x="31" y="124"/>
                  </a:cubicBezTo>
                  <a:cubicBezTo>
                    <a:pt x="15" y="124"/>
                    <a:pt x="15" y="124"/>
                    <a:pt x="15" y="124"/>
                  </a:cubicBezTo>
                </a:path>
              </a:pathLst>
            </a:custGeom>
            <a:solidFill>
              <a:srgbClr val="DC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716"/>
            <p:cNvSpPr>
              <a:spLocks noChangeArrowheads="1"/>
            </p:cNvSpPr>
            <p:nvPr/>
          </p:nvSpPr>
          <p:spPr bwMode="auto">
            <a:xfrm>
              <a:off x="631" y="1447"/>
              <a:ext cx="258" cy="257"/>
            </a:xfrm>
            <a:prstGeom prst="ellipse">
              <a:avLst/>
            </a:prstGeom>
            <a:solidFill>
              <a:srgbClr val="DC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717"/>
            <p:cNvSpPr>
              <a:spLocks noEditPoints="1"/>
            </p:cNvSpPr>
            <p:nvPr/>
          </p:nvSpPr>
          <p:spPr bwMode="auto">
            <a:xfrm>
              <a:off x="433" y="1457"/>
              <a:ext cx="745" cy="533"/>
            </a:xfrm>
            <a:custGeom>
              <a:avLst/>
              <a:gdLst>
                <a:gd name="T0" fmla="*/ 195 w 372"/>
                <a:gd name="T1" fmla="*/ 264 h 267"/>
                <a:gd name="T2" fmla="*/ 164 w 372"/>
                <a:gd name="T3" fmla="*/ 267 h 267"/>
                <a:gd name="T4" fmla="*/ 148 w 372"/>
                <a:gd name="T5" fmla="*/ 266 h 267"/>
                <a:gd name="T6" fmla="*/ 164 w 372"/>
                <a:gd name="T7" fmla="*/ 267 h 267"/>
                <a:gd name="T8" fmla="*/ 195 w 372"/>
                <a:gd name="T9" fmla="*/ 264 h 267"/>
                <a:gd name="T10" fmla="*/ 195 w 372"/>
                <a:gd name="T11" fmla="*/ 264 h 267"/>
                <a:gd name="T12" fmla="*/ 0 w 372"/>
                <a:gd name="T13" fmla="*/ 186 h 267"/>
                <a:gd name="T14" fmla="*/ 65 w 372"/>
                <a:gd name="T15" fmla="*/ 242 h 267"/>
                <a:gd name="T16" fmla="*/ 0 w 372"/>
                <a:gd name="T17" fmla="*/ 186 h 267"/>
                <a:gd name="T18" fmla="*/ 346 w 372"/>
                <a:gd name="T19" fmla="*/ 157 h 267"/>
                <a:gd name="T20" fmla="*/ 291 w 372"/>
                <a:gd name="T21" fmla="*/ 223 h 267"/>
                <a:gd name="T22" fmla="*/ 346 w 372"/>
                <a:gd name="T23" fmla="*/ 157 h 267"/>
                <a:gd name="T24" fmla="*/ 362 w 372"/>
                <a:gd name="T25" fmla="*/ 0 h 267"/>
                <a:gd name="T26" fmla="*/ 371 w 372"/>
                <a:gd name="T27" fmla="*/ 60 h 267"/>
                <a:gd name="T28" fmla="*/ 370 w 372"/>
                <a:gd name="T29" fmla="*/ 75 h 267"/>
                <a:gd name="T30" fmla="*/ 362 w 372"/>
                <a:gd name="T3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2" h="267">
                  <a:moveTo>
                    <a:pt x="195" y="264"/>
                  </a:moveTo>
                  <a:cubicBezTo>
                    <a:pt x="185" y="266"/>
                    <a:pt x="174" y="267"/>
                    <a:pt x="164" y="267"/>
                  </a:cubicBezTo>
                  <a:cubicBezTo>
                    <a:pt x="158" y="267"/>
                    <a:pt x="153" y="266"/>
                    <a:pt x="148" y="266"/>
                  </a:cubicBezTo>
                  <a:cubicBezTo>
                    <a:pt x="153" y="266"/>
                    <a:pt x="159" y="267"/>
                    <a:pt x="164" y="267"/>
                  </a:cubicBezTo>
                  <a:cubicBezTo>
                    <a:pt x="174" y="267"/>
                    <a:pt x="185" y="266"/>
                    <a:pt x="195" y="264"/>
                  </a:cubicBezTo>
                  <a:cubicBezTo>
                    <a:pt x="195" y="264"/>
                    <a:pt x="195" y="264"/>
                    <a:pt x="195" y="264"/>
                  </a:cubicBezTo>
                  <a:moveTo>
                    <a:pt x="0" y="186"/>
                  </a:moveTo>
                  <a:cubicBezTo>
                    <a:pt x="18" y="210"/>
                    <a:pt x="40" y="228"/>
                    <a:pt x="65" y="242"/>
                  </a:cubicBezTo>
                  <a:cubicBezTo>
                    <a:pt x="40" y="228"/>
                    <a:pt x="17" y="209"/>
                    <a:pt x="0" y="186"/>
                  </a:cubicBezTo>
                  <a:moveTo>
                    <a:pt x="346" y="157"/>
                  </a:moveTo>
                  <a:cubicBezTo>
                    <a:pt x="333" y="183"/>
                    <a:pt x="314" y="205"/>
                    <a:pt x="291" y="223"/>
                  </a:cubicBezTo>
                  <a:cubicBezTo>
                    <a:pt x="314" y="205"/>
                    <a:pt x="333" y="182"/>
                    <a:pt x="346" y="157"/>
                  </a:cubicBezTo>
                  <a:moveTo>
                    <a:pt x="362" y="0"/>
                  </a:moveTo>
                  <a:cubicBezTo>
                    <a:pt x="368" y="19"/>
                    <a:pt x="371" y="39"/>
                    <a:pt x="371" y="60"/>
                  </a:cubicBezTo>
                  <a:cubicBezTo>
                    <a:pt x="371" y="65"/>
                    <a:pt x="370" y="70"/>
                    <a:pt x="370" y="75"/>
                  </a:cubicBezTo>
                  <a:cubicBezTo>
                    <a:pt x="372" y="50"/>
                    <a:pt x="369" y="24"/>
                    <a:pt x="362" y="0"/>
                  </a:cubicBezTo>
                </a:path>
              </a:pathLst>
            </a:custGeom>
            <a:solidFill>
              <a:srgbClr val="45B7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718"/>
            <p:cNvSpPr>
              <a:spLocks/>
            </p:cNvSpPr>
            <p:nvPr/>
          </p:nvSpPr>
          <p:spPr bwMode="auto">
            <a:xfrm>
              <a:off x="877" y="1970"/>
              <a:ext cx="6" cy="2"/>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1"/>
                    <a:pt x="1" y="1"/>
                    <a:pt x="0" y="1"/>
                  </a:cubicBezTo>
                  <a:cubicBezTo>
                    <a:pt x="0" y="1"/>
                    <a:pt x="0" y="1"/>
                    <a:pt x="0" y="1"/>
                  </a:cubicBezTo>
                  <a:cubicBezTo>
                    <a:pt x="1" y="1"/>
                    <a:pt x="2" y="1"/>
                    <a:pt x="3" y="0"/>
                  </a:cubicBezTo>
                </a:path>
              </a:pathLst>
            </a:custGeom>
            <a:solidFill>
              <a:srgbClr val="59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719"/>
            <p:cNvSpPr>
              <a:spLocks/>
            </p:cNvSpPr>
            <p:nvPr/>
          </p:nvSpPr>
          <p:spPr bwMode="auto">
            <a:xfrm>
              <a:off x="823" y="1972"/>
              <a:ext cx="54" cy="12"/>
            </a:xfrm>
            <a:custGeom>
              <a:avLst/>
              <a:gdLst>
                <a:gd name="T0" fmla="*/ 27 w 27"/>
                <a:gd name="T1" fmla="*/ 0 h 6"/>
                <a:gd name="T2" fmla="*/ 0 w 27"/>
                <a:gd name="T3" fmla="*/ 6 h 6"/>
                <a:gd name="T4" fmla="*/ 0 w 27"/>
                <a:gd name="T5" fmla="*/ 6 h 6"/>
                <a:gd name="T6" fmla="*/ 27 w 27"/>
                <a:gd name="T7" fmla="*/ 0 h 6"/>
                <a:gd name="T8" fmla="*/ 27 w 27"/>
                <a:gd name="T9" fmla="*/ 0 h 6"/>
              </a:gdLst>
              <a:ahLst/>
              <a:cxnLst>
                <a:cxn ang="0">
                  <a:pos x="T0" y="T1"/>
                </a:cxn>
                <a:cxn ang="0">
                  <a:pos x="T2" y="T3"/>
                </a:cxn>
                <a:cxn ang="0">
                  <a:pos x="T4" y="T5"/>
                </a:cxn>
                <a:cxn ang="0">
                  <a:pos x="T6" y="T7"/>
                </a:cxn>
                <a:cxn ang="0">
                  <a:pos x="T8" y="T9"/>
                </a:cxn>
              </a:cxnLst>
              <a:rect l="0" t="0" r="r" b="b"/>
              <a:pathLst>
                <a:path w="27" h="6">
                  <a:moveTo>
                    <a:pt x="27" y="0"/>
                  </a:moveTo>
                  <a:cubicBezTo>
                    <a:pt x="18" y="3"/>
                    <a:pt x="9" y="5"/>
                    <a:pt x="0" y="6"/>
                  </a:cubicBezTo>
                  <a:cubicBezTo>
                    <a:pt x="0" y="6"/>
                    <a:pt x="0" y="6"/>
                    <a:pt x="0" y="6"/>
                  </a:cubicBezTo>
                  <a:cubicBezTo>
                    <a:pt x="9" y="5"/>
                    <a:pt x="18" y="3"/>
                    <a:pt x="27" y="0"/>
                  </a:cubicBezTo>
                  <a:cubicBezTo>
                    <a:pt x="27" y="0"/>
                    <a:pt x="27" y="0"/>
                    <a:pt x="27" y="0"/>
                  </a:cubicBezTo>
                </a:path>
              </a:pathLst>
            </a:custGeom>
            <a:solidFill>
              <a:srgbClr val="824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720"/>
            <p:cNvSpPr>
              <a:spLocks noEditPoints="1"/>
            </p:cNvSpPr>
            <p:nvPr/>
          </p:nvSpPr>
          <p:spPr bwMode="auto">
            <a:xfrm>
              <a:off x="415" y="1347"/>
              <a:ext cx="761" cy="643"/>
            </a:xfrm>
            <a:custGeom>
              <a:avLst/>
              <a:gdLst>
                <a:gd name="T0" fmla="*/ 69 w 380"/>
                <a:gd name="T1" fmla="*/ 183 h 322"/>
                <a:gd name="T2" fmla="*/ 49 w 380"/>
                <a:gd name="T3" fmla="*/ 197 h 322"/>
                <a:gd name="T4" fmla="*/ 67 w 380"/>
                <a:gd name="T5" fmla="*/ 220 h 322"/>
                <a:gd name="T6" fmla="*/ 173 w 380"/>
                <a:gd name="T7" fmla="*/ 263 h 322"/>
                <a:gd name="T8" fmla="*/ 264 w 380"/>
                <a:gd name="T9" fmla="*/ 232 h 322"/>
                <a:gd name="T10" fmla="*/ 247 w 380"/>
                <a:gd name="T11" fmla="*/ 213 h 322"/>
                <a:gd name="T12" fmla="*/ 173 w 380"/>
                <a:gd name="T13" fmla="*/ 239 h 322"/>
                <a:gd name="T14" fmla="*/ 173 w 380"/>
                <a:gd name="T15" fmla="*/ 239 h 322"/>
                <a:gd name="T16" fmla="*/ 85 w 380"/>
                <a:gd name="T17" fmla="*/ 202 h 322"/>
                <a:gd name="T18" fmla="*/ 69 w 380"/>
                <a:gd name="T19" fmla="*/ 183 h 322"/>
                <a:gd name="T20" fmla="*/ 119 w 380"/>
                <a:gd name="T21" fmla="*/ 150 h 322"/>
                <a:gd name="T22" fmla="*/ 95 w 380"/>
                <a:gd name="T23" fmla="*/ 166 h 322"/>
                <a:gd name="T24" fmla="*/ 107 w 380"/>
                <a:gd name="T25" fmla="*/ 180 h 322"/>
                <a:gd name="T26" fmla="*/ 173 w 380"/>
                <a:gd name="T27" fmla="*/ 208 h 322"/>
                <a:gd name="T28" fmla="*/ 227 w 380"/>
                <a:gd name="T29" fmla="*/ 190 h 322"/>
                <a:gd name="T30" fmla="*/ 208 w 380"/>
                <a:gd name="T31" fmla="*/ 168 h 322"/>
                <a:gd name="T32" fmla="*/ 173 w 380"/>
                <a:gd name="T33" fmla="*/ 179 h 322"/>
                <a:gd name="T34" fmla="*/ 119 w 380"/>
                <a:gd name="T35" fmla="*/ 150 h 322"/>
                <a:gd name="T36" fmla="*/ 250 w 380"/>
                <a:gd name="T37" fmla="*/ 63 h 322"/>
                <a:gd name="T38" fmla="*/ 226 w 380"/>
                <a:gd name="T39" fmla="*/ 79 h 322"/>
                <a:gd name="T40" fmla="*/ 237 w 380"/>
                <a:gd name="T41" fmla="*/ 115 h 322"/>
                <a:gd name="T42" fmla="*/ 222 w 380"/>
                <a:gd name="T43" fmla="*/ 157 h 322"/>
                <a:gd name="T44" fmla="*/ 241 w 380"/>
                <a:gd name="T45" fmla="*/ 178 h 322"/>
                <a:gd name="T46" fmla="*/ 266 w 380"/>
                <a:gd name="T47" fmla="*/ 115 h 322"/>
                <a:gd name="T48" fmla="*/ 250 w 380"/>
                <a:gd name="T49" fmla="*/ 63 h 322"/>
                <a:gd name="T50" fmla="*/ 296 w 380"/>
                <a:gd name="T51" fmla="*/ 32 h 322"/>
                <a:gd name="T52" fmla="*/ 276 w 380"/>
                <a:gd name="T53" fmla="*/ 46 h 322"/>
                <a:gd name="T54" fmla="*/ 297 w 380"/>
                <a:gd name="T55" fmla="*/ 115 h 322"/>
                <a:gd name="T56" fmla="*/ 261 w 380"/>
                <a:gd name="T57" fmla="*/ 201 h 322"/>
                <a:gd name="T58" fmla="*/ 277 w 380"/>
                <a:gd name="T59" fmla="*/ 220 h 322"/>
                <a:gd name="T60" fmla="*/ 278 w 380"/>
                <a:gd name="T61" fmla="*/ 220 h 322"/>
                <a:gd name="T62" fmla="*/ 321 w 380"/>
                <a:gd name="T63" fmla="*/ 115 h 322"/>
                <a:gd name="T64" fmla="*/ 296 w 380"/>
                <a:gd name="T65" fmla="*/ 32 h 322"/>
                <a:gd name="T66" fmla="*/ 345 w 380"/>
                <a:gd name="T67" fmla="*/ 0 h 322"/>
                <a:gd name="T68" fmla="*/ 322 w 380"/>
                <a:gd name="T69" fmla="*/ 15 h 322"/>
                <a:gd name="T70" fmla="*/ 352 w 380"/>
                <a:gd name="T71" fmla="*/ 115 h 322"/>
                <a:gd name="T72" fmla="*/ 300 w 380"/>
                <a:gd name="T73" fmla="*/ 242 h 322"/>
                <a:gd name="T74" fmla="*/ 298 w 380"/>
                <a:gd name="T75" fmla="*/ 243 h 322"/>
                <a:gd name="T76" fmla="*/ 316 w 380"/>
                <a:gd name="T77" fmla="*/ 264 h 322"/>
                <a:gd name="T78" fmla="*/ 302 w 380"/>
                <a:gd name="T79" fmla="*/ 276 h 322"/>
                <a:gd name="T80" fmla="*/ 284 w 380"/>
                <a:gd name="T81" fmla="*/ 255 h 322"/>
                <a:gd name="T82" fmla="*/ 173 w 380"/>
                <a:gd name="T83" fmla="*/ 294 h 322"/>
                <a:gd name="T84" fmla="*/ 173 w 380"/>
                <a:gd name="T85" fmla="*/ 294 h 322"/>
                <a:gd name="T86" fmla="*/ 46 w 380"/>
                <a:gd name="T87" fmla="*/ 242 h 322"/>
                <a:gd name="T88" fmla="*/ 23 w 380"/>
                <a:gd name="T89" fmla="*/ 214 h 322"/>
                <a:gd name="T90" fmla="*/ 0 w 380"/>
                <a:gd name="T91" fmla="*/ 229 h 322"/>
                <a:gd name="T92" fmla="*/ 9 w 380"/>
                <a:gd name="T93" fmla="*/ 241 h 322"/>
                <a:gd name="T94" fmla="*/ 74 w 380"/>
                <a:gd name="T95" fmla="*/ 297 h 322"/>
                <a:gd name="T96" fmla="*/ 157 w 380"/>
                <a:gd name="T97" fmla="*/ 321 h 322"/>
                <a:gd name="T98" fmla="*/ 173 w 380"/>
                <a:gd name="T99" fmla="*/ 322 h 322"/>
                <a:gd name="T100" fmla="*/ 204 w 380"/>
                <a:gd name="T101" fmla="*/ 319 h 322"/>
                <a:gd name="T102" fmla="*/ 204 w 380"/>
                <a:gd name="T103" fmla="*/ 319 h 322"/>
                <a:gd name="T104" fmla="*/ 231 w 380"/>
                <a:gd name="T105" fmla="*/ 313 h 322"/>
                <a:gd name="T106" fmla="*/ 234 w 380"/>
                <a:gd name="T107" fmla="*/ 312 h 322"/>
                <a:gd name="T108" fmla="*/ 287 w 380"/>
                <a:gd name="T109" fmla="*/ 287 h 322"/>
                <a:gd name="T110" fmla="*/ 300 w 380"/>
                <a:gd name="T111" fmla="*/ 278 h 322"/>
                <a:gd name="T112" fmla="*/ 355 w 380"/>
                <a:gd name="T113" fmla="*/ 212 h 322"/>
                <a:gd name="T114" fmla="*/ 379 w 380"/>
                <a:gd name="T115" fmla="*/ 130 h 322"/>
                <a:gd name="T116" fmla="*/ 380 w 380"/>
                <a:gd name="T117" fmla="*/ 115 h 322"/>
                <a:gd name="T118" fmla="*/ 371 w 380"/>
                <a:gd name="T119" fmla="*/ 55 h 322"/>
                <a:gd name="T120" fmla="*/ 345 w 380"/>
                <a:gd name="T12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 h="322">
                  <a:moveTo>
                    <a:pt x="69" y="183"/>
                  </a:moveTo>
                  <a:cubicBezTo>
                    <a:pt x="62" y="188"/>
                    <a:pt x="55" y="193"/>
                    <a:pt x="49" y="197"/>
                  </a:cubicBezTo>
                  <a:cubicBezTo>
                    <a:pt x="54" y="205"/>
                    <a:pt x="61" y="213"/>
                    <a:pt x="67" y="220"/>
                  </a:cubicBezTo>
                  <a:cubicBezTo>
                    <a:pt x="94" y="247"/>
                    <a:pt x="131" y="263"/>
                    <a:pt x="173" y="263"/>
                  </a:cubicBezTo>
                  <a:cubicBezTo>
                    <a:pt x="207" y="263"/>
                    <a:pt x="239" y="252"/>
                    <a:pt x="264" y="232"/>
                  </a:cubicBezTo>
                  <a:cubicBezTo>
                    <a:pt x="247" y="213"/>
                    <a:pt x="247" y="213"/>
                    <a:pt x="247" y="213"/>
                  </a:cubicBezTo>
                  <a:cubicBezTo>
                    <a:pt x="227" y="229"/>
                    <a:pt x="201" y="239"/>
                    <a:pt x="173" y="239"/>
                  </a:cubicBezTo>
                  <a:cubicBezTo>
                    <a:pt x="173" y="239"/>
                    <a:pt x="173" y="239"/>
                    <a:pt x="173" y="239"/>
                  </a:cubicBezTo>
                  <a:cubicBezTo>
                    <a:pt x="138" y="239"/>
                    <a:pt x="107" y="225"/>
                    <a:pt x="85" y="202"/>
                  </a:cubicBezTo>
                  <a:cubicBezTo>
                    <a:pt x="79" y="196"/>
                    <a:pt x="74" y="190"/>
                    <a:pt x="69" y="183"/>
                  </a:cubicBezTo>
                  <a:moveTo>
                    <a:pt x="119" y="150"/>
                  </a:moveTo>
                  <a:cubicBezTo>
                    <a:pt x="111" y="156"/>
                    <a:pt x="103" y="161"/>
                    <a:pt x="95" y="166"/>
                  </a:cubicBezTo>
                  <a:cubicBezTo>
                    <a:pt x="99" y="171"/>
                    <a:pt x="102" y="176"/>
                    <a:pt x="107" y="180"/>
                  </a:cubicBezTo>
                  <a:cubicBezTo>
                    <a:pt x="124" y="197"/>
                    <a:pt x="147" y="208"/>
                    <a:pt x="173" y="208"/>
                  </a:cubicBezTo>
                  <a:cubicBezTo>
                    <a:pt x="193" y="208"/>
                    <a:pt x="212" y="201"/>
                    <a:pt x="227" y="190"/>
                  </a:cubicBezTo>
                  <a:cubicBezTo>
                    <a:pt x="208" y="168"/>
                    <a:pt x="208" y="168"/>
                    <a:pt x="208" y="168"/>
                  </a:cubicBezTo>
                  <a:cubicBezTo>
                    <a:pt x="198" y="175"/>
                    <a:pt x="186" y="179"/>
                    <a:pt x="173" y="179"/>
                  </a:cubicBezTo>
                  <a:cubicBezTo>
                    <a:pt x="150" y="179"/>
                    <a:pt x="130" y="168"/>
                    <a:pt x="119" y="150"/>
                  </a:cubicBezTo>
                  <a:moveTo>
                    <a:pt x="250" y="63"/>
                  </a:moveTo>
                  <a:cubicBezTo>
                    <a:pt x="242" y="68"/>
                    <a:pt x="234" y="74"/>
                    <a:pt x="226" y="79"/>
                  </a:cubicBezTo>
                  <a:cubicBezTo>
                    <a:pt x="233" y="89"/>
                    <a:pt x="237" y="101"/>
                    <a:pt x="237" y="115"/>
                  </a:cubicBezTo>
                  <a:cubicBezTo>
                    <a:pt x="237" y="131"/>
                    <a:pt x="231" y="145"/>
                    <a:pt x="222" y="157"/>
                  </a:cubicBezTo>
                  <a:cubicBezTo>
                    <a:pt x="241" y="178"/>
                    <a:pt x="241" y="178"/>
                    <a:pt x="241" y="178"/>
                  </a:cubicBezTo>
                  <a:cubicBezTo>
                    <a:pt x="256" y="162"/>
                    <a:pt x="266" y="139"/>
                    <a:pt x="266" y="115"/>
                  </a:cubicBezTo>
                  <a:cubicBezTo>
                    <a:pt x="266" y="95"/>
                    <a:pt x="260" y="78"/>
                    <a:pt x="250" y="63"/>
                  </a:cubicBezTo>
                  <a:moveTo>
                    <a:pt x="296" y="32"/>
                  </a:moveTo>
                  <a:cubicBezTo>
                    <a:pt x="290" y="37"/>
                    <a:pt x="283" y="41"/>
                    <a:pt x="276" y="46"/>
                  </a:cubicBezTo>
                  <a:cubicBezTo>
                    <a:pt x="289" y="66"/>
                    <a:pt x="297" y="89"/>
                    <a:pt x="297" y="115"/>
                  </a:cubicBezTo>
                  <a:cubicBezTo>
                    <a:pt x="297" y="148"/>
                    <a:pt x="283" y="179"/>
                    <a:pt x="261" y="201"/>
                  </a:cubicBezTo>
                  <a:cubicBezTo>
                    <a:pt x="277" y="220"/>
                    <a:pt x="277" y="220"/>
                    <a:pt x="277" y="220"/>
                  </a:cubicBezTo>
                  <a:cubicBezTo>
                    <a:pt x="277" y="220"/>
                    <a:pt x="278" y="220"/>
                    <a:pt x="278" y="220"/>
                  </a:cubicBezTo>
                  <a:cubicBezTo>
                    <a:pt x="305" y="193"/>
                    <a:pt x="321" y="156"/>
                    <a:pt x="321" y="115"/>
                  </a:cubicBezTo>
                  <a:cubicBezTo>
                    <a:pt x="321" y="84"/>
                    <a:pt x="312" y="56"/>
                    <a:pt x="296" y="32"/>
                  </a:cubicBezTo>
                  <a:moveTo>
                    <a:pt x="345" y="0"/>
                  </a:moveTo>
                  <a:cubicBezTo>
                    <a:pt x="337" y="5"/>
                    <a:pt x="330" y="10"/>
                    <a:pt x="322" y="15"/>
                  </a:cubicBezTo>
                  <a:cubicBezTo>
                    <a:pt x="341" y="44"/>
                    <a:pt x="352" y="78"/>
                    <a:pt x="352" y="115"/>
                  </a:cubicBezTo>
                  <a:cubicBezTo>
                    <a:pt x="352" y="164"/>
                    <a:pt x="332" y="209"/>
                    <a:pt x="300" y="242"/>
                  </a:cubicBezTo>
                  <a:cubicBezTo>
                    <a:pt x="299" y="242"/>
                    <a:pt x="298" y="243"/>
                    <a:pt x="298" y="243"/>
                  </a:cubicBezTo>
                  <a:cubicBezTo>
                    <a:pt x="316" y="264"/>
                    <a:pt x="316" y="264"/>
                    <a:pt x="316" y="264"/>
                  </a:cubicBezTo>
                  <a:cubicBezTo>
                    <a:pt x="312" y="268"/>
                    <a:pt x="307" y="272"/>
                    <a:pt x="302" y="276"/>
                  </a:cubicBezTo>
                  <a:cubicBezTo>
                    <a:pt x="284" y="255"/>
                    <a:pt x="284" y="255"/>
                    <a:pt x="284" y="255"/>
                  </a:cubicBezTo>
                  <a:cubicBezTo>
                    <a:pt x="254" y="280"/>
                    <a:pt x="215" y="294"/>
                    <a:pt x="173" y="294"/>
                  </a:cubicBezTo>
                  <a:cubicBezTo>
                    <a:pt x="173" y="294"/>
                    <a:pt x="173" y="294"/>
                    <a:pt x="173" y="294"/>
                  </a:cubicBezTo>
                  <a:cubicBezTo>
                    <a:pt x="123" y="294"/>
                    <a:pt x="78" y="274"/>
                    <a:pt x="46" y="242"/>
                  </a:cubicBezTo>
                  <a:cubicBezTo>
                    <a:pt x="37" y="233"/>
                    <a:pt x="30" y="224"/>
                    <a:pt x="23" y="214"/>
                  </a:cubicBezTo>
                  <a:cubicBezTo>
                    <a:pt x="15" y="219"/>
                    <a:pt x="7" y="225"/>
                    <a:pt x="0" y="229"/>
                  </a:cubicBezTo>
                  <a:cubicBezTo>
                    <a:pt x="3" y="233"/>
                    <a:pt x="6" y="237"/>
                    <a:pt x="9" y="241"/>
                  </a:cubicBezTo>
                  <a:cubicBezTo>
                    <a:pt x="26" y="264"/>
                    <a:pt x="49" y="283"/>
                    <a:pt x="74" y="297"/>
                  </a:cubicBezTo>
                  <a:cubicBezTo>
                    <a:pt x="100" y="311"/>
                    <a:pt x="128" y="319"/>
                    <a:pt x="157" y="321"/>
                  </a:cubicBezTo>
                  <a:cubicBezTo>
                    <a:pt x="162" y="321"/>
                    <a:pt x="167" y="322"/>
                    <a:pt x="173" y="322"/>
                  </a:cubicBezTo>
                  <a:cubicBezTo>
                    <a:pt x="183" y="322"/>
                    <a:pt x="194" y="321"/>
                    <a:pt x="204" y="319"/>
                  </a:cubicBezTo>
                  <a:cubicBezTo>
                    <a:pt x="204" y="319"/>
                    <a:pt x="204" y="319"/>
                    <a:pt x="204" y="319"/>
                  </a:cubicBezTo>
                  <a:cubicBezTo>
                    <a:pt x="213" y="318"/>
                    <a:pt x="222" y="316"/>
                    <a:pt x="231" y="313"/>
                  </a:cubicBezTo>
                  <a:cubicBezTo>
                    <a:pt x="232" y="313"/>
                    <a:pt x="233" y="313"/>
                    <a:pt x="234" y="312"/>
                  </a:cubicBezTo>
                  <a:cubicBezTo>
                    <a:pt x="252" y="307"/>
                    <a:pt x="270" y="298"/>
                    <a:pt x="287" y="287"/>
                  </a:cubicBezTo>
                  <a:cubicBezTo>
                    <a:pt x="292" y="284"/>
                    <a:pt x="296" y="281"/>
                    <a:pt x="300" y="278"/>
                  </a:cubicBezTo>
                  <a:cubicBezTo>
                    <a:pt x="323" y="260"/>
                    <a:pt x="342" y="238"/>
                    <a:pt x="355" y="212"/>
                  </a:cubicBezTo>
                  <a:cubicBezTo>
                    <a:pt x="369" y="187"/>
                    <a:pt x="377" y="159"/>
                    <a:pt x="379" y="130"/>
                  </a:cubicBezTo>
                  <a:cubicBezTo>
                    <a:pt x="379" y="125"/>
                    <a:pt x="380" y="120"/>
                    <a:pt x="380" y="115"/>
                  </a:cubicBezTo>
                  <a:cubicBezTo>
                    <a:pt x="380" y="94"/>
                    <a:pt x="377" y="74"/>
                    <a:pt x="371" y="55"/>
                  </a:cubicBezTo>
                  <a:cubicBezTo>
                    <a:pt x="365" y="36"/>
                    <a:pt x="356" y="17"/>
                    <a:pt x="345"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721"/>
            <p:cNvSpPr>
              <a:spLocks noEditPoints="1"/>
            </p:cNvSpPr>
            <p:nvPr/>
          </p:nvSpPr>
          <p:spPr bwMode="auto">
            <a:xfrm>
              <a:off x="461" y="1377"/>
              <a:ext cx="659" cy="557"/>
            </a:xfrm>
            <a:custGeom>
              <a:avLst/>
              <a:gdLst>
                <a:gd name="T0" fmla="*/ 26 w 329"/>
                <a:gd name="T1" fmla="*/ 182 h 279"/>
                <a:gd name="T2" fmla="*/ 0 w 329"/>
                <a:gd name="T3" fmla="*/ 199 h 279"/>
                <a:gd name="T4" fmla="*/ 23 w 329"/>
                <a:gd name="T5" fmla="*/ 227 h 279"/>
                <a:gd name="T6" fmla="*/ 150 w 329"/>
                <a:gd name="T7" fmla="*/ 279 h 279"/>
                <a:gd name="T8" fmla="*/ 150 w 329"/>
                <a:gd name="T9" fmla="*/ 279 h 279"/>
                <a:gd name="T10" fmla="*/ 261 w 329"/>
                <a:gd name="T11" fmla="*/ 240 h 279"/>
                <a:gd name="T12" fmla="*/ 241 w 329"/>
                <a:gd name="T13" fmla="*/ 217 h 279"/>
                <a:gd name="T14" fmla="*/ 150 w 329"/>
                <a:gd name="T15" fmla="*/ 248 h 279"/>
                <a:gd name="T16" fmla="*/ 44 w 329"/>
                <a:gd name="T17" fmla="*/ 205 h 279"/>
                <a:gd name="T18" fmla="*/ 26 w 329"/>
                <a:gd name="T19" fmla="*/ 182 h 279"/>
                <a:gd name="T20" fmla="*/ 299 w 329"/>
                <a:gd name="T21" fmla="*/ 0 h 279"/>
                <a:gd name="T22" fmla="*/ 273 w 329"/>
                <a:gd name="T23" fmla="*/ 17 h 279"/>
                <a:gd name="T24" fmla="*/ 298 w 329"/>
                <a:gd name="T25" fmla="*/ 100 h 279"/>
                <a:gd name="T26" fmla="*/ 255 w 329"/>
                <a:gd name="T27" fmla="*/ 205 h 279"/>
                <a:gd name="T28" fmla="*/ 254 w 329"/>
                <a:gd name="T29" fmla="*/ 205 h 279"/>
                <a:gd name="T30" fmla="*/ 275 w 329"/>
                <a:gd name="T31" fmla="*/ 228 h 279"/>
                <a:gd name="T32" fmla="*/ 277 w 329"/>
                <a:gd name="T33" fmla="*/ 227 h 279"/>
                <a:gd name="T34" fmla="*/ 329 w 329"/>
                <a:gd name="T35" fmla="*/ 100 h 279"/>
                <a:gd name="T36" fmla="*/ 299 w 329"/>
                <a:gd name="T3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279">
                  <a:moveTo>
                    <a:pt x="26" y="182"/>
                  </a:moveTo>
                  <a:cubicBezTo>
                    <a:pt x="17" y="188"/>
                    <a:pt x="8" y="194"/>
                    <a:pt x="0" y="199"/>
                  </a:cubicBezTo>
                  <a:cubicBezTo>
                    <a:pt x="7" y="209"/>
                    <a:pt x="14" y="218"/>
                    <a:pt x="23" y="227"/>
                  </a:cubicBezTo>
                  <a:cubicBezTo>
                    <a:pt x="55" y="259"/>
                    <a:pt x="100" y="279"/>
                    <a:pt x="150" y="279"/>
                  </a:cubicBezTo>
                  <a:cubicBezTo>
                    <a:pt x="150" y="279"/>
                    <a:pt x="150" y="279"/>
                    <a:pt x="150" y="279"/>
                  </a:cubicBezTo>
                  <a:cubicBezTo>
                    <a:pt x="192" y="279"/>
                    <a:pt x="231" y="265"/>
                    <a:pt x="261" y="240"/>
                  </a:cubicBezTo>
                  <a:cubicBezTo>
                    <a:pt x="241" y="217"/>
                    <a:pt x="241" y="217"/>
                    <a:pt x="241" y="217"/>
                  </a:cubicBezTo>
                  <a:cubicBezTo>
                    <a:pt x="216" y="237"/>
                    <a:pt x="184" y="248"/>
                    <a:pt x="150" y="248"/>
                  </a:cubicBezTo>
                  <a:cubicBezTo>
                    <a:pt x="108" y="248"/>
                    <a:pt x="71" y="232"/>
                    <a:pt x="44" y="205"/>
                  </a:cubicBezTo>
                  <a:cubicBezTo>
                    <a:pt x="38" y="198"/>
                    <a:pt x="31" y="190"/>
                    <a:pt x="26" y="182"/>
                  </a:cubicBezTo>
                  <a:moveTo>
                    <a:pt x="299" y="0"/>
                  </a:moveTo>
                  <a:cubicBezTo>
                    <a:pt x="291" y="6"/>
                    <a:pt x="282" y="11"/>
                    <a:pt x="273" y="17"/>
                  </a:cubicBezTo>
                  <a:cubicBezTo>
                    <a:pt x="289" y="41"/>
                    <a:pt x="298" y="69"/>
                    <a:pt x="298" y="100"/>
                  </a:cubicBezTo>
                  <a:cubicBezTo>
                    <a:pt x="298" y="141"/>
                    <a:pt x="282" y="178"/>
                    <a:pt x="255" y="205"/>
                  </a:cubicBezTo>
                  <a:cubicBezTo>
                    <a:pt x="255" y="205"/>
                    <a:pt x="254" y="205"/>
                    <a:pt x="254" y="205"/>
                  </a:cubicBezTo>
                  <a:cubicBezTo>
                    <a:pt x="275" y="228"/>
                    <a:pt x="275" y="228"/>
                    <a:pt x="275" y="228"/>
                  </a:cubicBezTo>
                  <a:cubicBezTo>
                    <a:pt x="275" y="228"/>
                    <a:pt x="276" y="227"/>
                    <a:pt x="277" y="227"/>
                  </a:cubicBezTo>
                  <a:cubicBezTo>
                    <a:pt x="309" y="194"/>
                    <a:pt x="329" y="149"/>
                    <a:pt x="329" y="100"/>
                  </a:cubicBezTo>
                  <a:cubicBezTo>
                    <a:pt x="329" y="63"/>
                    <a:pt x="318" y="29"/>
                    <a:pt x="299" y="0"/>
                  </a:cubicBezTo>
                </a:path>
              </a:pathLst>
            </a:custGeom>
            <a:solidFill>
              <a:srgbClr val="CB1D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722"/>
            <p:cNvSpPr>
              <a:spLocks noEditPoints="1"/>
            </p:cNvSpPr>
            <p:nvPr/>
          </p:nvSpPr>
          <p:spPr bwMode="auto">
            <a:xfrm>
              <a:off x="553" y="1439"/>
              <a:ext cx="457" cy="385"/>
            </a:xfrm>
            <a:custGeom>
              <a:avLst/>
              <a:gdLst>
                <a:gd name="T0" fmla="*/ 26 w 228"/>
                <a:gd name="T1" fmla="*/ 120 h 193"/>
                <a:gd name="T2" fmla="*/ 0 w 228"/>
                <a:gd name="T3" fmla="*/ 137 h 193"/>
                <a:gd name="T4" fmla="*/ 16 w 228"/>
                <a:gd name="T5" fmla="*/ 156 h 193"/>
                <a:gd name="T6" fmla="*/ 104 w 228"/>
                <a:gd name="T7" fmla="*/ 193 h 193"/>
                <a:gd name="T8" fmla="*/ 104 w 228"/>
                <a:gd name="T9" fmla="*/ 193 h 193"/>
                <a:gd name="T10" fmla="*/ 178 w 228"/>
                <a:gd name="T11" fmla="*/ 167 h 193"/>
                <a:gd name="T12" fmla="*/ 158 w 228"/>
                <a:gd name="T13" fmla="*/ 144 h 193"/>
                <a:gd name="T14" fmla="*/ 104 w 228"/>
                <a:gd name="T15" fmla="*/ 162 h 193"/>
                <a:gd name="T16" fmla="*/ 38 w 228"/>
                <a:gd name="T17" fmla="*/ 134 h 193"/>
                <a:gd name="T18" fmla="*/ 26 w 228"/>
                <a:gd name="T19" fmla="*/ 120 h 193"/>
                <a:gd name="T20" fmla="*/ 207 w 228"/>
                <a:gd name="T21" fmla="*/ 0 h 193"/>
                <a:gd name="T22" fmla="*/ 181 w 228"/>
                <a:gd name="T23" fmla="*/ 17 h 193"/>
                <a:gd name="T24" fmla="*/ 197 w 228"/>
                <a:gd name="T25" fmla="*/ 69 h 193"/>
                <a:gd name="T26" fmla="*/ 172 w 228"/>
                <a:gd name="T27" fmla="*/ 132 h 193"/>
                <a:gd name="T28" fmla="*/ 192 w 228"/>
                <a:gd name="T29" fmla="*/ 155 h 193"/>
                <a:gd name="T30" fmla="*/ 228 w 228"/>
                <a:gd name="T31" fmla="*/ 69 h 193"/>
                <a:gd name="T32" fmla="*/ 207 w 228"/>
                <a:gd name="T3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193">
                  <a:moveTo>
                    <a:pt x="26" y="120"/>
                  </a:moveTo>
                  <a:cubicBezTo>
                    <a:pt x="17" y="126"/>
                    <a:pt x="9" y="132"/>
                    <a:pt x="0" y="137"/>
                  </a:cubicBezTo>
                  <a:cubicBezTo>
                    <a:pt x="5" y="144"/>
                    <a:pt x="10" y="150"/>
                    <a:pt x="16" y="156"/>
                  </a:cubicBezTo>
                  <a:cubicBezTo>
                    <a:pt x="38" y="179"/>
                    <a:pt x="69" y="193"/>
                    <a:pt x="104" y="193"/>
                  </a:cubicBezTo>
                  <a:cubicBezTo>
                    <a:pt x="104" y="193"/>
                    <a:pt x="104" y="193"/>
                    <a:pt x="104" y="193"/>
                  </a:cubicBezTo>
                  <a:cubicBezTo>
                    <a:pt x="132" y="193"/>
                    <a:pt x="158" y="183"/>
                    <a:pt x="178" y="167"/>
                  </a:cubicBezTo>
                  <a:cubicBezTo>
                    <a:pt x="158" y="144"/>
                    <a:pt x="158" y="144"/>
                    <a:pt x="158" y="144"/>
                  </a:cubicBezTo>
                  <a:cubicBezTo>
                    <a:pt x="143" y="155"/>
                    <a:pt x="124" y="162"/>
                    <a:pt x="104" y="162"/>
                  </a:cubicBezTo>
                  <a:cubicBezTo>
                    <a:pt x="78" y="162"/>
                    <a:pt x="55" y="151"/>
                    <a:pt x="38" y="134"/>
                  </a:cubicBezTo>
                  <a:cubicBezTo>
                    <a:pt x="33" y="130"/>
                    <a:pt x="30" y="125"/>
                    <a:pt x="26" y="120"/>
                  </a:cubicBezTo>
                  <a:moveTo>
                    <a:pt x="207" y="0"/>
                  </a:moveTo>
                  <a:cubicBezTo>
                    <a:pt x="198" y="6"/>
                    <a:pt x="190" y="11"/>
                    <a:pt x="181" y="17"/>
                  </a:cubicBezTo>
                  <a:cubicBezTo>
                    <a:pt x="191" y="32"/>
                    <a:pt x="197" y="49"/>
                    <a:pt x="197" y="69"/>
                  </a:cubicBezTo>
                  <a:cubicBezTo>
                    <a:pt x="197" y="93"/>
                    <a:pt x="187" y="116"/>
                    <a:pt x="172" y="132"/>
                  </a:cubicBezTo>
                  <a:cubicBezTo>
                    <a:pt x="192" y="155"/>
                    <a:pt x="192" y="155"/>
                    <a:pt x="192" y="155"/>
                  </a:cubicBezTo>
                  <a:cubicBezTo>
                    <a:pt x="214" y="133"/>
                    <a:pt x="228" y="102"/>
                    <a:pt x="228" y="69"/>
                  </a:cubicBezTo>
                  <a:cubicBezTo>
                    <a:pt x="228" y="43"/>
                    <a:pt x="220" y="20"/>
                    <a:pt x="207" y="0"/>
                  </a:cubicBezTo>
                </a:path>
              </a:pathLst>
            </a:custGeom>
            <a:solidFill>
              <a:srgbClr val="CB1D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723"/>
            <p:cNvSpPr>
              <a:spLocks noEditPoints="1"/>
            </p:cNvSpPr>
            <p:nvPr/>
          </p:nvSpPr>
          <p:spPr bwMode="auto">
            <a:xfrm>
              <a:off x="653" y="1505"/>
              <a:ext cx="236" cy="199"/>
            </a:xfrm>
            <a:custGeom>
              <a:avLst/>
              <a:gdLst>
                <a:gd name="T0" fmla="*/ 46 w 118"/>
                <a:gd name="T1" fmla="*/ 41 h 100"/>
                <a:gd name="T2" fmla="*/ 0 w 118"/>
                <a:gd name="T3" fmla="*/ 71 h 100"/>
                <a:gd name="T4" fmla="*/ 54 w 118"/>
                <a:gd name="T5" fmla="*/ 100 h 100"/>
                <a:gd name="T6" fmla="*/ 89 w 118"/>
                <a:gd name="T7" fmla="*/ 89 h 100"/>
                <a:gd name="T8" fmla="*/ 47 w 118"/>
                <a:gd name="T9" fmla="*/ 42 h 100"/>
                <a:gd name="T10" fmla="*/ 46 w 118"/>
                <a:gd name="T11" fmla="*/ 41 h 100"/>
                <a:gd name="T12" fmla="*/ 107 w 118"/>
                <a:gd name="T13" fmla="*/ 0 h 100"/>
                <a:gd name="T14" fmla="*/ 61 w 118"/>
                <a:gd name="T15" fmla="*/ 31 h 100"/>
                <a:gd name="T16" fmla="*/ 103 w 118"/>
                <a:gd name="T17" fmla="*/ 78 h 100"/>
                <a:gd name="T18" fmla="*/ 118 w 118"/>
                <a:gd name="T19" fmla="*/ 36 h 100"/>
                <a:gd name="T20" fmla="*/ 107 w 118"/>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0">
                  <a:moveTo>
                    <a:pt x="46" y="41"/>
                  </a:moveTo>
                  <a:cubicBezTo>
                    <a:pt x="30" y="51"/>
                    <a:pt x="15" y="61"/>
                    <a:pt x="0" y="71"/>
                  </a:cubicBezTo>
                  <a:cubicBezTo>
                    <a:pt x="11" y="89"/>
                    <a:pt x="31" y="100"/>
                    <a:pt x="54" y="100"/>
                  </a:cubicBezTo>
                  <a:cubicBezTo>
                    <a:pt x="67" y="100"/>
                    <a:pt x="79" y="96"/>
                    <a:pt x="89" y="89"/>
                  </a:cubicBezTo>
                  <a:cubicBezTo>
                    <a:pt x="47" y="42"/>
                    <a:pt x="47" y="42"/>
                    <a:pt x="47" y="42"/>
                  </a:cubicBezTo>
                  <a:cubicBezTo>
                    <a:pt x="47" y="41"/>
                    <a:pt x="46" y="41"/>
                    <a:pt x="46" y="41"/>
                  </a:cubicBezTo>
                  <a:moveTo>
                    <a:pt x="107" y="0"/>
                  </a:moveTo>
                  <a:cubicBezTo>
                    <a:pt x="92" y="10"/>
                    <a:pt x="76" y="20"/>
                    <a:pt x="61" y="31"/>
                  </a:cubicBezTo>
                  <a:cubicBezTo>
                    <a:pt x="103" y="78"/>
                    <a:pt x="103" y="78"/>
                    <a:pt x="103" y="78"/>
                  </a:cubicBezTo>
                  <a:cubicBezTo>
                    <a:pt x="112" y="66"/>
                    <a:pt x="118" y="52"/>
                    <a:pt x="118" y="36"/>
                  </a:cubicBezTo>
                  <a:cubicBezTo>
                    <a:pt x="118" y="22"/>
                    <a:pt x="114" y="10"/>
                    <a:pt x="107" y="0"/>
                  </a:cubicBezTo>
                </a:path>
              </a:pathLst>
            </a:custGeom>
            <a:solidFill>
              <a:srgbClr val="CB1D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724"/>
            <p:cNvSpPr>
              <a:spLocks/>
            </p:cNvSpPr>
            <p:nvPr/>
          </p:nvSpPr>
          <p:spPr bwMode="auto">
            <a:xfrm>
              <a:off x="741" y="1559"/>
              <a:ext cx="34" cy="27"/>
            </a:xfrm>
            <a:custGeom>
              <a:avLst/>
              <a:gdLst>
                <a:gd name="T0" fmla="*/ 10 w 17"/>
                <a:gd name="T1" fmla="*/ 0 h 14"/>
                <a:gd name="T2" fmla="*/ 4 w 17"/>
                <a:gd name="T3" fmla="*/ 2 h 14"/>
                <a:gd name="T4" fmla="*/ 2 w 17"/>
                <a:gd name="T5" fmla="*/ 14 h 14"/>
                <a:gd name="T6" fmla="*/ 17 w 17"/>
                <a:gd name="T7" fmla="*/ 4 h 14"/>
                <a:gd name="T8" fmla="*/ 16 w 17"/>
                <a:gd name="T9" fmla="*/ 3 h 14"/>
                <a:gd name="T10" fmla="*/ 10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0" y="0"/>
                  </a:moveTo>
                  <a:cubicBezTo>
                    <a:pt x="7" y="0"/>
                    <a:pt x="5" y="0"/>
                    <a:pt x="4" y="2"/>
                  </a:cubicBezTo>
                  <a:cubicBezTo>
                    <a:pt x="0" y="5"/>
                    <a:pt x="0" y="10"/>
                    <a:pt x="2" y="14"/>
                  </a:cubicBezTo>
                  <a:cubicBezTo>
                    <a:pt x="7" y="10"/>
                    <a:pt x="12" y="7"/>
                    <a:pt x="17" y="4"/>
                  </a:cubicBezTo>
                  <a:cubicBezTo>
                    <a:pt x="16" y="3"/>
                    <a:pt x="16" y="3"/>
                    <a:pt x="16" y="3"/>
                  </a:cubicBezTo>
                  <a:cubicBezTo>
                    <a:pt x="15" y="1"/>
                    <a:pt x="12" y="0"/>
                    <a:pt x="10" y="0"/>
                  </a:cubicBezTo>
                </a:path>
              </a:pathLst>
            </a:custGeom>
            <a:solidFill>
              <a:srgbClr val="C61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725"/>
            <p:cNvSpPr>
              <a:spLocks noEditPoints="1"/>
            </p:cNvSpPr>
            <p:nvPr/>
          </p:nvSpPr>
          <p:spPr bwMode="auto">
            <a:xfrm>
              <a:off x="831" y="1660"/>
              <a:ext cx="217" cy="238"/>
            </a:xfrm>
            <a:custGeom>
              <a:avLst/>
              <a:gdLst>
                <a:gd name="T0" fmla="*/ 90 w 108"/>
                <a:gd name="T1" fmla="*/ 86 h 119"/>
                <a:gd name="T2" fmla="*/ 76 w 108"/>
                <a:gd name="T3" fmla="*/ 98 h 119"/>
                <a:gd name="T4" fmla="*/ 94 w 108"/>
                <a:gd name="T5" fmla="*/ 119 h 119"/>
                <a:gd name="T6" fmla="*/ 108 w 108"/>
                <a:gd name="T7" fmla="*/ 107 h 119"/>
                <a:gd name="T8" fmla="*/ 90 w 108"/>
                <a:gd name="T9" fmla="*/ 86 h 119"/>
                <a:gd name="T10" fmla="*/ 53 w 108"/>
                <a:gd name="T11" fmla="*/ 44 h 119"/>
                <a:gd name="T12" fmla="*/ 52 w 108"/>
                <a:gd name="T13" fmla="*/ 45 h 119"/>
                <a:gd name="T14" fmla="*/ 39 w 108"/>
                <a:gd name="T15" fmla="*/ 56 h 119"/>
                <a:gd name="T16" fmla="*/ 56 w 108"/>
                <a:gd name="T17" fmla="*/ 75 h 119"/>
                <a:gd name="T18" fmla="*/ 69 w 108"/>
                <a:gd name="T19" fmla="*/ 63 h 119"/>
                <a:gd name="T20" fmla="*/ 53 w 108"/>
                <a:gd name="T21" fmla="*/ 44 h 119"/>
                <a:gd name="T22" fmla="*/ 14 w 108"/>
                <a:gd name="T23" fmla="*/ 0 h 119"/>
                <a:gd name="T24" fmla="*/ 0 w 108"/>
                <a:gd name="T25" fmla="*/ 11 h 119"/>
                <a:gd name="T26" fmla="*/ 19 w 108"/>
                <a:gd name="T27" fmla="*/ 33 h 119"/>
                <a:gd name="T28" fmla="*/ 30 w 108"/>
                <a:gd name="T29" fmla="*/ 23 h 119"/>
                <a:gd name="T30" fmla="*/ 33 w 108"/>
                <a:gd name="T31" fmla="*/ 21 h 119"/>
                <a:gd name="T32" fmla="*/ 14 w 108"/>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9">
                  <a:moveTo>
                    <a:pt x="90" y="86"/>
                  </a:moveTo>
                  <a:cubicBezTo>
                    <a:pt x="85" y="90"/>
                    <a:pt x="81" y="94"/>
                    <a:pt x="76" y="98"/>
                  </a:cubicBezTo>
                  <a:cubicBezTo>
                    <a:pt x="94" y="119"/>
                    <a:pt x="94" y="119"/>
                    <a:pt x="94" y="119"/>
                  </a:cubicBezTo>
                  <a:cubicBezTo>
                    <a:pt x="99" y="115"/>
                    <a:pt x="104" y="111"/>
                    <a:pt x="108" y="107"/>
                  </a:cubicBezTo>
                  <a:cubicBezTo>
                    <a:pt x="90" y="86"/>
                    <a:pt x="90" y="86"/>
                    <a:pt x="90" y="86"/>
                  </a:cubicBezTo>
                  <a:moveTo>
                    <a:pt x="53" y="44"/>
                  </a:moveTo>
                  <a:cubicBezTo>
                    <a:pt x="53" y="45"/>
                    <a:pt x="52" y="45"/>
                    <a:pt x="52" y="45"/>
                  </a:cubicBezTo>
                  <a:cubicBezTo>
                    <a:pt x="48" y="49"/>
                    <a:pt x="44" y="53"/>
                    <a:pt x="39" y="56"/>
                  </a:cubicBezTo>
                  <a:cubicBezTo>
                    <a:pt x="56" y="75"/>
                    <a:pt x="56" y="75"/>
                    <a:pt x="56" y="75"/>
                  </a:cubicBezTo>
                  <a:cubicBezTo>
                    <a:pt x="61" y="71"/>
                    <a:pt x="65" y="67"/>
                    <a:pt x="69" y="63"/>
                  </a:cubicBezTo>
                  <a:cubicBezTo>
                    <a:pt x="53" y="44"/>
                    <a:pt x="53" y="44"/>
                    <a:pt x="53" y="44"/>
                  </a:cubicBezTo>
                  <a:moveTo>
                    <a:pt x="14" y="0"/>
                  </a:moveTo>
                  <a:cubicBezTo>
                    <a:pt x="10" y="4"/>
                    <a:pt x="5" y="8"/>
                    <a:pt x="0" y="11"/>
                  </a:cubicBezTo>
                  <a:cubicBezTo>
                    <a:pt x="19" y="33"/>
                    <a:pt x="19" y="33"/>
                    <a:pt x="19" y="33"/>
                  </a:cubicBezTo>
                  <a:cubicBezTo>
                    <a:pt x="23" y="30"/>
                    <a:pt x="27" y="27"/>
                    <a:pt x="30" y="23"/>
                  </a:cubicBezTo>
                  <a:cubicBezTo>
                    <a:pt x="31" y="23"/>
                    <a:pt x="32" y="22"/>
                    <a:pt x="33" y="21"/>
                  </a:cubicBezTo>
                  <a:cubicBezTo>
                    <a:pt x="14" y="0"/>
                    <a:pt x="14" y="0"/>
                    <a:pt x="14"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726"/>
            <p:cNvSpPr>
              <a:spLocks/>
            </p:cNvSpPr>
            <p:nvPr/>
          </p:nvSpPr>
          <p:spPr bwMode="auto">
            <a:xfrm>
              <a:off x="943" y="1786"/>
              <a:ext cx="69" cy="70"/>
            </a:xfrm>
            <a:custGeom>
              <a:avLst/>
              <a:gdLst>
                <a:gd name="T0" fmla="*/ 13 w 34"/>
                <a:gd name="T1" fmla="*/ 0 h 35"/>
                <a:gd name="T2" fmla="*/ 0 w 34"/>
                <a:gd name="T3" fmla="*/ 12 h 35"/>
                <a:gd name="T4" fmla="*/ 20 w 34"/>
                <a:gd name="T5" fmla="*/ 35 h 35"/>
                <a:gd name="T6" fmla="*/ 34 w 34"/>
                <a:gd name="T7" fmla="*/ 23 h 35"/>
                <a:gd name="T8" fmla="*/ 13 w 34"/>
                <a:gd name="T9" fmla="*/ 0 h 35"/>
              </a:gdLst>
              <a:ahLst/>
              <a:cxnLst>
                <a:cxn ang="0">
                  <a:pos x="T0" y="T1"/>
                </a:cxn>
                <a:cxn ang="0">
                  <a:pos x="T2" y="T3"/>
                </a:cxn>
                <a:cxn ang="0">
                  <a:pos x="T4" y="T5"/>
                </a:cxn>
                <a:cxn ang="0">
                  <a:pos x="T6" y="T7"/>
                </a:cxn>
                <a:cxn ang="0">
                  <a:pos x="T8" y="T9"/>
                </a:cxn>
              </a:cxnLst>
              <a:rect l="0" t="0" r="r" b="b"/>
              <a:pathLst>
                <a:path w="34" h="35">
                  <a:moveTo>
                    <a:pt x="13" y="0"/>
                  </a:moveTo>
                  <a:cubicBezTo>
                    <a:pt x="9" y="4"/>
                    <a:pt x="5" y="8"/>
                    <a:pt x="0" y="12"/>
                  </a:cubicBezTo>
                  <a:cubicBezTo>
                    <a:pt x="20" y="35"/>
                    <a:pt x="20" y="35"/>
                    <a:pt x="20" y="35"/>
                  </a:cubicBezTo>
                  <a:cubicBezTo>
                    <a:pt x="25" y="31"/>
                    <a:pt x="29" y="27"/>
                    <a:pt x="34" y="23"/>
                  </a:cubicBezTo>
                  <a:cubicBezTo>
                    <a:pt x="13" y="0"/>
                    <a:pt x="13" y="0"/>
                    <a:pt x="13" y="0"/>
                  </a:cubicBezTo>
                </a:path>
              </a:pathLst>
            </a:custGeom>
            <a:solidFill>
              <a:srgbClr val="B61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727"/>
            <p:cNvSpPr>
              <a:spLocks/>
            </p:cNvSpPr>
            <p:nvPr/>
          </p:nvSpPr>
          <p:spPr bwMode="auto">
            <a:xfrm>
              <a:off x="869" y="1702"/>
              <a:ext cx="68" cy="70"/>
            </a:xfrm>
            <a:custGeom>
              <a:avLst/>
              <a:gdLst>
                <a:gd name="T0" fmla="*/ 14 w 34"/>
                <a:gd name="T1" fmla="*/ 0 h 35"/>
                <a:gd name="T2" fmla="*/ 11 w 34"/>
                <a:gd name="T3" fmla="*/ 2 h 35"/>
                <a:gd name="T4" fmla="*/ 0 w 34"/>
                <a:gd name="T5" fmla="*/ 12 h 35"/>
                <a:gd name="T6" fmla="*/ 20 w 34"/>
                <a:gd name="T7" fmla="*/ 35 h 35"/>
                <a:gd name="T8" fmla="*/ 33 w 34"/>
                <a:gd name="T9" fmla="*/ 24 h 35"/>
                <a:gd name="T10" fmla="*/ 34 w 34"/>
                <a:gd name="T11" fmla="*/ 23 h 35"/>
                <a:gd name="T12" fmla="*/ 14 w 34"/>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14" y="0"/>
                  </a:moveTo>
                  <a:cubicBezTo>
                    <a:pt x="13" y="1"/>
                    <a:pt x="12" y="2"/>
                    <a:pt x="11" y="2"/>
                  </a:cubicBezTo>
                  <a:cubicBezTo>
                    <a:pt x="8" y="6"/>
                    <a:pt x="4" y="9"/>
                    <a:pt x="0" y="12"/>
                  </a:cubicBezTo>
                  <a:cubicBezTo>
                    <a:pt x="20" y="35"/>
                    <a:pt x="20" y="35"/>
                    <a:pt x="20" y="35"/>
                  </a:cubicBezTo>
                  <a:cubicBezTo>
                    <a:pt x="25" y="32"/>
                    <a:pt x="29" y="28"/>
                    <a:pt x="33" y="24"/>
                  </a:cubicBezTo>
                  <a:cubicBezTo>
                    <a:pt x="33" y="24"/>
                    <a:pt x="34" y="24"/>
                    <a:pt x="34" y="23"/>
                  </a:cubicBezTo>
                  <a:cubicBezTo>
                    <a:pt x="14" y="0"/>
                    <a:pt x="14" y="0"/>
                    <a:pt x="14" y="0"/>
                  </a:cubicBezTo>
                </a:path>
              </a:pathLst>
            </a:custGeom>
            <a:solidFill>
              <a:srgbClr val="B61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728"/>
            <p:cNvSpPr>
              <a:spLocks/>
            </p:cNvSpPr>
            <p:nvPr/>
          </p:nvSpPr>
          <p:spPr bwMode="auto">
            <a:xfrm>
              <a:off x="745" y="1567"/>
              <a:ext cx="114" cy="115"/>
            </a:xfrm>
            <a:custGeom>
              <a:avLst/>
              <a:gdLst>
                <a:gd name="T0" fmla="*/ 15 w 57"/>
                <a:gd name="T1" fmla="*/ 0 h 58"/>
                <a:gd name="T2" fmla="*/ 0 w 57"/>
                <a:gd name="T3" fmla="*/ 10 h 58"/>
                <a:gd name="T4" fmla="*/ 1 w 57"/>
                <a:gd name="T5" fmla="*/ 11 h 58"/>
                <a:gd name="T6" fmla="*/ 43 w 57"/>
                <a:gd name="T7" fmla="*/ 58 h 58"/>
                <a:gd name="T8" fmla="*/ 57 w 57"/>
                <a:gd name="T9" fmla="*/ 47 h 58"/>
                <a:gd name="T10" fmla="*/ 15 w 57"/>
                <a:gd name="T11" fmla="*/ 0 h 58"/>
              </a:gdLst>
              <a:ahLst/>
              <a:cxnLst>
                <a:cxn ang="0">
                  <a:pos x="T0" y="T1"/>
                </a:cxn>
                <a:cxn ang="0">
                  <a:pos x="T2" y="T3"/>
                </a:cxn>
                <a:cxn ang="0">
                  <a:pos x="T4" y="T5"/>
                </a:cxn>
                <a:cxn ang="0">
                  <a:pos x="T6" y="T7"/>
                </a:cxn>
                <a:cxn ang="0">
                  <a:pos x="T8" y="T9"/>
                </a:cxn>
                <a:cxn ang="0">
                  <a:pos x="T10" y="T11"/>
                </a:cxn>
              </a:cxnLst>
              <a:rect l="0" t="0" r="r" b="b"/>
              <a:pathLst>
                <a:path w="57" h="58">
                  <a:moveTo>
                    <a:pt x="15" y="0"/>
                  </a:moveTo>
                  <a:cubicBezTo>
                    <a:pt x="10" y="3"/>
                    <a:pt x="5" y="6"/>
                    <a:pt x="0" y="10"/>
                  </a:cubicBezTo>
                  <a:cubicBezTo>
                    <a:pt x="0" y="10"/>
                    <a:pt x="1" y="10"/>
                    <a:pt x="1" y="11"/>
                  </a:cubicBezTo>
                  <a:cubicBezTo>
                    <a:pt x="43" y="58"/>
                    <a:pt x="43" y="58"/>
                    <a:pt x="43" y="58"/>
                  </a:cubicBezTo>
                  <a:cubicBezTo>
                    <a:pt x="48" y="55"/>
                    <a:pt x="53" y="51"/>
                    <a:pt x="57" y="47"/>
                  </a:cubicBezTo>
                  <a:cubicBezTo>
                    <a:pt x="15" y="0"/>
                    <a:pt x="15" y="0"/>
                    <a:pt x="15" y="0"/>
                  </a:cubicBezTo>
                </a:path>
              </a:pathLst>
            </a:custGeom>
            <a:solidFill>
              <a:srgbClr val="B61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729"/>
            <p:cNvSpPr>
              <a:spLocks/>
            </p:cNvSpPr>
            <p:nvPr/>
          </p:nvSpPr>
          <p:spPr bwMode="auto">
            <a:xfrm>
              <a:off x="1004" y="1083"/>
              <a:ext cx="252" cy="250"/>
            </a:xfrm>
            <a:custGeom>
              <a:avLst/>
              <a:gdLst>
                <a:gd name="T0" fmla="*/ 0 w 252"/>
                <a:gd name="T1" fmla="*/ 142 h 250"/>
                <a:gd name="T2" fmla="*/ 142 w 252"/>
                <a:gd name="T3" fmla="*/ 0 h 250"/>
                <a:gd name="T4" fmla="*/ 150 w 252"/>
                <a:gd name="T5" fmla="*/ 100 h 250"/>
                <a:gd name="T6" fmla="*/ 252 w 252"/>
                <a:gd name="T7" fmla="*/ 108 h 250"/>
                <a:gd name="T8" fmla="*/ 108 w 252"/>
                <a:gd name="T9" fmla="*/ 250 h 250"/>
                <a:gd name="T10" fmla="*/ 8 w 252"/>
                <a:gd name="T11" fmla="*/ 242 h 250"/>
                <a:gd name="T12" fmla="*/ 0 w 252"/>
                <a:gd name="T13" fmla="*/ 142 h 250"/>
              </a:gdLst>
              <a:ahLst/>
              <a:cxnLst>
                <a:cxn ang="0">
                  <a:pos x="T0" y="T1"/>
                </a:cxn>
                <a:cxn ang="0">
                  <a:pos x="T2" y="T3"/>
                </a:cxn>
                <a:cxn ang="0">
                  <a:pos x="T4" y="T5"/>
                </a:cxn>
                <a:cxn ang="0">
                  <a:pos x="T6" y="T7"/>
                </a:cxn>
                <a:cxn ang="0">
                  <a:pos x="T8" y="T9"/>
                </a:cxn>
                <a:cxn ang="0">
                  <a:pos x="T10" y="T11"/>
                </a:cxn>
                <a:cxn ang="0">
                  <a:pos x="T12" y="T13"/>
                </a:cxn>
              </a:cxnLst>
              <a:rect l="0" t="0" r="r" b="b"/>
              <a:pathLst>
                <a:path w="252" h="250">
                  <a:moveTo>
                    <a:pt x="0" y="142"/>
                  </a:moveTo>
                  <a:lnTo>
                    <a:pt x="142" y="0"/>
                  </a:lnTo>
                  <a:lnTo>
                    <a:pt x="150" y="100"/>
                  </a:lnTo>
                  <a:lnTo>
                    <a:pt x="252" y="108"/>
                  </a:lnTo>
                  <a:lnTo>
                    <a:pt x="108" y="250"/>
                  </a:lnTo>
                  <a:lnTo>
                    <a:pt x="8" y="242"/>
                  </a:lnTo>
                  <a:lnTo>
                    <a:pt x="0" y="142"/>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730"/>
            <p:cNvSpPr>
              <a:spLocks/>
            </p:cNvSpPr>
            <p:nvPr/>
          </p:nvSpPr>
          <p:spPr bwMode="auto">
            <a:xfrm>
              <a:off x="741" y="1117"/>
              <a:ext cx="479" cy="479"/>
            </a:xfrm>
            <a:custGeom>
              <a:avLst/>
              <a:gdLst>
                <a:gd name="T0" fmla="*/ 16 w 239"/>
                <a:gd name="T1" fmla="*/ 236 h 240"/>
                <a:gd name="T2" fmla="*/ 236 w 239"/>
                <a:gd name="T3" fmla="*/ 16 h 240"/>
                <a:gd name="T4" fmla="*/ 236 w 239"/>
                <a:gd name="T5" fmla="*/ 3 h 240"/>
                <a:gd name="T6" fmla="*/ 223 w 239"/>
                <a:gd name="T7" fmla="*/ 3 h 240"/>
                <a:gd name="T8" fmla="*/ 3 w 239"/>
                <a:gd name="T9" fmla="*/ 223 h 240"/>
                <a:gd name="T10" fmla="*/ 3 w 239"/>
                <a:gd name="T11" fmla="*/ 236 h 240"/>
                <a:gd name="T12" fmla="*/ 16 w 239"/>
                <a:gd name="T13" fmla="*/ 236 h 240"/>
              </a:gdLst>
              <a:ahLst/>
              <a:cxnLst>
                <a:cxn ang="0">
                  <a:pos x="T0" y="T1"/>
                </a:cxn>
                <a:cxn ang="0">
                  <a:pos x="T2" y="T3"/>
                </a:cxn>
                <a:cxn ang="0">
                  <a:pos x="T4" y="T5"/>
                </a:cxn>
                <a:cxn ang="0">
                  <a:pos x="T6" y="T7"/>
                </a:cxn>
                <a:cxn ang="0">
                  <a:pos x="T8" y="T9"/>
                </a:cxn>
                <a:cxn ang="0">
                  <a:pos x="T10" y="T11"/>
                </a:cxn>
                <a:cxn ang="0">
                  <a:pos x="T12" y="T13"/>
                </a:cxn>
              </a:cxnLst>
              <a:rect l="0" t="0" r="r" b="b"/>
              <a:pathLst>
                <a:path w="239" h="240">
                  <a:moveTo>
                    <a:pt x="16" y="236"/>
                  </a:moveTo>
                  <a:cubicBezTo>
                    <a:pt x="236" y="16"/>
                    <a:pt x="236" y="16"/>
                    <a:pt x="236" y="16"/>
                  </a:cubicBezTo>
                  <a:cubicBezTo>
                    <a:pt x="239" y="13"/>
                    <a:pt x="239" y="7"/>
                    <a:pt x="236" y="3"/>
                  </a:cubicBezTo>
                  <a:cubicBezTo>
                    <a:pt x="232" y="0"/>
                    <a:pt x="226" y="0"/>
                    <a:pt x="223" y="3"/>
                  </a:cubicBezTo>
                  <a:cubicBezTo>
                    <a:pt x="3" y="223"/>
                    <a:pt x="3" y="223"/>
                    <a:pt x="3" y="223"/>
                  </a:cubicBezTo>
                  <a:cubicBezTo>
                    <a:pt x="0" y="227"/>
                    <a:pt x="0" y="232"/>
                    <a:pt x="3" y="236"/>
                  </a:cubicBezTo>
                  <a:cubicBezTo>
                    <a:pt x="7" y="240"/>
                    <a:pt x="12" y="240"/>
                    <a:pt x="16" y="236"/>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Rectangle 731"/>
            <p:cNvSpPr>
              <a:spLocks noChangeArrowheads="1"/>
            </p:cNvSpPr>
            <p:nvPr/>
          </p:nvSpPr>
          <p:spPr bwMode="auto">
            <a:xfrm>
              <a:off x="4607" y="2458"/>
              <a:ext cx="1537" cy="1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732"/>
            <p:cNvSpPr>
              <a:spLocks noEditPoints="1"/>
            </p:cNvSpPr>
            <p:nvPr/>
          </p:nvSpPr>
          <p:spPr bwMode="auto">
            <a:xfrm>
              <a:off x="4651" y="2796"/>
              <a:ext cx="1439" cy="859"/>
            </a:xfrm>
            <a:custGeom>
              <a:avLst/>
              <a:gdLst>
                <a:gd name="T0" fmla="*/ 89 w 719"/>
                <a:gd name="T1" fmla="*/ 46 h 430"/>
                <a:gd name="T2" fmla="*/ 166 w 719"/>
                <a:gd name="T3" fmla="*/ 33 h 430"/>
                <a:gd name="T4" fmla="*/ 178 w 719"/>
                <a:gd name="T5" fmla="*/ 24 h 430"/>
                <a:gd name="T6" fmla="*/ 256 w 719"/>
                <a:gd name="T7" fmla="*/ 42 h 430"/>
                <a:gd name="T8" fmla="*/ 335 w 719"/>
                <a:gd name="T9" fmla="*/ 24 h 430"/>
                <a:gd name="T10" fmla="*/ 404 w 719"/>
                <a:gd name="T11" fmla="*/ 24 h 430"/>
                <a:gd name="T12" fmla="*/ 453 w 719"/>
                <a:gd name="T13" fmla="*/ 6 h 430"/>
                <a:gd name="T14" fmla="*/ 536 w 719"/>
                <a:gd name="T15" fmla="*/ 0 h 430"/>
                <a:gd name="T16" fmla="*/ 634 w 719"/>
                <a:gd name="T17" fmla="*/ 8 h 430"/>
                <a:gd name="T18" fmla="*/ 691 w 719"/>
                <a:gd name="T19" fmla="*/ 14 h 430"/>
                <a:gd name="T20" fmla="*/ 43 w 719"/>
                <a:gd name="T21" fmla="*/ 122 h 430"/>
                <a:gd name="T22" fmla="*/ 107 w 719"/>
                <a:gd name="T23" fmla="*/ 118 h 430"/>
                <a:gd name="T24" fmla="*/ 174 w 719"/>
                <a:gd name="T25" fmla="*/ 111 h 430"/>
                <a:gd name="T26" fmla="*/ 242 w 719"/>
                <a:gd name="T27" fmla="*/ 101 h 430"/>
                <a:gd name="T28" fmla="*/ 312 w 719"/>
                <a:gd name="T29" fmla="*/ 91 h 430"/>
                <a:gd name="T30" fmla="*/ 387 w 719"/>
                <a:gd name="T31" fmla="*/ 88 h 430"/>
                <a:gd name="T32" fmla="*/ 453 w 719"/>
                <a:gd name="T33" fmla="*/ 89 h 430"/>
                <a:gd name="T34" fmla="*/ 533 w 719"/>
                <a:gd name="T35" fmla="*/ 77 h 430"/>
                <a:gd name="T36" fmla="*/ 616 w 719"/>
                <a:gd name="T37" fmla="*/ 100 h 430"/>
                <a:gd name="T38" fmla="*/ 667 w 719"/>
                <a:gd name="T39" fmla="*/ 81 h 430"/>
                <a:gd name="T40" fmla="*/ 15 w 719"/>
                <a:gd name="T41" fmla="*/ 156 h 430"/>
                <a:gd name="T42" fmla="*/ 87 w 719"/>
                <a:gd name="T43" fmla="*/ 154 h 430"/>
                <a:gd name="T44" fmla="*/ 158 w 719"/>
                <a:gd name="T45" fmla="*/ 154 h 430"/>
                <a:gd name="T46" fmla="*/ 236 w 719"/>
                <a:gd name="T47" fmla="*/ 177 h 430"/>
                <a:gd name="T48" fmla="*/ 300 w 719"/>
                <a:gd name="T49" fmla="*/ 177 h 430"/>
                <a:gd name="T50" fmla="*/ 360 w 719"/>
                <a:gd name="T51" fmla="*/ 156 h 430"/>
                <a:gd name="T52" fmla="*/ 432 w 719"/>
                <a:gd name="T53" fmla="*/ 154 h 430"/>
                <a:gd name="T54" fmla="*/ 498 w 719"/>
                <a:gd name="T55" fmla="*/ 154 h 430"/>
                <a:gd name="T56" fmla="*/ 581 w 719"/>
                <a:gd name="T57" fmla="*/ 177 h 430"/>
                <a:gd name="T58" fmla="*/ 633 w 719"/>
                <a:gd name="T59" fmla="*/ 158 h 430"/>
                <a:gd name="T60" fmla="*/ 694 w 719"/>
                <a:gd name="T61" fmla="*/ 160 h 430"/>
                <a:gd name="T62" fmla="*/ 43 w 719"/>
                <a:gd name="T63" fmla="*/ 232 h 430"/>
                <a:gd name="T64" fmla="*/ 105 w 719"/>
                <a:gd name="T65" fmla="*/ 264 h 430"/>
                <a:gd name="T66" fmla="*/ 181 w 719"/>
                <a:gd name="T67" fmla="*/ 236 h 430"/>
                <a:gd name="T68" fmla="*/ 296 w 719"/>
                <a:gd name="T69" fmla="*/ 276 h 430"/>
                <a:gd name="T70" fmla="*/ 373 w 719"/>
                <a:gd name="T71" fmla="*/ 263 h 430"/>
                <a:gd name="T72" fmla="*/ 385 w 719"/>
                <a:gd name="T73" fmla="*/ 254 h 430"/>
                <a:gd name="T74" fmla="*/ 496 w 719"/>
                <a:gd name="T75" fmla="*/ 239 h 430"/>
                <a:gd name="T76" fmla="*/ 566 w 719"/>
                <a:gd name="T77" fmla="*/ 277 h 430"/>
                <a:gd name="T78" fmla="*/ 629 w 719"/>
                <a:gd name="T79" fmla="*/ 275 h 430"/>
                <a:gd name="T80" fmla="*/ 694 w 719"/>
                <a:gd name="T81" fmla="*/ 271 h 430"/>
                <a:gd name="T82" fmla="*/ 60 w 719"/>
                <a:gd name="T83" fmla="*/ 348 h 430"/>
                <a:gd name="T84" fmla="*/ 84 w 719"/>
                <a:gd name="T85" fmla="*/ 349 h 430"/>
                <a:gd name="T86" fmla="*/ 158 w 719"/>
                <a:gd name="T87" fmla="*/ 353 h 430"/>
                <a:gd name="T88" fmla="*/ 231 w 719"/>
                <a:gd name="T89" fmla="*/ 331 h 430"/>
                <a:gd name="T90" fmla="*/ 291 w 719"/>
                <a:gd name="T91" fmla="*/ 312 h 430"/>
                <a:gd name="T92" fmla="*/ 363 w 719"/>
                <a:gd name="T93" fmla="*/ 307 h 430"/>
                <a:gd name="T94" fmla="*/ 434 w 719"/>
                <a:gd name="T95" fmla="*/ 307 h 430"/>
                <a:gd name="T96" fmla="*/ 528 w 719"/>
                <a:gd name="T97" fmla="*/ 317 h 430"/>
                <a:gd name="T98" fmla="*/ 591 w 719"/>
                <a:gd name="T99" fmla="*/ 313 h 430"/>
                <a:gd name="T100" fmla="*/ 659 w 719"/>
                <a:gd name="T101" fmla="*/ 348 h 430"/>
                <a:gd name="T102" fmla="*/ 15 w 719"/>
                <a:gd name="T103" fmla="*/ 391 h 430"/>
                <a:gd name="T104" fmla="*/ 82 w 719"/>
                <a:gd name="T105" fmla="*/ 392 h 430"/>
                <a:gd name="T106" fmla="*/ 149 w 719"/>
                <a:gd name="T107" fmla="*/ 394 h 430"/>
                <a:gd name="T108" fmla="*/ 222 w 719"/>
                <a:gd name="T109" fmla="*/ 386 h 430"/>
                <a:gd name="T110" fmla="*/ 285 w 719"/>
                <a:gd name="T111" fmla="*/ 386 h 430"/>
                <a:gd name="T112" fmla="*/ 350 w 719"/>
                <a:gd name="T113" fmla="*/ 391 h 430"/>
                <a:gd name="T114" fmla="*/ 422 w 719"/>
                <a:gd name="T115" fmla="*/ 390 h 430"/>
                <a:gd name="T116" fmla="*/ 538 w 719"/>
                <a:gd name="T117" fmla="*/ 430 h 430"/>
                <a:gd name="T118" fmla="*/ 615 w 719"/>
                <a:gd name="T119" fmla="*/ 417 h 430"/>
                <a:gd name="T120" fmla="*/ 626 w 719"/>
                <a:gd name="T121" fmla="*/ 408 h 430"/>
                <a:gd name="T122" fmla="*/ 705 w 719"/>
                <a:gd name="T123" fmla="*/ 384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9" h="430">
                  <a:moveTo>
                    <a:pt x="20" y="46"/>
                  </a:moveTo>
                  <a:cubicBezTo>
                    <a:pt x="15" y="46"/>
                    <a:pt x="15" y="46"/>
                    <a:pt x="15" y="46"/>
                  </a:cubicBezTo>
                  <a:cubicBezTo>
                    <a:pt x="15" y="7"/>
                    <a:pt x="15" y="7"/>
                    <a:pt x="15" y="7"/>
                  </a:cubicBezTo>
                  <a:cubicBezTo>
                    <a:pt x="15" y="7"/>
                    <a:pt x="14" y="8"/>
                    <a:pt x="13" y="8"/>
                  </a:cubicBezTo>
                  <a:cubicBezTo>
                    <a:pt x="13" y="9"/>
                    <a:pt x="12" y="9"/>
                    <a:pt x="11" y="10"/>
                  </a:cubicBezTo>
                  <a:cubicBezTo>
                    <a:pt x="10" y="10"/>
                    <a:pt x="9" y="11"/>
                    <a:pt x="8" y="11"/>
                  </a:cubicBezTo>
                  <a:cubicBezTo>
                    <a:pt x="7" y="12"/>
                    <a:pt x="6" y="12"/>
                    <a:pt x="5" y="12"/>
                  </a:cubicBezTo>
                  <a:cubicBezTo>
                    <a:pt x="5" y="7"/>
                    <a:pt x="5" y="7"/>
                    <a:pt x="5" y="7"/>
                  </a:cubicBezTo>
                  <a:cubicBezTo>
                    <a:pt x="6" y="7"/>
                    <a:pt x="7" y="6"/>
                    <a:pt x="8" y="6"/>
                  </a:cubicBezTo>
                  <a:cubicBezTo>
                    <a:pt x="10" y="5"/>
                    <a:pt x="11" y="5"/>
                    <a:pt x="12" y="4"/>
                  </a:cubicBezTo>
                  <a:cubicBezTo>
                    <a:pt x="13" y="3"/>
                    <a:pt x="14" y="3"/>
                    <a:pt x="15" y="2"/>
                  </a:cubicBezTo>
                  <a:cubicBezTo>
                    <a:pt x="17" y="1"/>
                    <a:pt x="18" y="1"/>
                    <a:pt x="18" y="0"/>
                  </a:cubicBezTo>
                  <a:cubicBezTo>
                    <a:pt x="20" y="0"/>
                    <a:pt x="20" y="0"/>
                    <a:pt x="20" y="0"/>
                  </a:cubicBezTo>
                  <a:lnTo>
                    <a:pt x="20" y="46"/>
                  </a:lnTo>
                  <a:close/>
                  <a:moveTo>
                    <a:pt x="64" y="23"/>
                  </a:moveTo>
                  <a:cubicBezTo>
                    <a:pt x="64" y="27"/>
                    <a:pt x="64" y="30"/>
                    <a:pt x="63" y="33"/>
                  </a:cubicBezTo>
                  <a:cubicBezTo>
                    <a:pt x="62" y="36"/>
                    <a:pt x="61" y="38"/>
                    <a:pt x="60" y="40"/>
                  </a:cubicBezTo>
                  <a:cubicBezTo>
                    <a:pt x="59" y="42"/>
                    <a:pt x="57" y="44"/>
                    <a:pt x="55" y="45"/>
                  </a:cubicBezTo>
                  <a:cubicBezTo>
                    <a:pt x="53" y="46"/>
                    <a:pt x="51" y="47"/>
                    <a:pt x="49" y="47"/>
                  </a:cubicBezTo>
                  <a:cubicBezTo>
                    <a:pt x="47" y="47"/>
                    <a:pt x="45" y="46"/>
                    <a:pt x="43" y="45"/>
                  </a:cubicBezTo>
                  <a:cubicBezTo>
                    <a:pt x="41" y="44"/>
                    <a:pt x="40" y="43"/>
                    <a:pt x="38" y="41"/>
                  </a:cubicBezTo>
                  <a:cubicBezTo>
                    <a:pt x="37" y="39"/>
                    <a:pt x="36" y="37"/>
                    <a:pt x="36" y="34"/>
                  </a:cubicBezTo>
                  <a:cubicBezTo>
                    <a:pt x="35" y="31"/>
                    <a:pt x="35" y="28"/>
                    <a:pt x="35" y="24"/>
                  </a:cubicBezTo>
                  <a:cubicBezTo>
                    <a:pt x="35" y="20"/>
                    <a:pt x="35" y="17"/>
                    <a:pt x="36" y="14"/>
                  </a:cubicBezTo>
                  <a:cubicBezTo>
                    <a:pt x="36" y="11"/>
                    <a:pt x="37" y="8"/>
                    <a:pt x="39" y="6"/>
                  </a:cubicBezTo>
                  <a:cubicBezTo>
                    <a:pt x="40" y="4"/>
                    <a:pt x="42" y="3"/>
                    <a:pt x="43" y="2"/>
                  </a:cubicBezTo>
                  <a:cubicBezTo>
                    <a:pt x="45" y="1"/>
                    <a:pt x="47" y="0"/>
                    <a:pt x="50" y="0"/>
                  </a:cubicBezTo>
                  <a:cubicBezTo>
                    <a:pt x="59" y="0"/>
                    <a:pt x="64" y="8"/>
                    <a:pt x="64" y="23"/>
                  </a:cubicBezTo>
                  <a:close/>
                  <a:moveTo>
                    <a:pt x="59" y="24"/>
                  </a:moveTo>
                  <a:cubicBezTo>
                    <a:pt x="59" y="11"/>
                    <a:pt x="56" y="5"/>
                    <a:pt x="50" y="5"/>
                  </a:cubicBezTo>
                  <a:cubicBezTo>
                    <a:pt x="43" y="5"/>
                    <a:pt x="40" y="11"/>
                    <a:pt x="40" y="24"/>
                  </a:cubicBezTo>
                  <a:cubicBezTo>
                    <a:pt x="40" y="36"/>
                    <a:pt x="43" y="42"/>
                    <a:pt x="49" y="42"/>
                  </a:cubicBezTo>
                  <a:cubicBezTo>
                    <a:pt x="56" y="42"/>
                    <a:pt x="59" y="36"/>
                    <a:pt x="59" y="24"/>
                  </a:cubicBezTo>
                  <a:close/>
                  <a:moveTo>
                    <a:pt x="89" y="46"/>
                  </a:moveTo>
                  <a:cubicBezTo>
                    <a:pt x="84" y="46"/>
                    <a:pt x="84" y="46"/>
                    <a:pt x="84" y="46"/>
                  </a:cubicBezTo>
                  <a:cubicBezTo>
                    <a:pt x="84" y="7"/>
                    <a:pt x="84" y="7"/>
                    <a:pt x="84" y="7"/>
                  </a:cubicBezTo>
                  <a:cubicBezTo>
                    <a:pt x="84" y="7"/>
                    <a:pt x="83" y="8"/>
                    <a:pt x="82" y="8"/>
                  </a:cubicBezTo>
                  <a:cubicBezTo>
                    <a:pt x="82" y="9"/>
                    <a:pt x="81" y="9"/>
                    <a:pt x="80" y="10"/>
                  </a:cubicBezTo>
                  <a:cubicBezTo>
                    <a:pt x="79" y="10"/>
                    <a:pt x="78" y="11"/>
                    <a:pt x="77" y="11"/>
                  </a:cubicBezTo>
                  <a:cubicBezTo>
                    <a:pt x="76" y="12"/>
                    <a:pt x="75" y="12"/>
                    <a:pt x="74" y="12"/>
                  </a:cubicBezTo>
                  <a:cubicBezTo>
                    <a:pt x="74" y="7"/>
                    <a:pt x="74" y="7"/>
                    <a:pt x="74" y="7"/>
                  </a:cubicBezTo>
                  <a:cubicBezTo>
                    <a:pt x="75" y="7"/>
                    <a:pt x="76" y="6"/>
                    <a:pt x="77" y="6"/>
                  </a:cubicBezTo>
                  <a:cubicBezTo>
                    <a:pt x="79" y="5"/>
                    <a:pt x="80" y="5"/>
                    <a:pt x="81" y="4"/>
                  </a:cubicBezTo>
                  <a:cubicBezTo>
                    <a:pt x="82" y="3"/>
                    <a:pt x="83" y="3"/>
                    <a:pt x="84" y="2"/>
                  </a:cubicBezTo>
                  <a:cubicBezTo>
                    <a:pt x="86" y="1"/>
                    <a:pt x="86" y="1"/>
                    <a:pt x="87" y="0"/>
                  </a:cubicBezTo>
                  <a:cubicBezTo>
                    <a:pt x="89" y="0"/>
                    <a:pt x="89" y="0"/>
                    <a:pt x="89" y="0"/>
                  </a:cubicBezTo>
                  <a:lnTo>
                    <a:pt x="89" y="46"/>
                  </a:lnTo>
                  <a:close/>
                  <a:moveTo>
                    <a:pt x="133" y="23"/>
                  </a:moveTo>
                  <a:cubicBezTo>
                    <a:pt x="133" y="27"/>
                    <a:pt x="133" y="30"/>
                    <a:pt x="132" y="33"/>
                  </a:cubicBezTo>
                  <a:cubicBezTo>
                    <a:pt x="131" y="36"/>
                    <a:pt x="130" y="38"/>
                    <a:pt x="129" y="40"/>
                  </a:cubicBezTo>
                  <a:cubicBezTo>
                    <a:pt x="128" y="42"/>
                    <a:pt x="126" y="44"/>
                    <a:pt x="124" y="45"/>
                  </a:cubicBezTo>
                  <a:cubicBezTo>
                    <a:pt x="122" y="46"/>
                    <a:pt x="120" y="47"/>
                    <a:pt x="118" y="47"/>
                  </a:cubicBezTo>
                  <a:cubicBezTo>
                    <a:pt x="116" y="47"/>
                    <a:pt x="114" y="46"/>
                    <a:pt x="112" y="45"/>
                  </a:cubicBezTo>
                  <a:cubicBezTo>
                    <a:pt x="110" y="44"/>
                    <a:pt x="109" y="43"/>
                    <a:pt x="107" y="41"/>
                  </a:cubicBezTo>
                  <a:cubicBezTo>
                    <a:pt x="106" y="39"/>
                    <a:pt x="105" y="37"/>
                    <a:pt x="105" y="34"/>
                  </a:cubicBezTo>
                  <a:cubicBezTo>
                    <a:pt x="104" y="31"/>
                    <a:pt x="104" y="28"/>
                    <a:pt x="104" y="24"/>
                  </a:cubicBezTo>
                  <a:cubicBezTo>
                    <a:pt x="104" y="20"/>
                    <a:pt x="104" y="17"/>
                    <a:pt x="105" y="14"/>
                  </a:cubicBezTo>
                  <a:cubicBezTo>
                    <a:pt x="105" y="11"/>
                    <a:pt x="106" y="8"/>
                    <a:pt x="108" y="6"/>
                  </a:cubicBezTo>
                  <a:cubicBezTo>
                    <a:pt x="109" y="4"/>
                    <a:pt x="110" y="3"/>
                    <a:pt x="112" y="2"/>
                  </a:cubicBezTo>
                  <a:cubicBezTo>
                    <a:pt x="114" y="1"/>
                    <a:pt x="116" y="0"/>
                    <a:pt x="119" y="0"/>
                  </a:cubicBezTo>
                  <a:cubicBezTo>
                    <a:pt x="128" y="0"/>
                    <a:pt x="133" y="8"/>
                    <a:pt x="133" y="23"/>
                  </a:cubicBezTo>
                  <a:close/>
                  <a:moveTo>
                    <a:pt x="128" y="24"/>
                  </a:moveTo>
                  <a:cubicBezTo>
                    <a:pt x="128" y="11"/>
                    <a:pt x="125" y="5"/>
                    <a:pt x="119" y="5"/>
                  </a:cubicBezTo>
                  <a:cubicBezTo>
                    <a:pt x="112" y="5"/>
                    <a:pt x="109" y="11"/>
                    <a:pt x="109" y="24"/>
                  </a:cubicBezTo>
                  <a:cubicBezTo>
                    <a:pt x="109" y="36"/>
                    <a:pt x="112" y="42"/>
                    <a:pt x="118" y="42"/>
                  </a:cubicBezTo>
                  <a:cubicBezTo>
                    <a:pt x="125" y="42"/>
                    <a:pt x="128" y="36"/>
                    <a:pt x="128" y="24"/>
                  </a:cubicBezTo>
                  <a:close/>
                  <a:moveTo>
                    <a:pt x="167" y="23"/>
                  </a:moveTo>
                  <a:cubicBezTo>
                    <a:pt x="167" y="27"/>
                    <a:pt x="167" y="30"/>
                    <a:pt x="166" y="33"/>
                  </a:cubicBezTo>
                  <a:cubicBezTo>
                    <a:pt x="166" y="36"/>
                    <a:pt x="165" y="38"/>
                    <a:pt x="163" y="40"/>
                  </a:cubicBezTo>
                  <a:cubicBezTo>
                    <a:pt x="162" y="42"/>
                    <a:pt x="161" y="44"/>
                    <a:pt x="159" y="45"/>
                  </a:cubicBezTo>
                  <a:cubicBezTo>
                    <a:pt x="157" y="46"/>
                    <a:pt x="155" y="47"/>
                    <a:pt x="152" y="47"/>
                  </a:cubicBezTo>
                  <a:cubicBezTo>
                    <a:pt x="150" y="47"/>
                    <a:pt x="148" y="46"/>
                    <a:pt x="146" y="45"/>
                  </a:cubicBezTo>
                  <a:cubicBezTo>
                    <a:pt x="145" y="44"/>
                    <a:pt x="143" y="43"/>
                    <a:pt x="142" y="41"/>
                  </a:cubicBezTo>
                  <a:cubicBezTo>
                    <a:pt x="141" y="39"/>
                    <a:pt x="140" y="37"/>
                    <a:pt x="139" y="34"/>
                  </a:cubicBezTo>
                  <a:cubicBezTo>
                    <a:pt x="139" y="31"/>
                    <a:pt x="138" y="28"/>
                    <a:pt x="138" y="24"/>
                  </a:cubicBezTo>
                  <a:cubicBezTo>
                    <a:pt x="138" y="20"/>
                    <a:pt x="139" y="17"/>
                    <a:pt x="139" y="14"/>
                  </a:cubicBezTo>
                  <a:cubicBezTo>
                    <a:pt x="140" y="11"/>
                    <a:pt x="141" y="8"/>
                    <a:pt x="142" y="6"/>
                  </a:cubicBezTo>
                  <a:cubicBezTo>
                    <a:pt x="143" y="4"/>
                    <a:pt x="145" y="3"/>
                    <a:pt x="147" y="2"/>
                  </a:cubicBezTo>
                  <a:cubicBezTo>
                    <a:pt x="149" y="1"/>
                    <a:pt x="151" y="0"/>
                    <a:pt x="153" y="0"/>
                  </a:cubicBezTo>
                  <a:cubicBezTo>
                    <a:pt x="163" y="0"/>
                    <a:pt x="167" y="8"/>
                    <a:pt x="167" y="23"/>
                  </a:cubicBezTo>
                  <a:close/>
                  <a:moveTo>
                    <a:pt x="162" y="24"/>
                  </a:moveTo>
                  <a:cubicBezTo>
                    <a:pt x="162" y="11"/>
                    <a:pt x="159" y="5"/>
                    <a:pt x="153" y="5"/>
                  </a:cubicBezTo>
                  <a:cubicBezTo>
                    <a:pt x="147" y="5"/>
                    <a:pt x="144" y="11"/>
                    <a:pt x="144" y="24"/>
                  </a:cubicBezTo>
                  <a:cubicBezTo>
                    <a:pt x="144" y="36"/>
                    <a:pt x="147" y="42"/>
                    <a:pt x="153" y="42"/>
                  </a:cubicBezTo>
                  <a:cubicBezTo>
                    <a:pt x="159" y="42"/>
                    <a:pt x="162" y="36"/>
                    <a:pt x="162" y="24"/>
                  </a:cubicBezTo>
                  <a:close/>
                  <a:moveTo>
                    <a:pt x="202" y="23"/>
                  </a:moveTo>
                  <a:cubicBezTo>
                    <a:pt x="202" y="27"/>
                    <a:pt x="202" y="30"/>
                    <a:pt x="201" y="33"/>
                  </a:cubicBezTo>
                  <a:cubicBezTo>
                    <a:pt x="200" y="36"/>
                    <a:pt x="199" y="38"/>
                    <a:pt x="198" y="40"/>
                  </a:cubicBezTo>
                  <a:cubicBezTo>
                    <a:pt x="197" y="42"/>
                    <a:pt x="195" y="44"/>
                    <a:pt x="193" y="45"/>
                  </a:cubicBezTo>
                  <a:cubicBezTo>
                    <a:pt x="191" y="46"/>
                    <a:pt x="189" y="47"/>
                    <a:pt x="187" y="47"/>
                  </a:cubicBezTo>
                  <a:cubicBezTo>
                    <a:pt x="185" y="47"/>
                    <a:pt x="183" y="46"/>
                    <a:pt x="181" y="45"/>
                  </a:cubicBezTo>
                  <a:cubicBezTo>
                    <a:pt x="179" y="44"/>
                    <a:pt x="178" y="43"/>
                    <a:pt x="176" y="41"/>
                  </a:cubicBezTo>
                  <a:cubicBezTo>
                    <a:pt x="175" y="39"/>
                    <a:pt x="174" y="37"/>
                    <a:pt x="174" y="34"/>
                  </a:cubicBezTo>
                  <a:cubicBezTo>
                    <a:pt x="173" y="31"/>
                    <a:pt x="173" y="28"/>
                    <a:pt x="173" y="24"/>
                  </a:cubicBezTo>
                  <a:cubicBezTo>
                    <a:pt x="173" y="20"/>
                    <a:pt x="173" y="17"/>
                    <a:pt x="174" y="14"/>
                  </a:cubicBezTo>
                  <a:cubicBezTo>
                    <a:pt x="174" y="11"/>
                    <a:pt x="175" y="8"/>
                    <a:pt x="177" y="6"/>
                  </a:cubicBezTo>
                  <a:cubicBezTo>
                    <a:pt x="178" y="4"/>
                    <a:pt x="179" y="3"/>
                    <a:pt x="181" y="2"/>
                  </a:cubicBezTo>
                  <a:cubicBezTo>
                    <a:pt x="183" y="1"/>
                    <a:pt x="185" y="0"/>
                    <a:pt x="188" y="0"/>
                  </a:cubicBezTo>
                  <a:cubicBezTo>
                    <a:pt x="197" y="0"/>
                    <a:pt x="202" y="8"/>
                    <a:pt x="202" y="23"/>
                  </a:cubicBezTo>
                  <a:close/>
                  <a:moveTo>
                    <a:pt x="197" y="24"/>
                  </a:moveTo>
                  <a:cubicBezTo>
                    <a:pt x="197" y="11"/>
                    <a:pt x="194" y="5"/>
                    <a:pt x="188" y="5"/>
                  </a:cubicBezTo>
                  <a:cubicBezTo>
                    <a:pt x="181" y="5"/>
                    <a:pt x="178" y="11"/>
                    <a:pt x="178" y="24"/>
                  </a:cubicBezTo>
                  <a:cubicBezTo>
                    <a:pt x="178" y="36"/>
                    <a:pt x="181" y="42"/>
                    <a:pt x="187" y="42"/>
                  </a:cubicBezTo>
                  <a:cubicBezTo>
                    <a:pt x="194" y="42"/>
                    <a:pt x="197" y="36"/>
                    <a:pt x="197" y="24"/>
                  </a:cubicBezTo>
                  <a:close/>
                  <a:moveTo>
                    <a:pt x="227" y="46"/>
                  </a:moveTo>
                  <a:cubicBezTo>
                    <a:pt x="222" y="46"/>
                    <a:pt x="222" y="46"/>
                    <a:pt x="222" y="46"/>
                  </a:cubicBezTo>
                  <a:cubicBezTo>
                    <a:pt x="222" y="7"/>
                    <a:pt x="222" y="7"/>
                    <a:pt x="222" y="7"/>
                  </a:cubicBezTo>
                  <a:cubicBezTo>
                    <a:pt x="222" y="7"/>
                    <a:pt x="221" y="8"/>
                    <a:pt x="220" y="8"/>
                  </a:cubicBezTo>
                  <a:cubicBezTo>
                    <a:pt x="220" y="9"/>
                    <a:pt x="219" y="9"/>
                    <a:pt x="218" y="10"/>
                  </a:cubicBezTo>
                  <a:cubicBezTo>
                    <a:pt x="217" y="10"/>
                    <a:pt x="216" y="11"/>
                    <a:pt x="215" y="11"/>
                  </a:cubicBezTo>
                  <a:cubicBezTo>
                    <a:pt x="214" y="12"/>
                    <a:pt x="213" y="12"/>
                    <a:pt x="212" y="12"/>
                  </a:cubicBezTo>
                  <a:cubicBezTo>
                    <a:pt x="212" y="7"/>
                    <a:pt x="212" y="7"/>
                    <a:pt x="212" y="7"/>
                  </a:cubicBezTo>
                  <a:cubicBezTo>
                    <a:pt x="213" y="7"/>
                    <a:pt x="214" y="6"/>
                    <a:pt x="215" y="6"/>
                  </a:cubicBezTo>
                  <a:cubicBezTo>
                    <a:pt x="217" y="5"/>
                    <a:pt x="218" y="5"/>
                    <a:pt x="219" y="4"/>
                  </a:cubicBezTo>
                  <a:cubicBezTo>
                    <a:pt x="220" y="3"/>
                    <a:pt x="221" y="3"/>
                    <a:pt x="222" y="2"/>
                  </a:cubicBezTo>
                  <a:cubicBezTo>
                    <a:pt x="224" y="1"/>
                    <a:pt x="224" y="1"/>
                    <a:pt x="225" y="0"/>
                  </a:cubicBezTo>
                  <a:cubicBezTo>
                    <a:pt x="227" y="0"/>
                    <a:pt x="227" y="0"/>
                    <a:pt x="227" y="0"/>
                  </a:cubicBezTo>
                  <a:lnTo>
                    <a:pt x="227" y="46"/>
                  </a:lnTo>
                  <a:close/>
                  <a:moveTo>
                    <a:pt x="271" y="23"/>
                  </a:moveTo>
                  <a:cubicBezTo>
                    <a:pt x="271" y="27"/>
                    <a:pt x="271" y="30"/>
                    <a:pt x="270" y="33"/>
                  </a:cubicBezTo>
                  <a:cubicBezTo>
                    <a:pt x="269" y="36"/>
                    <a:pt x="268" y="38"/>
                    <a:pt x="267" y="40"/>
                  </a:cubicBezTo>
                  <a:cubicBezTo>
                    <a:pt x="266" y="42"/>
                    <a:pt x="264" y="44"/>
                    <a:pt x="262" y="45"/>
                  </a:cubicBezTo>
                  <a:cubicBezTo>
                    <a:pt x="260" y="46"/>
                    <a:pt x="258" y="47"/>
                    <a:pt x="256" y="47"/>
                  </a:cubicBezTo>
                  <a:cubicBezTo>
                    <a:pt x="254" y="47"/>
                    <a:pt x="252" y="46"/>
                    <a:pt x="250" y="45"/>
                  </a:cubicBezTo>
                  <a:cubicBezTo>
                    <a:pt x="248" y="44"/>
                    <a:pt x="247" y="43"/>
                    <a:pt x="245" y="41"/>
                  </a:cubicBezTo>
                  <a:cubicBezTo>
                    <a:pt x="244" y="39"/>
                    <a:pt x="243" y="37"/>
                    <a:pt x="243" y="34"/>
                  </a:cubicBezTo>
                  <a:cubicBezTo>
                    <a:pt x="242" y="31"/>
                    <a:pt x="242" y="28"/>
                    <a:pt x="242" y="24"/>
                  </a:cubicBezTo>
                  <a:cubicBezTo>
                    <a:pt x="242" y="20"/>
                    <a:pt x="242" y="17"/>
                    <a:pt x="243" y="14"/>
                  </a:cubicBezTo>
                  <a:cubicBezTo>
                    <a:pt x="243" y="11"/>
                    <a:pt x="244" y="8"/>
                    <a:pt x="246" y="6"/>
                  </a:cubicBezTo>
                  <a:cubicBezTo>
                    <a:pt x="247" y="4"/>
                    <a:pt x="248" y="3"/>
                    <a:pt x="250" y="2"/>
                  </a:cubicBezTo>
                  <a:cubicBezTo>
                    <a:pt x="252" y="1"/>
                    <a:pt x="254" y="0"/>
                    <a:pt x="257" y="0"/>
                  </a:cubicBezTo>
                  <a:cubicBezTo>
                    <a:pt x="266" y="0"/>
                    <a:pt x="271" y="8"/>
                    <a:pt x="271" y="23"/>
                  </a:cubicBezTo>
                  <a:close/>
                  <a:moveTo>
                    <a:pt x="266" y="24"/>
                  </a:moveTo>
                  <a:cubicBezTo>
                    <a:pt x="266" y="11"/>
                    <a:pt x="263" y="5"/>
                    <a:pt x="257" y="5"/>
                  </a:cubicBezTo>
                  <a:cubicBezTo>
                    <a:pt x="250" y="5"/>
                    <a:pt x="247" y="11"/>
                    <a:pt x="247" y="24"/>
                  </a:cubicBezTo>
                  <a:cubicBezTo>
                    <a:pt x="247" y="36"/>
                    <a:pt x="250" y="42"/>
                    <a:pt x="256" y="42"/>
                  </a:cubicBezTo>
                  <a:cubicBezTo>
                    <a:pt x="263" y="42"/>
                    <a:pt x="266" y="36"/>
                    <a:pt x="266" y="24"/>
                  </a:cubicBezTo>
                  <a:close/>
                  <a:moveTo>
                    <a:pt x="296" y="46"/>
                  </a:moveTo>
                  <a:cubicBezTo>
                    <a:pt x="291" y="46"/>
                    <a:pt x="291" y="46"/>
                    <a:pt x="291" y="46"/>
                  </a:cubicBezTo>
                  <a:cubicBezTo>
                    <a:pt x="291" y="7"/>
                    <a:pt x="291" y="7"/>
                    <a:pt x="291" y="7"/>
                  </a:cubicBezTo>
                  <a:cubicBezTo>
                    <a:pt x="291" y="7"/>
                    <a:pt x="290" y="8"/>
                    <a:pt x="289" y="8"/>
                  </a:cubicBezTo>
                  <a:cubicBezTo>
                    <a:pt x="289" y="9"/>
                    <a:pt x="288" y="9"/>
                    <a:pt x="287" y="10"/>
                  </a:cubicBezTo>
                  <a:cubicBezTo>
                    <a:pt x="286" y="10"/>
                    <a:pt x="285" y="11"/>
                    <a:pt x="284" y="11"/>
                  </a:cubicBezTo>
                  <a:cubicBezTo>
                    <a:pt x="283" y="12"/>
                    <a:pt x="282" y="12"/>
                    <a:pt x="281" y="12"/>
                  </a:cubicBezTo>
                  <a:cubicBezTo>
                    <a:pt x="281" y="7"/>
                    <a:pt x="281" y="7"/>
                    <a:pt x="281" y="7"/>
                  </a:cubicBezTo>
                  <a:cubicBezTo>
                    <a:pt x="282" y="7"/>
                    <a:pt x="283" y="6"/>
                    <a:pt x="284" y="6"/>
                  </a:cubicBezTo>
                  <a:cubicBezTo>
                    <a:pt x="286" y="5"/>
                    <a:pt x="287" y="5"/>
                    <a:pt x="288" y="4"/>
                  </a:cubicBezTo>
                  <a:cubicBezTo>
                    <a:pt x="289" y="3"/>
                    <a:pt x="290" y="3"/>
                    <a:pt x="291" y="2"/>
                  </a:cubicBezTo>
                  <a:cubicBezTo>
                    <a:pt x="293" y="1"/>
                    <a:pt x="293" y="1"/>
                    <a:pt x="294" y="0"/>
                  </a:cubicBezTo>
                  <a:cubicBezTo>
                    <a:pt x="296" y="0"/>
                    <a:pt x="296" y="0"/>
                    <a:pt x="296" y="0"/>
                  </a:cubicBezTo>
                  <a:lnTo>
                    <a:pt x="296" y="46"/>
                  </a:lnTo>
                  <a:close/>
                  <a:moveTo>
                    <a:pt x="340" y="23"/>
                  </a:moveTo>
                  <a:cubicBezTo>
                    <a:pt x="340" y="27"/>
                    <a:pt x="340" y="30"/>
                    <a:pt x="339" y="33"/>
                  </a:cubicBezTo>
                  <a:cubicBezTo>
                    <a:pt x="338" y="36"/>
                    <a:pt x="337" y="38"/>
                    <a:pt x="336" y="40"/>
                  </a:cubicBezTo>
                  <a:cubicBezTo>
                    <a:pt x="335" y="42"/>
                    <a:pt x="333" y="44"/>
                    <a:pt x="331" y="45"/>
                  </a:cubicBezTo>
                  <a:cubicBezTo>
                    <a:pt x="329" y="46"/>
                    <a:pt x="327" y="47"/>
                    <a:pt x="325" y="47"/>
                  </a:cubicBezTo>
                  <a:cubicBezTo>
                    <a:pt x="323" y="47"/>
                    <a:pt x="321" y="46"/>
                    <a:pt x="319" y="45"/>
                  </a:cubicBezTo>
                  <a:cubicBezTo>
                    <a:pt x="317" y="44"/>
                    <a:pt x="316" y="43"/>
                    <a:pt x="314" y="41"/>
                  </a:cubicBezTo>
                  <a:cubicBezTo>
                    <a:pt x="313" y="39"/>
                    <a:pt x="312" y="37"/>
                    <a:pt x="312" y="34"/>
                  </a:cubicBezTo>
                  <a:cubicBezTo>
                    <a:pt x="311" y="31"/>
                    <a:pt x="311" y="28"/>
                    <a:pt x="311" y="24"/>
                  </a:cubicBezTo>
                  <a:cubicBezTo>
                    <a:pt x="311" y="20"/>
                    <a:pt x="311" y="17"/>
                    <a:pt x="312" y="14"/>
                  </a:cubicBezTo>
                  <a:cubicBezTo>
                    <a:pt x="312" y="11"/>
                    <a:pt x="313" y="8"/>
                    <a:pt x="315" y="6"/>
                  </a:cubicBezTo>
                  <a:cubicBezTo>
                    <a:pt x="316" y="4"/>
                    <a:pt x="317" y="3"/>
                    <a:pt x="319" y="2"/>
                  </a:cubicBezTo>
                  <a:cubicBezTo>
                    <a:pt x="321" y="1"/>
                    <a:pt x="323" y="0"/>
                    <a:pt x="326" y="0"/>
                  </a:cubicBezTo>
                  <a:cubicBezTo>
                    <a:pt x="335" y="0"/>
                    <a:pt x="340" y="8"/>
                    <a:pt x="340" y="23"/>
                  </a:cubicBezTo>
                  <a:close/>
                  <a:moveTo>
                    <a:pt x="335" y="24"/>
                  </a:moveTo>
                  <a:cubicBezTo>
                    <a:pt x="335" y="11"/>
                    <a:pt x="332" y="5"/>
                    <a:pt x="326" y="5"/>
                  </a:cubicBezTo>
                  <a:cubicBezTo>
                    <a:pt x="319" y="5"/>
                    <a:pt x="316" y="11"/>
                    <a:pt x="316" y="24"/>
                  </a:cubicBezTo>
                  <a:cubicBezTo>
                    <a:pt x="316" y="36"/>
                    <a:pt x="319" y="42"/>
                    <a:pt x="325" y="42"/>
                  </a:cubicBezTo>
                  <a:cubicBezTo>
                    <a:pt x="332" y="42"/>
                    <a:pt x="335" y="36"/>
                    <a:pt x="335" y="24"/>
                  </a:cubicBezTo>
                  <a:close/>
                  <a:moveTo>
                    <a:pt x="374" y="23"/>
                  </a:moveTo>
                  <a:cubicBezTo>
                    <a:pt x="374" y="27"/>
                    <a:pt x="374" y="30"/>
                    <a:pt x="373" y="33"/>
                  </a:cubicBezTo>
                  <a:cubicBezTo>
                    <a:pt x="373" y="36"/>
                    <a:pt x="372" y="38"/>
                    <a:pt x="370" y="40"/>
                  </a:cubicBezTo>
                  <a:cubicBezTo>
                    <a:pt x="369" y="42"/>
                    <a:pt x="368" y="44"/>
                    <a:pt x="366" y="45"/>
                  </a:cubicBezTo>
                  <a:cubicBezTo>
                    <a:pt x="364" y="46"/>
                    <a:pt x="362" y="47"/>
                    <a:pt x="359" y="47"/>
                  </a:cubicBezTo>
                  <a:cubicBezTo>
                    <a:pt x="357" y="47"/>
                    <a:pt x="355" y="46"/>
                    <a:pt x="353" y="45"/>
                  </a:cubicBezTo>
                  <a:cubicBezTo>
                    <a:pt x="352" y="44"/>
                    <a:pt x="350" y="43"/>
                    <a:pt x="349" y="41"/>
                  </a:cubicBezTo>
                  <a:cubicBezTo>
                    <a:pt x="348" y="39"/>
                    <a:pt x="347" y="37"/>
                    <a:pt x="346" y="34"/>
                  </a:cubicBezTo>
                  <a:cubicBezTo>
                    <a:pt x="346" y="31"/>
                    <a:pt x="345" y="28"/>
                    <a:pt x="345" y="24"/>
                  </a:cubicBezTo>
                  <a:cubicBezTo>
                    <a:pt x="345" y="20"/>
                    <a:pt x="346" y="17"/>
                    <a:pt x="346" y="14"/>
                  </a:cubicBezTo>
                  <a:cubicBezTo>
                    <a:pt x="347" y="11"/>
                    <a:pt x="348" y="8"/>
                    <a:pt x="349" y="6"/>
                  </a:cubicBezTo>
                  <a:cubicBezTo>
                    <a:pt x="350" y="4"/>
                    <a:pt x="352" y="3"/>
                    <a:pt x="354" y="2"/>
                  </a:cubicBezTo>
                  <a:cubicBezTo>
                    <a:pt x="356" y="1"/>
                    <a:pt x="358" y="0"/>
                    <a:pt x="360" y="0"/>
                  </a:cubicBezTo>
                  <a:cubicBezTo>
                    <a:pt x="370" y="0"/>
                    <a:pt x="374" y="8"/>
                    <a:pt x="374" y="23"/>
                  </a:cubicBezTo>
                  <a:close/>
                  <a:moveTo>
                    <a:pt x="369" y="24"/>
                  </a:moveTo>
                  <a:cubicBezTo>
                    <a:pt x="369" y="11"/>
                    <a:pt x="366" y="5"/>
                    <a:pt x="360" y="5"/>
                  </a:cubicBezTo>
                  <a:cubicBezTo>
                    <a:pt x="354" y="5"/>
                    <a:pt x="350" y="11"/>
                    <a:pt x="350" y="24"/>
                  </a:cubicBezTo>
                  <a:cubicBezTo>
                    <a:pt x="350" y="36"/>
                    <a:pt x="354" y="42"/>
                    <a:pt x="360" y="42"/>
                  </a:cubicBezTo>
                  <a:cubicBezTo>
                    <a:pt x="366" y="42"/>
                    <a:pt x="369" y="36"/>
                    <a:pt x="369" y="24"/>
                  </a:cubicBezTo>
                  <a:close/>
                  <a:moveTo>
                    <a:pt x="409" y="23"/>
                  </a:moveTo>
                  <a:cubicBezTo>
                    <a:pt x="409" y="27"/>
                    <a:pt x="409" y="30"/>
                    <a:pt x="408" y="33"/>
                  </a:cubicBezTo>
                  <a:cubicBezTo>
                    <a:pt x="407" y="36"/>
                    <a:pt x="406" y="38"/>
                    <a:pt x="405" y="40"/>
                  </a:cubicBezTo>
                  <a:cubicBezTo>
                    <a:pt x="404" y="42"/>
                    <a:pt x="402" y="44"/>
                    <a:pt x="400" y="45"/>
                  </a:cubicBezTo>
                  <a:cubicBezTo>
                    <a:pt x="398" y="46"/>
                    <a:pt x="396" y="47"/>
                    <a:pt x="394" y="47"/>
                  </a:cubicBezTo>
                  <a:cubicBezTo>
                    <a:pt x="392" y="47"/>
                    <a:pt x="390" y="46"/>
                    <a:pt x="388" y="45"/>
                  </a:cubicBezTo>
                  <a:cubicBezTo>
                    <a:pt x="386" y="44"/>
                    <a:pt x="385" y="43"/>
                    <a:pt x="383" y="41"/>
                  </a:cubicBezTo>
                  <a:cubicBezTo>
                    <a:pt x="382" y="39"/>
                    <a:pt x="381" y="37"/>
                    <a:pt x="381" y="34"/>
                  </a:cubicBezTo>
                  <a:cubicBezTo>
                    <a:pt x="380" y="31"/>
                    <a:pt x="380" y="28"/>
                    <a:pt x="380" y="24"/>
                  </a:cubicBezTo>
                  <a:cubicBezTo>
                    <a:pt x="380" y="20"/>
                    <a:pt x="380" y="17"/>
                    <a:pt x="381" y="14"/>
                  </a:cubicBezTo>
                  <a:cubicBezTo>
                    <a:pt x="381" y="11"/>
                    <a:pt x="382" y="8"/>
                    <a:pt x="384" y="6"/>
                  </a:cubicBezTo>
                  <a:cubicBezTo>
                    <a:pt x="385" y="4"/>
                    <a:pt x="386" y="3"/>
                    <a:pt x="388" y="2"/>
                  </a:cubicBezTo>
                  <a:cubicBezTo>
                    <a:pt x="390" y="1"/>
                    <a:pt x="392" y="0"/>
                    <a:pt x="395" y="0"/>
                  </a:cubicBezTo>
                  <a:cubicBezTo>
                    <a:pt x="404" y="0"/>
                    <a:pt x="409" y="8"/>
                    <a:pt x="409" y="23"/>
                  </a:cubicBezTo>
                  <a:close/>
                  <a:moveTo>
                    <a:pt x="404" y="24"/>
                  </a:moveTo>
                  <a:cubicBezTo>
                    <a:pt x="404" y="11"/>
                    <a:pt x="401" y="5"/>
                    <a:pt x="395" y="5"/>
                  </a:cubicBezTo>
                  <a:cubicBezTo>
                    <a:pt x="388" y="5"/>
                    <a:pt x="385" y="11"/>
                    <a:pt x="385" y="24"/>
                  </a:cubicBezTo>
                  <a:cubicBezTo>
                    <a:pt x="385" y="36"/>
                    <a:pt x="388" y="42"/>
                    <a:pt x="394" y="42"/>
                  </a:cubicBezTo>
                  <a:cubicBezTo>
                    <a:pt x="401" y="42"/>
                    <a:pt x="404" y="36"/>
                    <a:pt x="404" y="24"/>
                  </a:cubicBezTo>
                  <a:close/>
                  <a:moveTo>
                    <a:pt x="443" y="23"/>
                  </a:moveTo>
                  <a:cubicBezTo>
                    <a:pt x="443" y="27"/>
                    <a:pt x="443" y="30"/>
                    <a:pt x="442" y="33"/>
                  </a:cubicBezTo>
                  <a:cubicBezTo>
                    <a:pt x="442" y="36"/>
                    <a:pt x="441" y="38"/>
                    <a:pt x="439" y="40"/>
                  </a:cubicBezTo>
                  <a:cubicBezTo>
                    <a:pt x="438" y="42"/>
                    <a:pt x="437" y="44"/>
                    <a:pt x="435" y="45"/>
                  </a:cubicBezTo>
                  <a:cubicBezTo>
                    <a:pt x="433" y="46"/>
                    <a:pt x="431" y="47"/>
                    <a:pt x="428" y="47"/>
                  </a:cubicBezTo>
                  <a:cubicBezTo>
                    <a:pt x="426" y="47"/>
                    <a:pt x="424" y="46"/>
                    <a:pt x="422" y="45"/>
                  </a:cubicBezTo>
                  <a:cubicBezTo>
                    <a:pt x="421" y="44"/>
                    <a:pt x="419" y="43"/>
                    <a:pt x="418" y="41"/>
                  </a:cubicBezTo>
                  <a:cubicBezTo>
                    <a:pt x="417" y="39"/>
                    <a:pt x="416" y="37"/>
                    <a:pt x="415" y="34"/>
                  </a:cubicBezTo>
                  <a:cubicBezTo>
                    <a:pt x="415" y="31"/>
                    <a:pt x="414" y="28"/>
                    <a:pt x="414" y="24"/>
                  </a:cubicBezTo>
                  <a:cubicBezTo>
                    <a:pt x="414" y="20"/>
                    <a:pt x="415" y="17"/>
                    <a:pt x="415" y="14"/>
                  </a:cubicBezTo>
                  <a:cubicBezTo>
                    <a:pt x="416" y="11"/>
                    <a:pt x="417" y="8"/>
                    <a:pt x="418" y="6"/>
                  </a:cubicBezTo>
                  <a:cubicBezTo>
                    <a:pt x="419" y="4"/>
                    <a:pt x="421" y="3"/>
                    <a:pt x="423" y="2"/>
                  </a:cubicBezTo>
                  <a:cubicBezTo>
                    <a:pt x="425" y="1"/>
                    <a:pt x="427" y="0"/>
                    <a:pt x="429" y="0"/>
                  </a:cubicBezTo>
                  <a:cubicBezTo>
                    <a:pt x="439" y="0"/>
                    <a:pt x="443" y="8"/>
                    <a:pt x="443" y="23"/>
                  </a:cubicBezTo>
                  <a:close/>
                  <a:moveTo>
                    <a:pt x="438" y="24"/>
                  </a:moveTo>
                  <a:cubicBezTo>
                    <a:pt x="438" y="11"/>
                    <a:pt x="435" y="5"/>
                    <a:pt x="429" y="5"/>
                  </a:cubicBezTo>
                  <a:cubicBezTo>
                    <a:pt x="423" y="5"/>
                    <a:pt x="419" y="11"/>
                    <a:pt x="419" y="24"/>
                  </a:cubicBezTo>
                  <a:cubicBezTo>
                    <a:pt x="419" y="36"/>
                    <a:pt x="423" y="42"/>
                    <a:pt x="429" y="42"/>
                  </a:cubicBezTo>
                  <a:cubicBezTo>
                    <a:pt x="435" y="42"/>
                    <a:pt x="438" y="36"/>
                    <a:pt x="438" y="24"/>
                  </a:cubicBezTo>
                  <a:close/>
                  <a:moveTo>
                    <a:pt x="478" y="23"/>
                  </a:moveTo>
                  <a:cubicBezTo>
                    <a:pt x="478" y="27"/>
                    <a:pt x="478" y="30"/>
                    <a:pt x="477" y="33"/>
                  </a:cubicBezTo>
                  <a:cubicBezTo>
                    <a:pt x="476" y="36"/>
                    <a:pt x="475" y="38"/>
                    <a:pt x="474" y="40"/>
                  </a:cubicBezTo>
                  <a:cubicBezTo>
                    <a:pt x="473" y="42"/>
                    <a:pt x="471" y="44"/>
                    <a:pt x="469" y="45"/>
                  </a:cubicBezTo>
                  <a:cubicBezTo>
                    <a:pt x="467" y="46"/>
                    <a:pt x="465" y="47"/>
                    <a:pt x="463" y="47"/>
                  </a:cubicBezTo>
                  <a:cubicBezTo>
                    <a:pt x="461" y="47"/>
                    <a:pt x="459" y="46"/>
                    <a:pt x="457" y="45"/>
                  </a:cubicBezTo>
                  <a:cubicBezTo>
                    <a:pt x="455" y="44"/>
                    <a:pt x="454" y="43"/>
                    <a:pt x="452" y="41"/>
                  </a:cubicBezTo>
                  <a:cubicBezTo>
                    <a:pt x="451" y="39"/>
                    <a:pt x="450" y="37"/>
                    <a:pt x="450" y="34"/>
                  </a:cubicBezTo>
                  <a:cubicBezTo>
                    <a:pt x="449" y="31"/>
                    <a:pt x="449" y="28"/>
                    <a:pt x="449" y="24"/>
                  </a:cubicBezTo>
                  <a:cubicBezTo>
                    <a:pt x="449" y="20"/>
                    <a:pt x="449" y="17"/>
                    <a:pt x="450" y="14"/>
                  </a:cubicBezTo>
                  <a:cubicBezTo>
                    <a:pt x="450" y="11"/>
                    <a:pt x="451" y="8"/>
                    <a:pt x="453" y="6"/>
                  </a:cubicBezTo>
                  <a:cubicBezTo>
                    <a:pt x="454" y="4"/>
                    <a:pt x="455" y="3"/>
                    <a:pt x="457" y="2"/>
                  </a:cubicBezTo>
                  <a:cubicBezTo>
                    <a:pt x="459" y="1"/>
                    <a:pt x="461" y="0"/>
                    <a:pt x="464" y="0"/>
                  </a:cubicBezTo>
                  <a:cubicBezTo>
                    <a:pt x="473" y="0"/>
                    <a:pt x="478" y="8"/>
                    <a:pt x="478" y="23"/>
                  </a:cubicBezTo>
                  <a:close/>
                  <a:moveTo>
                    <a:pt x="473" y="24"/>
                  </a:moveTo>
                  <a:cubicBezTo>
                    <a:pt x="473" y="11"/>
                    <a:pt x="470" y="5"/>
                    <a:pt x="464" y="5"/>
                  </a:cubicBezTo>
                  <a:cubicBezTo>
                    <a:pt x="457" y="5"/>
                    <a:pt x="454" y="11"/>
                    <a:pt x="454" y="24"/>
                  </a:cubicBezTo>
                  <a:cubicBezTo>
                    <a:pt x="454" y="36"/>
                    <a:pt x="457" y="42"/>
                    <a:pt x="463" y="42"/>
                  </a:cubicBezTo>
                  <a:cubicBezTo>
                    <a:pt x="470" y="42"/>
                    <a:pt x="473" y="36"/>
                    <a:pt x="473" y="24"/>
                  </a:cubicBezTo>
                  <a:close/>
                  <a:moveTo>
                    <a:pt x="503" y="46"/>
                  </a:moveTo>
                  <a:cubicBezTo>
                    <a:pt x="498" y="46"/>
                    <a:pt x="498" y="46"/>
                    <a:pt x="498" y="46"/>
                  </a:cubicBezTo>
                  <a:cubicBezTo>
                    <a:pt x="498" y="7"/>
                    <a:pt x="498" y="7"/>
                    <a:pt x="498" y="7"/>
                  </a:cubicBezTo>
                  <a:cubicBezTo>
                    <a:pt x="498" y="7"/>
                    <a:pt x="497" y="8"/>
                    <a:pt x="496" y="8"/>
                  </a:cubicBezTo>
                  <a:cubicBezTo>
                    <a:pt x="496" y="9"/>
                    <a:pt x="495" y="9"/>
                    <a:pt x="494" y="10"/>
                  </a:cubicBezTo>
                  <a:cubicBezTo>
                    <a:pt x="493" y="10"/>
                    <a:pt x="492" y="11"/>
                    <a:pt x="491" y="11"/>
                  </a:cubicBezTo>
                  <a:cubicBezTo>
                    <a:pt x="490" y="12"/>
                    <a:pt x="489" y="12"/>
                    <a:pt x="488" y="12"/>
                  </a:cubicBezTo>
                  <a:cubicBezTo>
                    <a:pt x="488" y="7"/>
                    <a:pt x="488" y="7"/>
                    <a:pt x="488" y="7"/>
                  </a:cubicBezTo>
                  <a:cubicBezTo>
                    <a:pt x="489" y="7"/>
                    <a:pt x="490" y="6"/>
                    <a:pt x="491" y="6"/>
                  </a:cubicBezTo>
                  <a:cubicBezTo>
                    <a:pt x="492" y="5"/>
                    <a:pt x="494" y="5"/>
                    <a:pt x="495" y="4"/>
                  </a:cubicBezTo>
                  <a:cubicBezTo>
                    <a:pt x="496" y="3"/>
                    <a:pt x="497" y="3"/>
                    <a:pt x="498" y="2"/>
                  </a:cubicBezTo>
                  <a:cubicBezTo>
                    <a:pt x="499" y="1"/>
                    <a:pt x="500" y="1"/>
                    <a:pt x="501" y="0"/>
                  </a:cubicBezTo>
                  <a:cubicBezTo>
                    <a:pt x="503" y="0"/>
                    <a:pt x="503" y="0"/>
                    <a:pt x="503" y="0"/>
                  </a:cubicBezTo>
                  <a:lnTo>
                    <a:pt x="503" y="46"/>
                  </a:lnTo>
                  <a:close/>
                  <a:moveTo>
                    <a:pt x="538" y="46"/>
                  </a:moveTo>
                  <a:cubicBezTo>
                    <a:pt x="532" y="46"/>
                    <a:pt x="532" y="46"/>
                    <a:pt x="532" y="46"/>
                  </a:cubicBezTo>
                  <a:cubicBezTo>
                    <a:pt x="532" y="7"/>
                    <a:pt x="532" y="7"/>
                    <a:pt x="532" y="7"/>
                  </a:cubicBezTo>
                  <a:cubicBezTo>
                    <a:pt x="532" y="7"/>
                    <a:pt x="532" y="8"/>
                    <a:pt x="531" y="8"/>
                  </a:cubicBezTo>
                  <a:cubicBezTo>
                    <a:pt x="530" y="9"/>
                    <a:pt x="529" y="9"/>
                    <a:pt x="528" y="10"/>
                  </a:cubicBezTo>
                  <a:cubicBezTo>
                    <a:pt x="527" y="10"/>
                    <a:pt x="526" y="11"/>
                    <a:pt x="525" y="11"/>
                  </a:cubicBezTo>
                  <a:cubicBezTo>
                    <a:pt x="524" y="12"/>
                    <a:pt x="523" y="12"/>
                    <a:pt x="522" y="12"/>
                  </a:cubicBezTo>
                  <a:cubicBezTo>
                    <a:pt x="522" y="7"/>
                    <a:pt x="522" y="7"/>
                    <a:pt x="522" y="7"/>
                  </a:cubicBezTo>
                  <a:cubicBezTo>
                    <a:pt x="523" y="7"/>
                    <a:pt x="524" y="6"/>
                    <a:pt x="526" y="6"/>
                  </a:cubicBezTo>
                  <a:cubicBezTo>
                    <a:pt x="527" y="5"/>
                    <a:pt x="528" y="5"/>
                    <a:pt x="529" y="4"/>
                  </a:cubicBezTo>
                  <a:cubicBezTo>
                    <a:pt x="531" y="3"/>
                    <a:pt x="532" y="3"/>
                    <a:pt x="533" y="2"/>
                  </a:cubicBezTo>
                  <a:cubicBezTo>
                    <a:pt x="534" y="1"/>
                    <a:pt x="535" y="1"/>
                    <a:pt x="536" y="0"/>
                  </a:cubicBezTo>
                  <a:cubicBezTo>
                    <a:pt x="538" y="0"/>
                    <a:pt x="538" y="0"/>
                    <a:pt x="538" y="0"/>
                  </a:cubicBezTo>
                  <a:lnTo>
                    <a:pt x="538" y="46"/>
                  </a:lnTo>
                  <a:close/>
                  <a:moveTo>
                    <a:pt x="572" y="46"/>
                  </a:moveTo>
                  <a:cubicBezTo>
                    <a:pt x="567" y="46"/>
                    <a:pt x="567" y="46"/>
                    <a:pt x="567" y="46"/>
                  </a:cubicBezTo>
                  <a:cubicBezTo>
                    <a:pt x="567" y="7"/>
                    <a:pt x="567" y="7"/>
                    <a:pt x="567" y="7"/>
                  </a:cubicBezTo>
                  <a:cubicBezTo>
                    <a:pt x="567" y="7"/>
                    <a:pt x="566" y="8"/>
                    <a:pt x="565" y="8"/>
                  </a:cubicBezTo>
                  <a:cubicBezTo>
                    <a:pt x="564" y="9"/>
                    <a:pt x="564" y="9"/>
                    <a:pt x="563" y="10"/>
                  </a:cubicBezTo>
                  <a:cubicBezTo>
                    <a:pt x="562" y="10"/>
                    <a:pt x="561" y="11"/>
                    <a:pt x="560" y="11"/>
                  </a:cubicBezTo>
                  <a:cubicBezTo>
                    <a:pt x="559" y="12"/>
                    <a:pt x="558" y="12"/>
                    <a:pt x="557" y="12"/>
                  </a:cubicBezTo>
                  <a:cubicBezTo>
                    <a:pt x="557" y="7"/>
                    <a:pt x="557" y="7"/>
                    <a:pt x="557" y="7"/>
                  </a:cubicBezTo>
                  <a:cubicBezTo>
                    <a:pt x="558" y="7"/>
                    <a:pt x="559" y="6"/>
                    <a:pt x="560" y="6"/>
                  </a:cubicBezTo>
                  <a:cubicBezTo>
                    <a:pt x="561" y="5"/>
                    <a:pt x="563" y="5"/>
                    <a:pt x="564" y="4"/>
                  </a:cubicBezTo>
                  <a:cubicBezTo>
                    <a:pt x="565" y="3"/>
                    <a:pt x="566" y="3"/>
                    <a:pt x="567" y="2"/>
                  </a:cubicBezTo>
                  <a:cubicBezTo>
                    <a:pt x="568" y="1"/>
                    <a:pt x="569" y="1"/>
                    <a:pt x="570" y="0"/>
                  </a:cubicBezTo>
                  <a:cubicBezTo>
                    <a:pt x="572" y="0"/>
                    <a:pt x="572" y="0"/>
                    <a:pt x="572" y="0"/>
                  </a:cubicBezTo>
                  <a:lnTo>
                    <a:pt x="572" y="46"/>
                  </a:lnTo>
                  <a:close/>
                  <a:moveTo>
                    <a:pt x="607" y="46"/>
                  </a:moveTo>
                  <a:cubicBezTo>
                    <a:pt x="601" y="46"/>
                    <a:pt x="601" y="46"/>
                    <a:pt x="601" y="46"/>
                  </a:cubicBezTo>
                  <a:cubicBezTo>
                    <a:pt x="601" y="7"/>
                    <a:pt x="601" y="7"/>
                    <a:pt x="601" y="7"/>
                  </a:cubicBezTo>
                  <a:cubicBezTo>
                    <a:pt x="601" y="7"/>
                    <a:pt x="600" y="8"/>
                    <a:pt x="600" y="8"/>
                  </a:cubicBezTo>
                  <a:cubicBezTo>
                    <a:pt x="599" y="9"/>
                    <a:pt x="598" y="9"/>
                    <a:pt x="597" y="10"/>
                  </a:cubicBezTo>
                  <a:cubicBezTo>
                    <a:pt x="596" y="10"/>
                    <a:pt x="595" y="11"/>
                    <a:pt x="594" y="11"/>
                  </a:cubicBezTo>
                  <a:cubicBezTo>
                    <a:pt x="593" y="12"/>
                    <a:pt x="592" y="12"/>
                    <a:pt x="591" y="12"/>
                  </a:cubicBezTo>
                  <a:cubicBezTo>
                    <a:pt x="591" y="7"/>
                    <a:pt x="591" y="7"/>
                    <a:pt x="591" y="7"/>
                  </a:cubicBezTo>
                  <a:cubicBezTo>
                    <a:pt x="592" y="7"/>
                    <a:pt x="593" y="6"/>
                    <a:pt x="595" y="6"/>
                  </a:cubicBezTo>
                  <a:cubicBezTo>
                    <a:pt x="596" y="5"/>
                    <a:pt x="597" y="5"/>
                    <a:pt x="598" y="4"/>
                  </a:cubicBezTo>
                  <a:cubicBezTo>
                    <a:pt x="600" y="3"/>
                    <a:pt x="601" y="3"/>
                    <a:pt x="602" y="2"/>
                  </a:cubicBezTo>
                  <a:cubicBezTo>
                    <a:pt x="603" y="1"/>
                    <a:pt x="604" y="1"/>
                    <a:pt x="605" y="0"/>
                  </a:cubicBezTo>
                  <a:cubicBezTo>
                    <a:pt x="607" y="0"/>
                    <a:pt x="607" y="0"/>
                    <a:pt x="607" y="0"/>
                  </a:cubicBezTo>
                  <a:lnTo>
                    <a:pt x="607" y="46"/>
                  </a:lnTo>
                  <a:close/>
                  <a:moveTo>
                    <a:pt x="641" y="46"/>
                  </a:moveTo>
                  <a:cubicBezTo>
                    <a:pt x="636" y="46"/>
                    <a:pt x="636" y="46"/>
                    <a:pt x="636" y="46"/>
                  </a:cubicBezTo>
                  <a:cubicBezTo>
                    <a:pt x="636" y="7"/>
                    <a:pt x="636" y="7"/>
                    <a:pt x="636" y="7"/>
                  </a:cubicBezTo>
                  <a:cubicBezTo>
                    <a:pt x="636" y="7"/>
                    <a:pt x="635" y="8"/>
                    <a:pt x="634" y="8"/>
                  </a:cubicBezTo>
                  <a:cubicBezTo>
                    <a:pt x="633" y="9"/>
                    <a:pt x="633" y="9"/>
                    <a:pt x="632" y="10"/>
                  </a:cubicBezTo>
                  <a:cubicBezTo>
                    <a:pt x="631" y="10"/>
                    <a:pt x="630" y="11"/>
                    <a:pt x="629" y="11"/>
                  </a:cubicBezTo>
                  <a:cubicBezTo>
                    <a:pt x="628" y="12"/>
                    <a:pt x="627" y="12"/>
                    <a:pt x="626" y="12"/>
                  </a:cubicBezTo>
                  <a:cubicBezTo>
                    <a:pt x="626" y="7"/>
                    <a:pt x="626" y="7"/>
                    <a:pt x="626" y="7"/>
                  </a:cubicBezTo>
                  <a:cubicBezTo>
                    <a:pt x="627" y="7"/>
                    <a:pt x="628" y="6"/>
                    <a:pt x="629" y="6"/>
                  </a:cubicBezTo>
                  <a:cubicBezTo>
                    <a:pt x="630" y="5"/>
                    <a:pt x="632" y="5"/>
                    <a:pt x="633" y="4"/>
                  </a:cubicBezTo>
                  <a:cubicBezTo>
                    <a:pt x="634" y="3"/>
                    <a:pt x="635" y="3"/>
                    <a:pt x="636" y="2"/>
                  </a:cubicBezTo>
                  <a:cubicBezTo>
                    <a:pt x="637" y="1"/>
                    <a:pt x="638" y="1"/>
                    <a:pt x="639" y="0"/>
                  </a:cubicBezTo>
                  <a:cubicBezTo>
                    <a:pt x="641" y="0"/>
                    <a:pt x="641" y="0"/>
                    <a:pt x="641" y="0"/>
                  </a:cubicBezTo>
                  <a:lnTo>
                    <a:pt x="641" y="46"/>
                  </a:lnTo>
                  <a:close/>
                  <a:moveTo>
                    <a:pt x="676" y="46"/>
                  </a:moveTo>
                  <a:cubicBezTo>
                    <a:pt x="670" y="46"/>
                    <a:pt x="670" y="46"/>
                    <a:pt x="670" y="46"/>
                  </a:cubicBezTo>
                  <a:cubicBezTo>
                    <a:pt x="670" y="7"/>
                    <a:pt x="670" y="7"/>
                    <a:pt x="670" y="7"/>
                  </a:cubicBezTo>
                  <a:cubicBezTo>
                    <a:pt x="670" y="7"/>
                    <a:pt x="669" y="8"/>
                    <a:pt x="669" y="8"/>
                  </a:cubicBezTo>
                  <a:cubicBezTo>
                    <a:pt x="668" y="9"/>
                    <a:pt x="667" y="9"/>
                    <a:pt x="666" y="10"/>
                  </a:cubicBezTo>
                  <a:cubicBezTo>
                    <a:pt x="665" y="10"/>
                    <a:pt x="664" y="11"/>
                    <a:pt x="663" y="11"/>
                  </a:cubicBezTo>
                  <a:cubicBezTo>
                    <a:pt x="662" y="12"/>
                    <a:pt x="661" y="12"/>
                    <a:pt x="660" y="12"/>
                  </a:cubicBezTo>
                  <a:cubicBezTo>
                    <a:pt x="660" y="7"/>
                    <a:pt x="660" y="7"/>
                    <a:pt x="660" y="7"/>
                  </a:cubicBezTo>
                  <a:cubicBezTo>
                    <a:pt x="661" y="7"/>
                    <a:pt x="662" y="6"/>
                    <a:pt x="664" y="6"/>
                  </a:cubicBezTo>
                  <a:cubicBezTo>
                    <a:pt x="665" y="5"/>
                    <a:pt x="666" y="5"/>
                    <a:pt x="667" y="4"/>
                  </a:cubicBezTo>
                  <a:cubicBezTo>
                    <a:pt x="669" y="3"/>
                    <a:pt x="670" y="3"/>
                    <a:pt x="671" y="2"/>
                  </a:cubicBezTo>
                  <a:cubicBezTo>
                    <a:pt x="672" y="1"/>
                    <a:pt x="673" y="1"/>
                    <a:pt x="674" y="0"/>
                  </a:cubicBezTo>
                  <a:cubicBezTo>
                    <a:pt x="676" y="0"/>
                    <a:pt x="676" y="0"/>
                    <a:pt x="676" y="0"/>
                  </a:cubicBezTo>
                  <a:lnTo>
                    <a:pt x="676" y="46"/>
                  </a:lnTo>
                  <a:close/>
                  <a:moveTo>
                    <a:pt x="719" y="23"/>
                  </a:moveTo>
                  <a:cubicBezTo>
                    <a:pt x="719" y="27"/>
                    <a:pt x="719" y="30"/>
                    <a:pt x="718" y="33"/>
                  </a:cubicBezTo>
                  <a:cubicBezTo>
                    <a:pt x="718" y="36"/>
                    <a:pt x="717" y="38"/>
                    <a:pt x="715" y="40"/>
                  </a:cubicBezTo>
                  <a:cubicBezTo>
                    <a:pt x="714" y="42"/>
                    <a:pt x="713" y="44"/>
                    <a:pt x="711" y="45"/>
                  </a:cubicBezTo>
                  <a:cubicBezTo>
                    <a:pt x="709" y="46"/>
                    <a:pt x="707" y="47"/>
                    <a:pt x="704" y="47"/>
                  </a:cubicBezTo>
                  <a:cubicBezTo>
                    <a:pt x="702" y="47"/>
                    <a:pt x="700" y="46"/>
                    <a:pt x="698" y="45"/>
                  </a:cubicBezTo>
                  <a:cubicBezTo>
                    <a:pt x="697" y="44"/>
                    <a:pt x="695" y="43"/>
                    <a:pt x="694" y="41"/>
                  </a:cubicBezTo>
                  <a:cubicBezTo>
                    <a:pt x="693" y="39"/>
                    <a:pt x="692" y="37"/>
                    <a:pt x="691" y="34"/>
                  </a:cubicBezTo>
                  <a:cubicBezTo>
                    <a:pt x="690" y="31"/>
                    <a:pt x="690" y="28"/>
                    <a:pt x="690" y="24"/>
                  </a:cubicBezTo>
                  <a:cubicBezTo>
                    <a:pt x="690" y="20"/>
                    <a:pt x="690" y="17"/>
                    <a:pt x="691" y="14"/>
                  </a:cubicBezTo>
                  <a:cubicBezTo>
                    <a:pt x="692" y="11"/>
                    <a:pt x="693" y="8"/>
                    <a:pt x="694" y="6"/>
                  </a:cubicBezTo>
                  <a:cubicBezTo>
                    <a:pt x="695" y="4"/>
                    <a:pt x="697" y="3"/>
                    <a:pt x="699" y="2"/>
                  </a:cubicBezTo>
                  <a:cubicBezTo>
                    <a:pt x="701" y="1"/>
                    <a:pt x="703" y="0"/>
                    <a:pt x="705" y="0"/>
                  </a:cubicBezTo>
                  <a:cubicBezTo>
                    <a:pt x="715" y="0"/>
                    <a:pt x="719" y="8"/>
                    <a:pt x="719" y="23"/>
                  </a:cubicBezTo>
                  <a:close/>
                  <a:moveTo>
                    <a:pt x="714" y="24"/>
                  </a:moveTo>
                  <a:cubicBezTo>
                    <a:pt x="714" y="11"/>
                    <a:pt x="711" y="5"/>
                    <a:pt x="705" y="5"/>
                  </a:cubicBezTo>
                  <a:cubicBezTo>
                    <a:pt x="699" y="5"/>
                    <a:pt x="695" y="11"/>
                    <a:pt x="695" y="24"/>
                  </a:cubicBezTo>
                  <a:cubicBezTo>
                    <a:pt x="695" y="36"/>
                    <a:pt x="699" y="42"/>
                    <a:pt x="705" y="42"/>
                  </a:cubicBezTo>
                  <a:cubicBezTo>
                    <a:pt x="711" y="42"/>
                    <a:pt x="714" y="36"/>
                    <a:pt x="714" y="24"/>
                  </a:cubicBezTo>
                  <a:close/>
                  <a:moveTo>
                    <a:pt x="29" y="100"/>
                  </a:moveTo>
                  <a:cubicBezTo>
                    <a:pt x="29" y="104"/>
                    <a:pt x="29" y="107"/>
                    <a:pt x="28" y="110"/>
                  </a:cubicBezTo>
                  <a:cubicBezTo>
                    <a:pt x="28" y="113"/>
                    <a:pt x="27" y="115"/>
                    <a:pt x="26" y="117"/>
                  </a:cubicBezTo>
                  <a:cubicBezTo>
                    <a:pt x="24" y="119"/>
                    <a:pt x="23" y="121"/>
                    <a:pt x="21" y="122"/>
                  </a:cubicBezTo>
                  <a:cubicBezTo>
                    <a:pt x="19" y="123"/>
                    <a:pt x="17" y="123"/>
                    <a:pt x="14" y="123"/>
                  </a:cubicBezTo>
                  <a:cubicBezTo>
                    <a:pt x="12" y="123"/>
                    <a:pt x="10" y="123"/>
                    <a:pt x="8" y="122"/>
                  </a:cubicBezTo>
                  <a:cubicBezTo>
                    <a:pt x="7" y="121"/>
                    <a:pt x="5" y="119"/>
                    <a:pt x="4" y="118"/>
                  </a:cubicBezTo>
                  <a:cubicBezTo>
                    <a:pt x="3" y="116"/>
                    <a:pt x="2" y="113"/>
                    <a:pt x="1" y="111"/>
                  </a:cubicBezTo>
                  <a:cubicBezTo>
                    <a:pt x="1" y="108"/>
                    <a:pt x="0" y="105"/>
                    <a:pt x="0" y="101"/>
                  </a:cubicBezTo>
                  <a:cubicBezTo>
                    <a:pt x="0" y="97"/>
                    <a:pt x="1" y="94"/>
                    <a:pt x="1" y="91"/>
                  </a:cubicBezTo>
                  <a:cubicBezTo>
                    <a:pt x="2" y="88"/>
                    <a:pt x="3" y="85"/>
                    <a:pt x="4" y="83"/>
                  </a:cubicBezTo>
                  <a:cubicBezTo>
                    <a:pt x="5" y="81"/>
                    <a:pt x="7" y="80"/>
                    <a:pt x="9" y="79"/>
                  </a:cubicBezTo>
                  <a:cubicBezTo>
                    <a:pt x="11" y="78"/>
                    <a:pt x="13" y="77"/>
                    <a:pt x="15" y="77"/>
                  </a:cubicBezTo>
                  <a:cubicBezTo>
                    <a:pt x="25" y="77"/>
                    <a:pt x="29" y="85"/>
                    <a:pt x="29" y="100"/>
                  </a:cubicBezTo>
                  <a:close/>
                  <a:moveTo>
                    <a:pt x="24" y="100"/>
                  </a:moveTo>
                  <a:cubicBezTo>
                    <a:pt x="24" y="88"/>
                    <a:pt x="21" y="81"/>
                    <a:pt x="15" y="81"/>
                  </a:cubicBezTo>
                  <a:cubicBezTo>
                    <a:pt x="9" y="81"/>
                    <a:pt x="6" y="88"/>
                    <a:pt x="6" y="101"/>
                  </a:cubicBezTo>
                  <a:cubicBezTo>
                    <a:pt x="6" y="113"/>
                    <a:pt x="9" y="119"/>
                    <a:pt x="15" y="119"/>
                  </a:cubicBezTo>
                  <a:cubicBezTo>
                    <a:pt x="21" y="119"/>
                    <a:pt x="24" y="113"/>
                    <a:pt x="24" y="100"/>
                  </a:cubicBezTo>
                  <a:close/>
                  <a:moveTo>
                    <a:pt x="64" y="100"/>
                  </a:moveTo>
                  <a:cubicBezTo>
                    <a:pt x="64" y="104"/>
                    <a:pt x="64" y="107"/>
                    <a:pt x="63" y="110"/>
                  </a:cubicBezTo>
                  <a:cubicBezTo>
                    <a:pt x="62" y="113"/>
                    <a:pt x="61" y="115"/>
                    <a:pt x="60" y="117"/>
                  </a:cubicBezTo>
                  <a:cubicBezTo>
                    <a:pt x="59" y="119"/>
                    <a:pt x="57" y="121"/>
                    <a:pt x="55" y="122"/>
                  </a:cubicBezTo>
                  <a:cubicBezTo>
                    <a:pt x="53" y="123"/>
                    <a:pt x="51" y="123"/>
                    <a:pt x="49" y="123"/>
                  </a:cubicBezTo>
                  <a:cubicBezTo>
                    <a:pt x="47" y="123"/>
                    <a:pt x="45" y="123"/>
                    <a:pt x="43" y="122"/>
                  </a:cubicBezTo>
                  <a:cubicBezTo>
                    <a:pt x="41" y="121"/>
                    <a:pt x="40" y="119"/>
                    <a:pt x="38" y="118"/>
                  </a:cubicBezTo>
                  <a:cubicBezTo>
                    <a:pt x="37" y="116"/>
                    <a:pt x="36" y="113"/>
                    <a:pt x="36" y="111"/>
                  </a:cubicBezTo>
                  <a:cubicBezTo>
                    <a:pt x="35" y="108"/>
                    <a:pt x="35" y="105"/>
                    <a:pt x="35" y="101"/>
                  </a:cubicBezTo>
                  <a:cubicBezTo>
                    <a:pt x="35" y="97"/>
                    <a:pt x="35" y="94"/>
                    <a:pt x="36" y="91"/>
                  </a:cubicBezTo>
                  <a:cubicBezTo>
                    <a:pt x="36" y="88"/>
                    <a:pt x="37" y="85"/>
                    <a:pt x="39" y="83"/>
                  </a:cubicBezTo>
                  <a:cubicBezTo>
                    <a:pt x="40" y="81"/>
                    <a:pt x="42" y="80"/>
                    <a:pt x="43" y="79"/>
                  </a:cubicBezTo>
                  <a:cubicBezTo>
                    <a:pt x="45" y="78"/>
                    <a:pt x="47" y="77"/>
                    <a:pt x="50" y="77"/>
                  </a:cubicBezTo>
                  <a:cubicBezTo>
                    <a:pt x="59" y="77"/>
                    <a:pt x="64" y="85"/>
                    <a:pt x="64" y="100"/>
                  </a:cubicBezTo>
                  <a:close/>
                  <a:moveTo>
                    <a:pt x="59" y="100"/>
                  </a:moveTo>
                  <a:cubicBezTo>
                    <a:pt x="59" y="88"/>
                    <a:pt x="56" y="81"/>
                    <a:pt x="50" y="81"/>
                  </a:cubicBezTo>
                  <a:cubicBezTo>
                    <a:pt x="43" y="81"/>
                    <a:pt x="40" y="88"/>
                    <a:pt x="40" y="101"/>
                  </a:cubicBezTo>
                  <a:cubicBezTo>
                    <a:pt x="40" y="113"/>
                    <a:pt x="43" y="119"/>
                    <a:pt x="49" y="119"/>
                  </a:cubicBezTo>
                  <a:cubicBezTo>
                    <a:pt x="56" y="119"/>
                    <a:pt x="59" y="113"/>
                    <a:pt x="59" y="100"/>
                  </a:cubicBezTo>
                  <a:close/>
                  <a:moveTo>
                    <a:pt x="89" y="123"/>
                  </a:moveTo>
                  <a:cubicBezTo>
                    <a:pt x="84" y="123"/>
                    <a:pt x="84" y="123"/>
                    <a:pt x="84" y="123"/>
                  </a:cubicBezTo>
                  <a:cubicBezTo>
                    <a:pt x="84" y="84"/>
                    <a:pt x="84" y="84"/>
                    <a:pt x="84" y="84"/>
                  </a:cubicBezTo>
                  <a:cubicBezTo>
                    <a:pt x="84" y="84"/>
                    <a:pt x="83" y="85"/>
                    <a:pt x="82" y="85"/>
                  </a:cubicBezTo>
                  <a:cubicBezTo>
                    <a:pt x="82" y="86"/>
                    <a:pt x="81" y="86"/>
                    <a:pt x="80" y="87"/>
                  </a:cubicBezTo>
                  <a:cubicBezTo>
                    <a:pt x="79" y="87"/>
                    <a:pt x="78" y="88"/>
                    <a:pt x="77" y="88"/>
                  </a:cubicBezTo>
                  <a:cubicBezTo>
                    <a:pt x="76" y="89"/>
                    <a:pt x="75" y="89"/>
                    <a:pt x="74" y="89"/>
                  </a:cubicBezTo>
                  <a:cubicBezTo>
                    <a:pt x="74" y="84"/>
                    <a:pt x="74" y="84"/>
                    <a:pt x="74" y="84"/>
                  </a:cubicBezTo>
                  <a:cubicBezTo>
                    <a:pt x="75" y="84"/>
                    <a:pt x="76" y="83"/>
                    <a:pt x="77" y="83"/>
                  </a:cubicBezTo>
                  <a:cubicBezTo>
                    <a:pt x="79" y="82"/>
                    <a:pt x="80" y="82"/>
                    <a:pt x="81" y="81"/>
                  </a:cubicBezTo>
                  <a:cubicBezTo>
                    <a:pt x="82" y="80"/>
                    <a:pt x="83" y="80"/>
                    <a:pt x="84" y="79"/>
                  </a:cubicBezTo>
                  <a:cubicBezTo>
                    <a:pt x="86" y="78"/>
                    <a:pt x="86" y="77"/>
                    <a:pt x="87" y="77"/>
                  </a:cubicBezTo>
                  <a:cubicBezTo>
                    <a:pt x="89" y="77"/>
                    <a:pt x="89" y="77"/>
                    <a:pt x="89" y="77"/>
                  </a:cubicBezTo>
                  <a:lnTo>
                    <a:pt x="89" y="123"/>
                  </a:lnTo>
                  <a:close/>
                  <a:moveTo>
                    <a:pt x="133" y="100"/>
                  </a:moveTo>
                  <a:cubicBezTo>
                    <a:pt x="133" y="104"/>
                    <a:pt x="133" y="107"/>
                    <a:pt x="132" y="110"/>
                  </a:cubicBezTo>
                  <a:cubicBezTo>
                    <a:pt x="131" y="113"/>
                    <a:pt x="130" y="115"/>
                    <a:pt x="129" y="117"/>
                  </a:cubicBezTo>
                  <a:cubicBezTo>
                    <a:pt x="128" y="119"/>
                    <a:pt x="126" y="121"/>
                    <a:pt x="124" y="122"/>
                  </a:cubicBezTo>
                  <a:cubicBezTo>
                    <a:pt x="122" y="123"/>
                    <a:pt x="120" y="123"/>
                    <a:pt x="118" y="123"/>
                  </a:cubicBezTo>
                  <a:cubicBezTo>
                    <a:pt x="116" y="123"/>
                    <a:pt x="114" y="123"/>
                    <a:pt x="112" y="122"/>
                  </a:cubicBezTo>
                  <a:cubicBezTo>
                    <a:pt x="110" y="121"/>
                    <a:pt x="109" y="119"/>
                    <a:pt x="107" y="118"/>
                  </a:cubicBezTo>
                  <a:cubicBezTo>
                    <a:pt x="106" y="116"/>
                    <a:pt x="105" y="113"/>
                    <a:pt x="105" y="111"/>
                  </a:cubicBezTo>
                  <a:cubicBezTo>
                    <a:pt x="104" y="108"/>
                    <a:pt x="104" y="105"/>
                    <a:pt x="104" y="101"/>
                  </a:cubicBezTo>
                  <a:cubicBezTo>
                    <a:pt x="104" y="97"/>
                    <a:pt x="104" y="94"/>
                    <a:pt x="105" y="91"/>
                  </a:cubicBezTo>
                  <a:cubicBezTo>
                    <a:pt x="105" y="88"/>
                    <a:pt x="106" y="85"/>
                    <a:pt x="108" y="83"/>
                  </a:cubicBezTo>
                  <a:cubicBezTo>
                    <a:pt x="109" y="81"/>
                    <a:pt x="110" y="80"/>
                    <a:pt x="112" y="79"/>
                  </a:cubicBezTo>
                  <a:cubicBezTo>
                    <a:pt x="114" y="78"/>
                    <a:pt x="116" y="77"/>
                    <a:pt x="119" y="77"/>
                  </a:cubicBezTo>
                  <a:cubicBezTo>
                    <a:pt x="128" y="77"/>
                    <a:pt x="133" y="85"/>
                    <a:pt x="133" y="100"/>
                  </a:cubicBezTo>
                  <a:close/>
                  <a:moveTo>
                    <a:pt x="128" y="100"/>
                  </a:moveTo>
                  <a:cubicBezTo>
                    <a:pt x="128" y="88"/>
                    <a:pt x="125" y="81"/>
                    <a:pt x="119" y="81"/>
                  </a:cubicBezTo>
                  <a:cubicBezTo>
                    <a:pt x="112" y="81"/>
                    <a:pt x="109" y="88"/>
                    <a:pt x="109" y="101"/>
                  </a:cubicBezTo>
                  <a:cubicBezTo>
                    <a:pt x="109" y="113"/>
                    <a:pt x="112" y="119"/>
                    <a:pt x="118" y="119"/>
                  </a:cubicBezTo>
                  <a:cubicBezTo>
                    <a:pt x="125" y="119"/>
                    <a:pt x="128" y="113"/>
                    <a:pt x="128" y="100"/>
                  </a:cubicBezTo>
                  <a:close/>
                  <a:moveTo>
                    <a:pt x="158" y="123"/>
                  </a:moveTo>
                  <a:cubicBezTo>
                    <a:pt x="153" y="123"/>
                    <a:pt x="153" y="123"/>
                    <a:pt x="153" y="123"/>
                  </a:cubicBezTo>
                  <a:cubicBezTo>
                    <a:pt x="153" y="84"/>
                    <a:pt x="153" y="84"/>
                    <a:pt x="153" y="84"/>
                  </a:cubicBezTo>
                  <a:cubicBezTo>
                    <a:pt x="153" y="84"/>
                    <a:pt x="152" y="85"/>
                    <a:pt x="151" y="85"/>
                  </a:cubicBezTo>
                  <a:cubicBezTo>
                    <a:pt x="151" y="86"/>
                    <a:pt x="150" y="86"/>
                    <a:pt x="149" y="87"/>
                  </a:cubicBezTo>
                  <a:cubicBezTo>
                    <a:pt x="148" y="87"/>
                    <a:pt x="147" y="88"/>
                    <a:pt x="146" y="88"/>
                  </a:cubicBezTo>
                  <a:cubicBezTo>
                    <a:pt x="145" y="89"/>
                    <a:pt x="144" y="89"/>
                    <a:pt x="143" y="89"/>
                  </a:cubicBezTo>
                  <a:cubicBezTo>
                    <a:pt x="143" y="84"/>
                    <a:pt x="143" y="84"/>
                    <a:pt x="143" y="84"/>
                  </a:cubicBezTo>
                  <a:cubicBezTo>
                    <a:pt x="144" y="84"/>
                    <a:pt x="145" y="83"/>
                    <a:pt x="146" y="83"/>
                  </a:cubicBezTo>
                  <a:cubicBezTo>
                    <a:pt x="148" y="82"/>
                    <a:pt x="149" y="82"/>
                    <a:pt x="150" y="81"/>
                  </a:cubicBezTo>
                  <a:cubicBezTo>
                    <a:pt x="151" y="80"/>
                    <a:pt x="152" y="80"/>
                    <a:pt x="153" y="79"/>
                  </a:cubicBezTo>
                  <a:cubicBezTo>
                    <a:pt x="155" y="78"/>
                    <a:pt x="155" y="77"/>
                    <a:pt x="156" y="77"/>
                  </a:cubicBezTo>
                  <a:cubicBezTo>
                    <a:pt x="158" y="77"/>
                    <a:pt x="158" y="77"/>
                    <a:pt x="158" y="77"/>
                  </a:cubicBezTo>
                  <a:lnTo>
                    <a:pt x="158" y="123"/>
                  </a:lnTo>
                  <a:close/>
                  <a:moveTo>
                    <a:pt x="202" y="100"/>
                  </a:moveTo>
                  <a:cubicBezTo>
                    <a:pt x="202" y="104"/>
                    <a:pt x="202" y="107"/>
                    <a:pt x="201" y="110"/>
                  </a:cubicBezTo>
                  <a:cubicBezTo>
                    <a:pt x="200" y="113"/>
                    <a:pt x="199" y="115"/>
                    <a:pt x="198" y="117"/>
                  </a:cubicBezTo>
                  <a:cubicBezTo>
                    <a:pt x="197" y="119"/>
                    <a:pt x="195" y="121"/>
                    <a:pt x="193" y="122"/>
                  </a:cubicBezTo>
                  <a:cubicBezTo>
                    <a:pt x="191" y="123"/>
                    <a:pt x="189" y="123"/>
                    <a:pt x="187" y="123"/>
                  </a:cubicBezTo>
                  <a:cubicBezTo>
                    <a:pt x="185" y="123"/>
                    <a:pt x="183" y="123"/>
                    <a:pt x="181" y="122"/>
                  </a:cubicBezTo>
                  <a:cubicBezTo>
                    <a:pt x="179" y="121"/>
                    <a:pt x="178" y="119"/>
                    <a:pt x="176" y="118"/>
                  </a:cubicBezTo>
                  <a:cubicBezTo>
                    <a:pt x="175" y="116"/>
                    <a:pt x="174" y="113"/>
                    <a:pt x="174" y="111"/>
                  </a:cubicBezTo>
                  <a:cubicBezTo>
                    <a:pt x="173" y="108"/>
                    <a:pt x="173" y="105"/>
                    <a:pt x="173" y="101"/>
                  </a:cubicBezTo>
                  <a:cubicBezTo>
                    <a:pt x="173" y="97"/>
                    <a:pt x="173" y="94"/>
                    <a:pt x="174" y="91"/>
                  </a:cubicBezTo>
                  <a:cubicBezTo>
                    <a:pt x="174" y="88"/>
                    <a:pt x="175" y="85"/>
                    <a:pt x="177" y="83"/>
                  </a:cubicBezTo>
                  <a:cubicBezTo>
                    <a:pt x="178" y="81"/>
                    <a:pt x="179" y="80"/>
                    <a:pt x="181" y="79"/>
                  </a:cubicBezTo>
                  <a:cubicBezTo>
                    <a:pt x="183" y="78"/>
                    <a:pt x="185" y="77"/>
                    <a:pt x="188" y="77"/>
                  </a:cubicBezTo>
                  <a:cubicBezTo>
                    <a:pt x="197" y="77"/>
                    <a:pt x="202" y="85"/>
                    <a:pt x="202" y="100"/>
                  </a:cubicBezTo>
                  <a:close/>
                  <a:moveTo>
                    <a:pt x="197" y="100"/>
                  </a:moveTo>
                  <a:cubicBezTo>
                    <a:pt x="197" y="88"/>
                    <a:pt x="194" y="81"/>
                    <a:pt x="188" y="81"/>
                  </a:cubicBezTo>
                  <a:cubicBezTo>
                    <a:pt x="181" y="81"/>
                    <a:pt x="178" y="88"/>
                    <a:pt x="178" y="101"/>
                  </a:cubicBezTo>
                  <a:cubicBezTo>
                    <a:pt x="178" y="113"/>
                    <a:pt x="181" y="119"/>
                    <a:pt x="187" y="119"/>
                  </a:cubicBezTo>
                  <a:cubicBezTo>
                    <a:pt x="194" y="119"/>
                    <a:pt x="197" y="113"/>
                    <a:pt x="197" y="100"/>
                  </a:cubicBezTo>
                  <a:close/>
                  <a:moveTo>
                    <a:pt x="227" y="123"/>
                  </a:moveTo>
                  <a:cubicBezTo>
                    <a:pt x="222" y="123"/>
                    <a:pt x="222" y="123"/>
                    <a:pt x="222" y="123"/>
                  </a:cubicBezTo>
                  <a:cubicBezTo>
                    <a:pt x="222" y="84"/>
                    <a:pt x="222" y="84"/>
                    <a:pt x="222" y="84"/>
                  </a:cubicBezTo>
                  <a:cubicBezTo>
                    <a:pt x="222" y="84"/>
                    <a:pt x="221" y="85"/>
                    <a:pt x="220" y="85"/>
                  </a:cubicBezTo>
                  <a:cubicBezTo>
                    <a:pt x="220" y="86"/>
                    <a:pt x="219" y="86"/>
                    <a:pt x="218" y="87"/>
                  </a:cubicBezTo>
                  <a:cubicBezTo>
                    <a:pt x="217" y="87"/>
                    <a:pt x="216" y="88"/>
                    <a:pt x="215" y="88"/>
                  </a:cubicBezTo>
                  <a:cubicBezTo>
                    <a:pt x="214" y="89"/>
                    <a:pt x="213" y="89"/>
                    <a:pt x="212" y="89"/>
                  </a:cubicBezTo>
                  <a:cubicBezTo>
                    <a:pt x="212" y="84"/>
                    <a:pt x="212" y="84"/>
                    <a:pt x="212" y="84"/>
                  </a:cubicBezTo>
                  <a:cubicBezTo>
                    <a:pt x="213" y="84"/>
                    <a:pt x="214" y="83"/>
                    <a:pt x="215" y="83"/>
                  </a:cubicBezTo>
                  <a:cubicBezTo>
                    <a:pt x="217" y="82"/>
                    <a:pt x="218" y="82"/>
                    <a:pt x="219" y="81"/>
                  </a:cubicBezTo>
                  <a:cubicBezTo>
                    <a:pt x="220" y="80"/>
                    <a:pt x="221" y="80"/>
                    <a:pt x="222" y="79"/>
                  </a:cubicBezTo>
                  <a:cubicBezTo>
                    <a:pt x="224" y="78"/>
                    <a:pt x="224" y="77"/>
                    <a:pt x="225" y="77"/>
                  </a:cubicBezTo>
                  <a:cubicBezTo>
                    <a:pt x="227" y="77"/>
                    <a:pt x="227" y="77"/>
                    <a:pt x="227" y="77"/>
                  </a:cubicBezTo>
                  <a:lnTo>
                    <a:pt x="227" y="123"/>
                  </a:lnTo>
                  <a:close/>
                  <a:moveTo>
                    <a:pt x="271" y="100"/>
                  </a:moveTo>
                  <a:cubicBezTo>
                    <a:pt x="271" y="104"/>
                    <a:pt x="271" y="107"/>
                    <a:pt x="270" y="110"/>
                  </a:cubicBezTo>
                  <a:cubicBezTo>
                    <a:pt x="269" y="113"/>
                    <a:pt x="268" y="115"/>
                    <a:pt x="267" y="117"/>
                  </a:cubicBezTo>
                  <a:cubicBezTo>
                    <a:pt x="266" y="119"/>
                    <a:pt x="264" y="121"/>
                    <a:pt x="262" y="122"/>
                  </a:cubicBezTo>
                  <a:cubicBezTo>
                    <a:pt x="260" y="123"/>
                    <a:pt x="258" y="123"/>
                    <a:pt x="256" y="123"/>
                  </a:cubicBezTo>
                  <a:cubicBezTo>
                    <a:pt x="254" y="123"/>
                    <a:pt x="252" y="123"/>
                    <a:pt x="250" y="122"/>
                  </a:cubicBezTo>
                  <a:cubicBezTo>
                    <a:pt x="248" y="121"/>
                    <a:pt x="247" y="119"/>
                    <a:pt x="245" y="118"/>
                  </a:cubicBezTo>
                  <a:cubicBezTo>
                    <a:pt x="244" y="116"/>
                    <a:pt x="243" y="113"/>
                    <a:pt x="243" y="111"/>
                  </a:cubicBezTo>
                  <a:cubicBezTo>
                    <a:pt x="242" y="108"/>
                    <a:pt x="242" y="105"/>
                    <a:pt x="242" y="101"/>
                  </a:cubicBezTo>
                  <a:cubicBezTo>
                    <a:pt x="242" y="97"/>
                    <a:pt x="242" y="94"/>
                    <a:pt x="243" y="91"/>
                  </a:cubicBezTo>
                  <a:cubicBezTo>
                    <a:pt x="243" y="88"/>
                    <a:pt x="244" y="85"/>
                    <a:pt x="246" y="83"/>
                  </a:cubicBezTo>
                  <a:cubicBezTo>
                    <a:pt x="247" y="81"/>
                    <a:pt x="248" y="80"/>
                    <a:pt x="250" y="79"/>
                  </a:cubicBezTo>
                  <a:cubicBezTo>
                    <a:pt x="252" y="78"/>
                    <a:pt x="254" y="77"/>
                    <a:pt x="257" y="77"/>
                  </a:cubicBezTo>
                  <a:cubicBezTo>
                    <a:pt x="266" y="77"/>
                    <a:pt x="271" y="85"/>
                    <a:pt x="271" y="100"/>
                  </a:cubicBezTo>
                  <a:close/>
                  <a:moveTo>
                    <a:pt x="266" y="100"/>
                  </a:moveTo>
                  <a:cubicBezTo>
                    <a:pt x="266" y="88"/>
                    <a:pt x="263" y="81"/>
                    <a:pt x="257" y="81"/>
                  </a:cubicBezTo>
                  <a:cubicBezTo>
                    <a:pt x="250" y="81"/>
                    <a:pt x="247" y="88"/>
                    <a:pt x="247" y="101"/>
                  </a:cubicBezTo>
                  <a:cubicBezTo>
                    <a:pt x="247" y="113"/>
                    <a:pt x="250" y="119"/>
                    <a:pt x="256" y="119"/>
                  </a:cubicBezTo>
                  <a:cubicBezTo>
                    <a:pt x="263" y="119"/>
                    <a:pt x="266" y="113"/>
                    <a:pt x="266" y="100"/>
                  </a:cubicBezTo>
                  <a:close/>
                  <a:moveTo>
                    <a:pt x="296" y="123"/>
                  </a:moveTo>
                  <a:cubicBezTo>
                    <a:pt x="291" y="123"/>
                    <a:pt x="291" y="123"/>
                    <a:pt x="291" y="123"/>
                  </a:cubicBezTo>
                  <a:cubicBezTo>
                    <a:pt x="291" y="84"/>
                    <a:pt x="291" y="84"/>
                    <a:pt x="291" y="84"/>
                  </a:cubicBezTo>
                  <a:cubicBezTo>
                    <a:pt x="291" y="84"/>
                    <a:pt x="290" y="85"/>
                    <a:pt x="289" y="85"/>
                  </a:cubicBezTo>
                  <a:cubicBezTo>
                    <a:pt x="289" y="86"/>
                    <a:pt x="288" y="86"/>
                    <a:pt x="287" y="87"/>
                  </a:cubicBezTo>
                  <a:cubicBezTo>
                    <a:pt x="286" y="87"/>
                    <a:pt x="285" y="88"/>
                    <a:pt x="284" y="88"/>
                  </a:cubicBezTo>
                  <a:cubicBezTo>
                    <a:pt x="283" y="89"/>
                    <a:pt x="282" y="89"/>
                    <a:pt x="281" y="89"/>
                  </a:cubicBezTo>
                  <a:cubicBezTo>
                    <a:pt x="281" y="84"/>
                    <a:pt x="281" y="84"/>
                    <a:pt x="281" y="84"/>
                  </a:cubicBezTo>
                  <a:cubicBezTo>
                    <a:pt x="282" y="84"/>
                    <a:pt x="283" y="83"/>
                    <a:pt x="284" y="83"/>
                  </a:cubicBezTo>
                  <a:cubicBezTo>
                    <a:pt x="286" y="82"/>
                    <a:pt x="287" y="82"/>
                    <a:pt x="288" y="81"/>
                  </a:cubicBezTo>
                  <a:cubicBezTo>
                    <a:pt x="289" y="80"/>
                    <a:pt x="290" y="80"/>
                    <a:pt x="291" y="79"/>
                  </a:cubicBezTo>
                  <a:cubicBezTo>
                    <a:pt x="293" y="78"/>
                    <a:pt x="293" y="77"/>
                    <a:pt x="294" y="77"/>
                  </a:cubicBezTo>
                  <a:cubicBezTo>
                    <a:pt x="296" y="77"/>
                    <a:pt x="296" y="77"/>
                    <a:pt x="296" y="77"/>
                  </a:cubicBezTo>
                  <a:lnTo>
                    <a:pt x="296" y="123"/>
                  </a:lnTo>
                  <a:close/>
                  <a:moveTo>
                    <a:pt x="340" y="100"/>
                  </a:moveTo>
                  <a:cubicBezTo>
                    <a:pt x="340" y="104"/>
                    <a:pt x="340" y="107"/>
                    <a:pt x="339" y="110"/>
                  </a:cubicBezTo>
                  <a:cubicBezTo>
                    <a:pt x="338" y="113"/>
                    <a:pt x="337" y="115"/>
                    <a:pt x="336" y="117"/>
                  </a:cubicBezTo>
                  <a:cubicBezTo>
                    <a:pt x="335" y="119"/>
                    <a:pt x="333" y="121"/>
                    <a:pt x="331" y="122"/>
                  </a:cubicBezTo>
                  <a:cubicBezTo>
                    <a:pt x="329" y="123"/>
                    <a:pt x="327" y="123"/>
                    <a:pt x="325" y="123"/>
                  </a:cubicBezTo>
                  <a:cubicBezTo>
                    <a:pt x="323" y="123"/>
                    <a:pt x="321" y="123"/>
                    <a:pt x="319" y="122"/>
                  </a:cubicBezTo>
                  <a:cubicBezTo>
                    <a:pt x="317" y="121"/>
                    <a:pt x="316" y="119"/>
                    <a:pt x="314" y="118"/>
                  </a:cubicBezTo>
                  <a:cubicBezTo>
                    <a:pt x="313" y="116"/>
                    <a:pt x="312" y="113"/>
                    <a:pt x="312" y="111"/>
                  </a:cubicBezTo>
                  <a:cubicBezTo>
                    <a:pt x="311" y="108"/>
                    <a:pt x="311" y="105"/>
                    <a:pt x="311" y="101"/>
                  </a:cubicBezTo>
                  <a:cubicBezTo>
                    <a:pt x="311" y="97"/>
                    <a:pt x="311" y="94"/>
                    <a:pt x="312" y="91"/>
                  </a:cubicBezTo>
                  <a:cubicBezTo>
                    <a:pt x="312" y="88"/>
                    <a:pt x="313" y="85"/>
                    <a:pt x="315" y="83"/>
                  </a:cubicBezTo>
                  <a:cubicBezTo>
                    <a:pt x="316" y="81"/>
                    <a:pt x="317" y="80"/>
                    <a:pt x="319" y="79"/>
                  </a:cubicBezTo>
                  <a:cubicBezTo>
                    <a:pt x="321" y="78"/>
                    <a:pt x="323" y="77"/>
                    <a:pt x="326" y="77"/>
                  </a:cubicBezTo>
                  <a:cubicBezTo>
                    <a:pt x="335" y="77"/>
                    <a:pt x="340" y="85"/>
                    <a:pt x="340" y="100"/>
                  </a:cubicBezTo>
                  <a:close/>
                  <a:moveTo>
                    <a:pt x="335" y="100"/>
                  </a:moveTo>
                  <a:cubicBezTo>
                    <a:pt x="335" y="88"/>
                    <a:pt x="332" y="81"/>
                    <a:pt x="326" y="81"/>
                  </a:cubicBezTo>
                  <a:cubicBezTo>
                    <a:pt x="319" y="81"/>
                    <a:pt x="316" y="88"/>
                    <a:pt x="316" y="101"/>
                  </a:cubicBezTo>
                  <a:cubicBezTo>
                    <a:pt x="316" y="113"/>
                    <a:pt x="319" y="119"/>
                    <a:pt x="325" y="119"/>
                  </a:cubicBezTo>
                  <a:cubicBezTo>
                    <a:pt x="332" y="119"/>
                    <a:pt x="335" y="113"/>
                    <a:pt x="335" y="100"/>
                  </a:cubicBezTo>
                  <a:close/>
                  <a:moveTo>
                    <a:pt x="374" y="100"/>
                  </a:moveTo>
                  <a:cubicBezTo>
                    <a:pt x="374" y="104"/>
                    <a:pt x="374" y="107"/>
                    <a:pt x="373" y="110"/>
                  </a:cubicBezTo>
                  <a:cubicBezTo>
                    <a:pt x="373" y="113"/>
                    <a:pt x="372" y="115"/>
                    <a:pt x="370" y="117"/>
                  </a:cubicBezTo>
                  <a:cubicBezTo>
                    <a:pt x="369" y="119"/>
                    <a:pt x="368" y="121"/>
                    <a:pt x="366" y="122"/>
                  </a:cubicBezTo>
                  <a:cubicBezTo>
                    <a:pt x="364" y="123"/>
                    <a:pt x="362" y="123"/>
                    <a:pt x="359" y="123"/>
                  </a:cubicBezTo>
                  <a:cubicBezTo>
                    <a:pt x="357" y="123"/>
                    <a:pt x="355" y="123"/>
                    <a:pt x="353" y="122"/>
                  </a:cubicBezTo>
                  <a:cubicBezTo>
                    <a:pt x="352" y="121"/>
                    <a:pt x="350" y="119"/>
                    <a:pt x="349" y="118"/>
                  </a:cubicBezTo>
                  <a:cubicBezTo>
                    <a:pt x="348" y="116"/>
                    <a:pt x="347" y="113"/>
                    <a:pt x="346" y="111"/>
                  </a:cubicBezTo>
                  <a:cubicBezTo>
                    <a:pt x="346" y="108"/>
                    <a:pt x="345" y="105"/>
                    <a:pt x="345" y="101"/>
                  </a:cubicBezTo>
                  <a:cubicBezTo>
                    <a:pt x="345" y="97"/>
                    <a:pt x="346" y="94"/>
                    <a:pt x="346" y="91"/>
                  </a:cubicBezTo>
                  <a:cubicBezTo>
                    <a:pt x="347" y="88"/>
                    <a:pt x="348" y="85"/>
                    <a:pt x="349" y="83"/>
                  </a:cubicBezTo>
                  <a:cubicBezTo>
                    <a:pt x="350" y="81"/>
                    <a:pt x="352" y="80"/>
                    <a:pt x="354" y="79"/>
                  </a:cubicBezTo>
                  <a:cubicBezTo>
                    <a:pt x="356" y="78"/>
                    <a:pt x="358" y="77"/>
                    <a:pt x="360" y="77"/>
                  </a:cubicBezTo>
                  <a:cubicBezTo>
                    <a:pt x="370" y="77"/>
                    <a:pt x="374" y="85"/>
                    <a:pt x="374" y="100"/>
                  </a:cubicBezTo>
                  <a:close/>
                  <a:moveTo>
                    <a:pt x="369" y="100"/>
                  </a:moveTo>
                  <a:cubicBezTo>
                    <a:pt x="369" y="88"/>
                    <a:pt x="366" y="81"/>
                    <a:pt x="360" y="81"/>
                  </a:cubicBezTo>
                  <a:cubicBezTo>
                    <a:pt x="354" y="81"/>
                    <a:pt x="350" y="88"/>
                    <a:pt x="350" y="101"/>
                  </a:cubicBezTo>
                  <a:cubicBezTo>
                    <a:pt x="350" y="113"/>
                    <a:pt x="354" y="119"/>
                    <a:pt x="360" y="119"/>
                  </a:cubicBezTo>
                  <a:cubicBezTo>
                    <a:pt x="366" y="119"/>
                    <a:pt x="369" y="113"/>
                    <a:pt x="369" y="100"/>
                  </a:cubicBezTo>
                  <a:close/>
                  <a:moveTo>
                    <a:pt x="400" y="123"/>
                  </a:moveTo>
                  <a:cubicBezTo>
                    <a:pt x="395" y="123"/>
                    <a:pt x="395" y="123"/>
                    <a:pt x="395" y="123"/>
                  </a:cubicBezTo>
                  <a:cubicBezTo>
                    <a:pt x="395" y="84"/>
                    <a:pt x="395" y="84"/>
                    <a:pt x="395" y="84"/>
                  </a:cubicBezTo>
                  <a:cubicBezTo>
                    <a:pt x="394" y="84"/>
                    <a:pt x="394" y="85"/>
                    <a:pt x="393" y="85"/>
                  </a:cubicBezTo>
                  <a:cubicBezTo>
                    <a:pt x="392" y="86"/>
                    <a:pt x="391" y="86"/>
                    <a:pt x="390" y="87"/>
                  </a:cubicBezTo>
                  <a:cubicBezTo>
                    <a:pt x="389" y="87"/>
                    <a:pt x="388" y="88"/>
                    <a:pt x="387" y="88"/>
                  </a:cubicBezTo>
                  <a:cubicBezTo>
                    <a:pt x="386" y="89"/>
                    <a:pt x="385" y="89"/>
                    <a:pt x="384" y="89"/>
                  </a:cubicBezTo>
                  <a:cubicBezTo>
                    <a:pt x="384" y="84"/>
                    <a:pt x="384" y="84"/>
                    <a:pt x="384" y="84"/>
                  </a:cubicBezTo>
                  <a:cubicBezTo>
                    <a:pt x="385" y="84"/>
                    <a:pt x="386" y="83"/>
                    <a:pt x="388" y="83"/>
                  </a:cubicBezTo>
                  <a:cubicBezTo>
                    <a:pt x="389" y="82"/>
                    <a:pt x="390" y="82"/>
                    <a:pt x="391" y="81"/>
                  </a:cubicBezTo>
                  <a:cubicBezTo>
                    <a:pt x="393" y="80"/>
                    <a:pt x="394" y="80"/>
                    <a:pt x="395" y="79"/>
                  </a:cubicBezTo>
                  <a:cubicBezTo>
                    <a:pt x="396" y="78"/>
                    <a:pt x="397" y="77"/>
                    <a:pt x="398" y="77"/>
                  </a:cubicBezTo>
                  <a:cubicBezTo>
                    <a:pt x="400" y="77"/>
                    <a:pt x="400" y="77"/>
                    <a:pt x="400" y="77"/>
                  </a:cubicBezTo>
                  <a:lnTo>
                    <a:pt x="400" y="123"/>
                  </a:lnTo>
                  <a:close/>
                  <a:moveTo>
                    <a:pt x="443" y="100"/>
                  </a:moveTo>
                  <a:cubicBezTo>
                    <a:pt x="443" y="104"/>
                    <a:pt x="443" y="107"/>
                    <a:pt x="442" y="110"/>
                  </a:cubicBezTo>
                  <a:cubicBezTo>
                    <a:pt x="442" y="113"/>
                    <a:pt x="441" y="115"/>
                    <a:pt x="439" y="117"/>
                  </a:cubicBezTo>
                  <a:cubicBezTo>
                    <a:pt x="438" y="119"/>
                    <a:pt x="437" y="121"/>
                    <a:pt x="435" y="122"/>
                  </a:cubicBezTo>
                  <a:cubicBezTo>
                    <a:pt x="433" y="123"/>
                    <a:pt x="431" y="123"/>
                    <a:pt x="428" y="123"/>
                  </a:cubicBezTo>
                  <a:cubicBezTo>
                    <a:pt x="426" y="123"/>
                    <a:pt x="424" y="123"/>
                    <a:pt x="422" y="122"/>
                  </a:cubicBezTo>
                  <a:cubicBezTo>
                    <a:pt x="421" y="121"/>
                    <a:pt x="419" y="119"/>
                    <a:pt x="418" y="118"/>
                  </a:cubicBezTo>
                  <a:cubicBezTo>
                    <a:pt x="417" y="116"/>
                    <a:pt x="416" y="113"/>
                    <a:pt x="415" y="111"/>
                  </a:cubicBezTo>
                  <a:cubicBezTo>
                    <a:pt x="415" y="108"/>
                    <a:pt x="414" y="105"/>
                    <a:pt x="414" y="101"/>
                  </a:cubicBezTo>
                  <a:cubicBezTo>
                    <a:pt x="414" y="97"/>
                    <a:pt x="415" y="94"/>
                    <a:pt x="415" y="91"/>
                  </a:cubicBezTo>
                  <a:cubicBezTo>
                    <a:pt x="416" y="88"/>
                    <a:pt x="417" y="85"/>
                    <a:pt x="418" y="83"/>
                  </a:cubicBezTo>
                  <a:cubicBezTo>
                    <a:pt x="419" y="81"/>
                    <a:pt x="421" y="80"/>
                    <a:pt x="423" y="79"/>
                  </a:cubicBezTo>
                  <a:cubicBezTo>
                    <a:pt x="425" y="78"/>
                    <a:pt x="427" y="77"/>
                    <a:pt x="429" y="77"/>
                  </a:cubicBezTo>
                  <a:cubicBezTo>
                    <a:pt x="439" y="77"/>
                    <a:pt x="443" y="85"/>
                    <a:pt x="443" y="100"/>
                  </a:cubicBezTo>
                  <a:close/>
                  <a:moveTo>
                    <a:pt x="438" y="100"/>
                  </a:moveTo>
                  <a:cubicBezTo>
                    <a:pt x="438" y="88"/>
                    <a:pt x="435" y="81"/>
                    <a:pt x="429" y="81"/>
                  </a:cubicBezTo>
                  <a:cubicBezTo>
                    <a:pt x="423" y="81"/>
                    <a:pt x="419" y="88"/>
                    <a:pt x="419" y="101"/>
                  </a:cubicBezTo>
                  <a:cubicBezTo>
                    <a:pt x="419" y="113"/>
                    <a:pt x="423" y="119"/>
                    <a:pt x="429" y="119"/>
                  </a:cubicBezTo>
                  <a:cubicBezTo>
                    <a:pt x="435" y="119"/>
                    <a:pt x="438" y="113"/>
                    <a:pt x="438" y="100"/>
                  </a:cubicBezTo>
                  <a:close/>
                  <a:moveTo>
                    <a:pt x="469" y="123"/>
                  </a:moveTo>
                  <a:cubicBezTo>
                    <a:pt x="464" y="123"/>
                    <a:pt x="464" y="123"/>
                    <a:pt x="464" y="123"/>
                  </a:cubicBezTo>
                  <a:cubicBezTo>
                    <a:pt x="464" y="84"/>
                    <a:pt x="464" y="84"/>
                    <a:pt x="464" y="84"/>
                  </a:cubicBezTo>
                  <a:cubicBezTo>
                    <a:pt x="463" y="84"/>
                    <a:pt x="463" y="85"/>
                    <a:pt x="462" y="85"/>
                  </a:cubicBezTo>
                  <a:cubicBezTo>
                    <a:pt x="461" y="86"/>
                    <a:pt x="460" y="86"/>
                    <a:pt x="459" y="87"/>
                  </a:cubicBezTo>
                  <a:cubicBezTo>
                    <a:pt x="458" y="87"/>
                    <a:pt x="457" y="88"/>
                    <a:pt x="456" y="88"/>
                  </a:cubicBezTo>
                  <a:cubicBezTo>
                    <a:pt x="455" y="89"/>
                    <a:pt x="454" y="89"/>
                    <a:pt x="453" y="89"/>
                  </a:cubicBezTo>
                  <a:cubicBezTo>
                    <a:pt x="453" y="84"/>
                    <a:pt x="453" y="84"/>
                    <a:pt x="453" y="84"/>
                  </a:cubicBezTo>
                  <a:cubicBezTo>
                    <a:pt x="454" y="84"/>
                    <a:pt x="455" y="83"/>
                    <a:pt x="457" y="83"/>
                  </a:cubicBezTo>
                  <a:cubicBezTo>
                    <a:pt x="458" y="82"/>
                    <a:pt x="459" y="82"/>
                    <a:pt x="460" y="81"/>
                  </a:cubicBezTo>
                  <a:cubicBezTo>
                    <a:pt x="462" y="80"/>
                    <a:pt x="463" y="80"/>
                    <a:pt x="464" y="79"/>
                  </a:cubicBezTo>
                  <a:cubicBezTo>
                    <a:pt x="465" y="78"/>
                    <a:pt x="466" y="77"/>
                    <a:pt x="467" y="77"/>
                  </a:cubicBezTo>
                  <a:cubicBezTo>
                    <a:pt x="469" y="77"/>
                    <a:pt x="469" y="77"/>
                    <a:pt x="469" y="77"/>
                  </a:cubicBezTo>
                  <a:lnTo>
                    <a:pt x="469" y="123"/>
                  </a:lnTo>
                  <a:close/>
                  <a:moveTo>
                    <a:pt x="503" y="123"/>
                  </a:moveTo>
                  <a:cubicBezTo>
                    <a:pt x="498" y="123"/>
                    <a:pt x="498" y="123"/>
                    <a:pt x="498" y="123"/>
                  </a:cubicBezTo>
                  <a:cubicBezTo>
                    <a:pt x="498" y="84"/>
                    <a:pt x="498" y="84"/>
                    <a:pt x="498" y="84"/>
                  </a:cubicBezTo>
                  <a:cubicBezTo>
                    <a:pt x="498" y="84"/>
                    <a:pt x="497" y="85"/>
                    <a:pt x="496" y="85"/>
                  </a:cubicBezTo>
                  <a:cubicBezTo>
                    <a:pt x="496" y="86"/>
                    <a:pt x="495" y="86"/>
                    <a:pt x="494" y="87"/>
                  </a:cubicBezTo>
                  <a:cubicBezTo>
                    <a:pt x="493" y="87"/>
                    <a:pt x="492" y="88"/>
                    <a:pt x="491" y="88"/>
                  </a:cubicBezTo>
                  <a:cubicBezTo>
                    <a:pt x="490" y="89"/>
                    <a:pt x="489" y="89"/>
                    <a:pt x="488" y="89"/>
                  </a:cubicBezTo>
                  <a:cubicBezTo>
                    <a:pt x="488" y="84"/>
                    <a:pt x="488" y="84"/>
                    <a:pt x="488" y="84"/>
                  </a:cubicBezTo>
                  <a:cubicBezTo>
                    <a:pt x="489" y="84"/>
                    <a:pt x="490" y="83"/>
                    <a:pt x="491" y="83"/>
                  </a:cubicBezTo>
                  <a:cubicBezTo>
                    <a:pt x="492" y="82"/>
                    <a:pt x="494" y="82"/>
                    <a:pt x="495" y="81"/>
                  </a:cubicBezTo>
                  <a:cubicBezTo>
                    <a:pt x="496" y="80"/>
                    <a:pt x="497" y="80"/>
                    <a:pt x="498" y="79"/>
                  </a:cubicBezTo>
                  <a:cubicBezTo>
                    <a:pt x="499" y="78"/>
                    <a:pt x="500" y="77"/>
                    <a:pt x="501" y="77"/>
                  </a:cubicBezTo>
                  <a:cubicBezTo>
                    <a:pt x="503" y="77"/>
                    <a:pt x="503" y="77"/>
                    <a:pt x="503" y="77"/>
                  </a:cubicBezTo>
                  <a:lnTo>
                    <a:pt x="503" y="123"/>
                  </a:lnTo>
                  <a:close/>
                  <a:moveTo>
                    <a:pt x="547" y="100"/>
                  </a:moveTo>
                  <a:cubicBezTo>
                    <a:pt x="547" y="104"/>
                    <a:pt x="547" y="107"/>
                    <a:pt x="546" y="110"/>
                  </a:cubicBezTo>
                  <a:cubicBezTo>
                    <a:pt x="545" y="113"/>
                    <a:pt x="544" y="115"/>
                    <a:pt x="543" y="117"/>
                  </a:cubicBezTo>
                  <a:cubicBezTo>
                    <a:pt x="542" y="119"/>
                    <a:pt x="540" y="121"/>
                    <a:pt x="538" y="122"/>
                  </a:cubicBezTo>
                  <a:cubicBezTo>
                    <a:pt x="536" y="123"/>
                    <a:pt x="534" y="123"/>
                    <a:pt x="532" y="123"/>
                  </a:cubicBezTo>
                  <a:cubicBezTo>
                    <a:pt x="530" y="123"/>
                    <a:pt x="528" y="123"/>
                    <a:pt x="526" y="122"/>
                  </a:cubicBezTo>
                  <a:cubicBezTo>
                    <a:pt x="524" y="121"/>
                    <a:pt x="523" y="119"/>
                    <a:pt x="521" y="118"/>
                  </a:cubicBezTo>
                  <a:cubicBezTo>
                    <a:pt x="520" y="116"/>
                    <a:pt x="519" y="113"/>
                    <a:pt x="519" y="111"/>
                  </a:cubicBezTo>
                  <a:cubicBezTo>
                    <a:pt x="518" y="108"/>
                    <a:pt x="518" y="105"/>
                    <a:pt x="518" y="101"/>
                  </a:cubicBezTo>
                  <a:cubicBezTo>
                    <a:pt x="518" y="97"/>
                    <a:pt x="518" y="94"/>
                    <a:pt x="519" y="91"/>
                  </a:cubicBezTo>
                  <a:cubicBezTo>
                    <a:pt x="519" y="88"/>
                    <a:pt x="520" y="85"/>
                    <a:pt x="522" y="83"/>
                  </a:cubicBezTo>
                  <a:cubicBezTo>
                    <a:pt x="523" y="81"/>
                    <a:pt x="524" y="80"/>
                    <a:pt x="526" y="79"/>
                  </a:cubicBezTo>
                  <a:cubicBezTo>
                    <a:pt x="528" y="78"/>
                    <a:pt x="530" y="77"/>
                    <a:pt x="533" y="77"/>
                  </a:cubicBezTo>
                  <a:cubicBezTo>
                    <a:pt x="542" y="77"/>
                    <a:pt x="547" y="85"/>
                    <a:pt x="547" y="100"/>
                  </a:cubicBezTo>
                  <a:close/>
                  <a:moveTo>
                    <a:pt x="542" y="100"/>
                  </a:moveTo>
                  <a:cubicBezTo>
                    <a:pt x="542" y="88"/>
                    <a:pt x="539" y="81"/>
                    <a:pt x="533" y="81"/>
                  </a:cubicBezTo>
                  <a:cubicBezTo>
                    <a:pt x="526" y="81"/>
                    <a:pt x="523" y="88"/>
                    <a:pt x="523" y="101"/>
                  </a:cubicBezTo>
                  <a:cubicBezTo>
                    <a:pt x="523" y="113"/>
                    <a:pt x="526" y="119"/>
                    <a:pt x="532" y="119"/>
                  </a:cubicBezTo>
                  <a:cubicBezTo>
                    <a:pt x="539" y="119"/>
                    <a:pt x="542" y="113"/>
                    <a:pt x="542" y="100"/>
                  </a:cubicBezTo>
                  <a:close/>
                  <a:moveTo>
                    <a:pt x="572" y="123"/>
                  </a:moveTo>
                  <a:cubicBezTo>
                    <a:pt x="567" y="123"/>
                    <a:pt x="567" y="123"/>
                    <a:pt x="567" y="123"/>
                  </a:cubicBezTo>
                  <a:cubicBezTo>
                    <a:pt x="567" y="84"/>
                    <a:pt x="567" y="84"/>
                    <a:pt x="567" y="84"/>
                  </a:cubicBezTo>
                  <a:cubicBezTo>
                    <a:pt x="567" y="84"/>
                    <a:pt x="566" y="85"/>
                    <a:pt x="565" y="85"/>
                  </a:cubicBezTo>
                  <a:cubicBezTo>
                    <a:pt x="564" y="86"/>
                    <a:pt x="564" y="86"/>
                    <a:pt x="563" y="87"/>
                  </a:cubicBezTo>
                  <a:cubicBezTo>
                    <a:pt x="562" y="87"/>
                    <a:pt x="561" y="88"/>
                    <a:pt x="560" y="88"/>
                  </a:cubicBezTo>
                  <a:cubicBezTo>
                    <a:pt x="559" y="89"/>
                    <a:pt x="558" y="89"/>
                    <a:pt x="557" y="89"/>
                  </a:cubicBezTo>
                  <a:cubicBezTo>
                    <a:pt x="557" y="84"/>
                    <a:pt x="557" y="84"/>
                    <a:pt x="557" y="84"/>
                  </a:cubicBezTo>
                  <a:cubicBezTo>
                    <a:pt x="558" y="84"/>
                    <a:pt x="559" y="83"/>
                    <a:pt x="560" y="83"/>
                  </a:cubicBezTo>
                  <a:cubicBezTo>
                    <a:pt x="561" y="82"/>
                    <a:pt x="563" y="82"/>
                    <a:pt x="564" y="81"/>
                  </a:cubicBezTo>
                  <a:cubicBezTo>
                    <a:pt x="565" y="80"/>
                    <a:pt x="566" y="80"/>
                    <a:pt x="567" y="79"/>
                  </a:cubicBezTo>
                  <a:cubicBezTo>
                    <a:pt x="568" y="78"/>
                    <a:pt x="569" y="77"/>
                    <a:pt x="570" y="77"/>
                  </a:cubicBezTo>
                  <a:cubicBezTo>
                    <a:pt x="572" y="77"/>
                    <a:pt x="572" y="77"/>
                    <a:pt x="572" y="77"/>
                  </a:cubicBezTo>
                  <a:lnTo>
                    <a:pt x="572" y="123"/>
                  </a:lnTo>
                  <a:close/>
                  <a:moveTo>
                    <a:pt x="616" y="100"/>
                  </a:moveTo>
                  <a:cubicBezTo>
                    <a:pt x="616" y="104"/>
                    <a:pt x="616" y="107"/>
                    <a:pt x="615" y="110"/>
                  </a:cubicBezTo>
                  <a:cubicBezTo>
                    <a:pt x="614" y="113"/>
                    <a:pt x="613" y="115"/>
                    <a:pt x="612" y="117"/>
                  </a:cubicBezTo>
                  <a:cubicBezTo>
                    <a:pt x="611" y="119"/>
                    <a:pt x="609" y="121"/>
                    <a:pt x="607" y="122"/>
                  </a:cubicBezTo>
                  <a:cubicBezTo>
                    <a:pt x="605" y="123"/>
                    <a:pt x="603" y="123"/>
                    <a:pt x="601" y="123"/>
                  </a:cubicBezTo>
                  <a:cubicBezTo>
                    <a:pt x="599" y="123"/>
                    <a:pt x="597" y="123"/>
                    <a:pt x="595" y="122"/>
                  </a:cubicBezTo>
                  <a:cubicBezTo>
                    <a:pt x="593" y="121"/>
                    <a:pt x="592" y="119"/>
                    <a:pt x="590" y="118"/>
                  </a:cubicBezTo>
                  <a:cubicBezTo>
                    <a:pt x="589" y="116"/>
                    <a:pt x="588" y="113"/>
                    <a:pt x="588" y="111"/>
                  </a:cubicBezTo>
                  <a:cubicBezTo>
                    <a:pt x="587" y="108"/>
                    <a:pt x="587" y="105"/>
                    <a:pt x="587" y="101"/>
                  </a:cubicBezTo>
                  <a:cubicBezTo>
                    <a:pt x="587" y="97"/>
                    <a:pt x="587" y="94"/>
                    <a:pt x="588" y="91"/>
                  </a:cubicBezTo>
                  <a:cubicBezTo>
                    <a:pt x="588" y="88"/>
                    <a:pt x="589" y="85"/>
                    <a:pt x="591" y="83"/>
                  </a:cubicBezTo>
                  <a:cubicBezTo>
                    <a:pt x="592" y="81"/>
                    <a:pt x="593" y="80"/>
                    <a:pt x="595" y="79"/>
                  </a:cubicBezTo>
                  <a:cubicBezTo>
                    <a:pt x="597" y="78"/>
                    <a:pt x="599" y="77"/>
                    <a:pt x="602" y="77"/>
                  </a:cubicBezTo>
                  <a:cubicBezTo>
                    <a:pt x="611" y="77"/>
                    <a:pt x="616" y="85"/>
                    <a:pt x="616" y="100"/>
                  </a:cubicBezTo>
                  <a:close/>
                  <a:moveTo>
                    <a:pt x="611" y="100"/>
                  </a:moveTo>
                  <a:cubicBezTo>
                    <a:pt x="611" y="88"/>
                    <a:pt x="608" y="81"/>
                    <a:pt x="602" y="81"/>
                  </a:cubicBezTo>
                  <a:cubicBezTo>
                    <a:pt x="595" y="81"/>
                    <a:pt x="592" y="88"/>
                    <a:pt x="592" y="101"/>
                  </a:cubicBezTo>
                  <a:cubicBezTo>
                    <a:pt x="592" y="113"/>
                    <a:pt x="595" y="119"/>
                    <a:pt x="601" y="119"/>
                  </a:cubicBezTo>
                  <a:cubicBezTo>
                    <a:pt x="608" y="119"/>
                    <a:pt x="611" y="113"/>
                    <a:pt x="611" y="100"/>
                  </a:cubicBezTo>
                  <a:close/>
                  <a:moveTo>
                    <a:pt x="650" y="100"/>
                  </a:moveTo>
                  <a:cubicBezTo>
                    <a:pt x="650" y="104"/>
                    <a:pt x="650" y="107"/>
                    <a:pt x="649" y="110"/>
                  </a:cubicBezTo>
                  <a:cubicBezTo>
                    <a:pt x="649" y="113"/>
                    <a:pt x="648" y="115"/>
                    <a:pt x="646" y="117"/>
                  </a:cubicBezTo>
                  <a:cubicBezTo>
                    <a:pt x="645" y="119"/>
                    <a:pt x="644" y="121"/>
                    <a:pt x="642" y="122"/>
                  </a:cubicBezTo>
                  <a:cubicBezTo>
                    <a:pt x="640" y="123"/>
                    <a:pt x="638" y="123"/>
                    <a:pt x="635" y="123"/>
                  </a:cubicBezTo>
                  <a:cubicBezTo>
                    <a:pt x="633" y="123"/>
                    <a:pt x="631" y="123"/>
                    <a:pt x="629" y="122"/>
                  </a:cubicBezTo>
                  <a:cubicBezTo>
                    <a:pt x="628" y="121"/>
                    <a:pt x="626" y="119"/>
                    <a:pt x="625" y="118"/>
                  </a:cubicBezTo>
                  <a:cubicBezTo>
                    <a:pt x="624" y="116"/>
                    <a:pt x="623" y="113"/>
                    <a:pt x="622" y="111"/>
                  </a:cubicBezTo>
                  <a:cubicBezTo>
                    <a:pt x="621" y="108"/>
                    <a:pt x="621" y="105"/>
                    <a:pt x="621" y="101"/>
                  </a:cubicBezTo>
                  <a:cubicBezTo>
                    <a:pt x="621" y="97"/>
                    <a:pt x="621" y="94"/>
                    <a:pt x="622" y="91"/>
                  </a:cubicBezTo>
                  <a:cubicBezTo>
                    <a:pt x="623" y="88"/>
                    <a:pt x="624" y="85"/>
                    <a:pt x="625" y="83"/>
                  </a:cubicBezTo>
                  <a:cubicBezTo>
                    <a:pt x="626" y="81"/>
                    <a:pt x="628" y="80"/>
                    <a:pt x="630" y="79"/>
                  </a:cubicBezTo>
                  <a:cubicBezTo>
                    <a:pt x="632" y="78"/>
                    <a:pt x="634" y="77"/>
                    <a:pt x="636" y="77"/>
                  </a:cubicBezTo>
                  <a:cubicBezTo>
                    <a:pt x="646" y="77"/>
                    <a:pt x="650" y="85"/>
                    <a:pt x="650" y="100"/>
                  </a:cubicBezTo>
                  <a:close/>
                  <a:moveTo>
                    <a:pt x="645" y="100"/>
                  </a:moveTo>
                  <a:cubicBezTo>
                    <a:pt x="645" y="88"/>
                    <a:pt x="642" y="81"/>
                    <a:pt x="636" y="81"/>
                  </a:cubicBezTo>
                  <a:cubicBezTo>
                    <a:pt x="630" y="81"/>
                    <a:pt x="626" y="88"/>
                    <a:pt x="626" y="101"/>
                  </a:cubicBezTo>
                  <a:cubicBezTo>
                    <a:pt x="626" y="113"/>
                    <a:pt x="630" y="119"/>
                    <a:pt x="636" y="119"/>
                  </a:cubicBezTo>
                  <a:cubicBezTo>
                    <a:pt x="642" y="119"/>
                    <a:pt x="645" y="113"/>
                    <a:pt x="645" y="100"/>
                  </a:cubicBezTo>
                  <a:close/>
                  <a:moveTo>
                    <a:pt x="676" y="123"/>
                  </a:moveTo>
                  <a:cubicBezTo>
                    <a:pt x="670" y="123"/>
                    <a:pt x="670" y="123"/>
                    <a:pt x="670" y="123"/>
                  </a:cubicBezTo>
                  <a:cubicBezTo>
                    <a:pt x="670" y="84"/>
                    <a:pt x="670" y="84"/>
                    <a:pt x="670" y="84"/>
                  </a:cubicBezTo>
                  <a:cubicBezTo>
                    <a:pt x="670" y="84"/>
                    <a:pt x="669" y="85"/>
                    <a:pt x="669" y="85"/>
                  </a:cubicBezTo>
                  <a:cubicBezTo>
                    <a:pt x="668" y="86"/>
                    <a:pt x="667" y="86"/>
                    <a:pt x="666" y="87"/>
                  </a:cubicBezTo>
                  <a:cubicBezTo>
                    <a:pt x="665" y="87"/>
                    <a:pt x="664" y="88"/>
                    <a:pt x="663" y="88"/>
                  </a:cubicBezTo>
                  <a:cubicBezTo>
                    <a:pt x="662" y="89"/>
                    <a:pt x="661" y="89"/>
                    <a:pt x="660" y="89"/>
                  </a:cubicBezTo>
                  <a:cubicBezTo>
                    <a:pt x="660" y="84"/>
                    <a:pt x="660" y="84"/>
                    <a:pt x="660" y="84"/>
                  </a:cubicBezTo>
                  <a:cubicBezTo>
                    <a:pt x="661" y="84"/>
                    <a:pt x="662" y="83"/>
                    <a:pt x="664" y="83"/>
                  </a:cubicBezTo>
                  <a:cubicBezTo>
                    <a:pt x="665" y="82"/>
                    <a:pt x="666" y="82"/>
                    <a:pt x="667" y="81"/>
                  </a:cubicBezTo>
                  <a:cubicBezTo>
                    <a:pt x="669" y="80"/>
                    <a:pt x="670" y="80"/>
                    <a:pt x="671" y="79"/>
                  </a:cubicBezTo>
                  <a:cubicBezTo>
                    <a:pt x="672" y="78"/>
                    <a:pt x="673" y="77"/>
                    <a:pt x="674" y="77"/>
                  </a:cubicBezTo>
                  <a:cubicBezTo>
                    <a:pt x="676" y="77"/>
                    <a:pt x="676" y="77"/>
                    <a:pt x="676" y="77"/>
                  </a:cubicBezTo>
                  <a:lnTo>
                    <a:pt x="676" y="123"/>
                  </a:lnTo>
                  <a:close/>
                  <a:moveTo>
                    <a:pt x="719" y="100"/>
                  </a:moveTo>
                  <a:cubicBezTo>
                    <a:pt x="719" y="104"/>
                    <a:pt x="719" y="107"/>
                    <a:pt x="718" y="110"/>
                  </a:cubicBezTo>
                  <a:cubicBezTo>
                    <a:pt x="718" y="113"/>
                    <a:pt x="717" y="115"/>
                    <a:pt x="715" y="117"/>
                  </a:cubicBezTo>
                  <a:cubicBezTo>
                    <a:pt x="714" y="119"/>
                    <a:pt x="713" y="121"/>
                    <a:pt x="711" y="122"/>
                  </a:cubicBezTo>
                  <a:cubicBezTo>
                    <a:pt x="709" y="123"/>
                    <a:pt x="707" y="123"/>
                    <a:pt x="704" y="123"/>
                  </a:cubicBezTo>
                  <a:cubicBezTo>
                    <a:pt x="702" y="123"/>
                    <a:pt x="700" y="123"/>
                    <a:pt x="698" y="122"/>
                  </a:cubicBezTo>
                  <a:cubicBezTo>
                    <a:pt x="697" y="121"/>
                    <a:pt x="695" y="119"/>
                    <a:pt x="694" y="118"/>
                  </a:cubicBezTo>
                  <a:cubicBezTo>
                    <a:pt x="693" y="116"/>
                    <a:pt x="692" y="113"/>
                    <a:pt x="691" y="111"/>
                  </a:cubicBezTo>
                  <a:cubicBezTo>
                    <a:pt x="690" y="108"/>
                    <a:pt x="690" y="105"/>
                    <a:pt x="690" y="101"/>
                  </a:cubicBezTo>
                  <a:cubicBezTo>
                    <a:pt x="690" y="97"/>
                    <a:pt x="690" y="94"/>
                    <a:pt x="691" y="91"/>
                  </a:cubicBezTo>
                  <a:cubicBezTo>
                    <a:pt x="692" y="88"/>
                    <a:pt x="693" y="85"/>
                    <a:pt x="694" y="83"/>
                  </a:cubicBezTo>
                  <a:cubicBezTo>
                    <a:pt x="695" y="81"/>
                    <a:pt x="697" y="80"/>
                    <a:pt x="699" y="79"/>
                  </a:cubicBezTo>
                  <a:cubicBezTo>
                    <a:pt x="701" y="78"/>
                    <a:pt x="703" y="77"/>
                    <a:pt x="705" y="77"/>
                  </a:cubicBezTo>
                  <a:cubicBezTo>
                    <a:pt x="715" y="77"/>
                    <a:pt x="719" y="85"/>
                    <a:pt x="719" y="100"/>
                  </a:cubicBezTo>
                  <a:close/>
                  <a:moveTo>
                    <a:pt x="714" y="100"/>
                  </a:moveTo>
                  <a:cubicBezTo>
                    <a:pt x="714" y="88"/>
                    <a:pt x="711" y="81"/>
                    <a:pt x="705" y="81"/>
                  </a:cubicBezTo>
                  <a:cubicBezTo>
                    <a:pt x="699" y="81"/>
                    <a:pt x="695" y="88"/>
                    <a:pt x="695" y="101"/>
                  </a:cubicBezTo>
                  <a:cubicBezTo>
                    <a:pt x="695" y="113"/>
                    <a:pt x="699" y="119"/>
                    <a:pt x="705" y="119"/>
                  </a:cubicBezTo>
                  <a:cubicBezTo>
                    <a:pt x="711" y="119"/>
                    <a:pt x="714" y="113"/>
                    <a:pt x="714" y="100"/>
                  </a:cubicBezTo>
                  <a:close/>
                  <a:moveTo>
                    <a:pt x="20" y="199"/>
                  </a:moveTo>
                  <a:cubicBezTo>
                    <a:pt x="15" y="199"/>
                    <a:pt x="15" y="199"/>
                    <a:pt x="15" y="199"/>
                  </a:cubicBezTo>
                  <a:cubicBezTo>
                    <a:pt x="15" y="161"/>
                    <a:pt x="15" y="161"/>
                    <a:pt x="15" y="161"/>
                  </a:cubicBezTo>
                  <a:cubicBezTo>
                    <a:pt x="15" y="161"/>
                    <a:pt x="14" y="161"/>
                    <a:pt x="13" y="162"/>
                  </a:cubicBezTo>
                  <a:cubicBezTo>
                    <a:pt x="13" y="162"/>
                    <a:pt x="12" y="163"/>
                    <a:pt x="11" y="163"/>
                  </a:cubicBezTo>
                  <a:cubicBezTo>
                    <a:pt x="10" y="164"/>
                    <a:pt x="9" y="164"/>
                    <a:pt x="8" y="165"/>
                  </a:cubicBezTo>
                  <a:cubicBezTo>
                    <a:pt x="7" y="165"/>
                    <a:pt x="6" y="166"/>
                    <a:pt x="5" y="166"/>
                  </a:cubicBezTo>
                  <a:cubicBezTo>
                    <a:pt x="5" y="161"/>
                    <a:pt x="5" y="161"/>
                    <a:pt x="5" y="161"/>
                  </a:cubicBezTo>
                  <a:cubicBezTo>
                    <a:pt x="6" y="160"/>
                    <a:pt x="7" y="160"/>
                    <a:pt x="8" y="159"/>
                  </a:cubicBezTo>
                  <a:cubicBezTo>
                    <a:pt x="10" y="159"/>
                    <a:pt x="11" y="158"/>
                    <a:pt x="12" y="158"/>
                  </a:cubicBezTo>
                  <a:cubicBezTo>
                    <a:pt x="13" y="157"/>
                    <a:pt x="14" y="156"/>
                    <a:pt x="15" y="156"/>
                  </a:cubicBezTo>
                  <a:cubicBezTo>
                    <a:pt x="17" y="155"/>
                    <a:pt x="18" y="154"/>
                    <a:pt x="18" y="154"/>
                  </a:cubicBezTo>
                  <a:cubicBezTo>
                    <a:pt x="20" y="154"/>
                    <a:pt x="20" y="154"/>
                    <a:pt x="20" y="154"/>
                  </a:cubicBezTo>
                  <a:lnTo>
                    <a:pt x="20" y="199"/>
                  </a:lnTo>
                  <a:close/>
                  <a:moveTo>
                    <a:pt x="64" y="177"/>
                  </a:moveTo>
                  <a:cubicBezTo>
                    <a:pt x="64" y="180"/>
                    <a:pt x="64" y="184"/>
                    <a:pt x="63" y="187"/>
                  </a:cubicBezTo>
                  <a:cubicBezTo>
                    <a:pt x="62" y="190"/>
                    <a:pt x="61" y="192"/>
                    <a:pt x="60" y="194"/>
                  </a:cubicBezTo>
                  <a:cubicBezTo>
                    <a:pt x="59" y="196"/>
                    <a:pt x="57" y="198"/>
                    <a:pt x="55" y="199"/>
                  </a:cubicBezTo>
                  <a:cubicBezTo>
                    <a:pt x="53" y="200"/>
                    <a:pt x="51" y="200"/>
                    <a:pt x="49" y="200"/>
                  </a:cubicBezTo>
                  <a:cubicBezTo>
                    <a:pt x="47" y="200"/>
                    <a:pt x="45" y="200"/>
                    <a:pt x="43" y="199"/>
                  </a:cubicBezTo>
                  <a:cubicBezTo>
                    <a:pt x="41" y="198"/>
                    <a:pt x="40" y="196"/>
                    <a:pt x="38" y="194"/>
                  </a:cubicBezTo>
                  <a:cubicBezTo>
                    <a:pt x="37" y="192"/>
                    <a:pt x="36" y="190"/>
                    <a:pt x="36" y="187"/>
                  </a:cubicBezTo>
                  <a:cubicBezTo>
                    <a:pt x="35" y="185"/>
                    <a:pt x="35" y="181"/>
                    <a:pt x="35" y="178"/>
                  </a:cubicBezTo>
                  <a:cubicBezTo>
                    <a:pt x="35" y="174"/>
                    <a:pt x="35" y="170"/>
                    <a:pt x="36" y="167"/>
                  </a:cubicBezTo>
                  <a:cubicBezTo>
                    <a:pt x="36" y="164"/>
                    <a:pt x="37" y="162"/>
                    <a:pt x="39" y="160"/>
                  </a:cubicBezTo>
                  <a:cubicBezTo>
                    <a:pt x="40" y="158"/>
                    <a:pt x="42" y="156"/>
                    <a:pt x="43" y="155"/>
                  </a:cubicBezTo>
                  <a:cubicBezTo>
                    <a:pt x="45" y="154"/>
                    <a:pt x="47" y="154"/>
                    <a:pt x="50" y="154"/>
                  </a:cubicBezTo>
                  <a:cubicBezTo>
                    <a:pt x="59" y="154"/>
                    <a:pt x="64" y="161"/>
                    <a:pt x="64" y="177"/>
                  </a:cubicBezTo>
                  <a:close/>
                  <a:moveTo>
                    <a:pt x="59" y="177"/>
                  </a:moveTo>
                  <a:cubicBezTo>
                    <a:pt x="59" y="164"/>
                    <a:pt x="56" y="158"/>
                    <a:pt x="50" y="158"/>
                  </a:cubicBezTo>
                  <a:cubicBezTo>
                    <a:pt x="43" y="158"/>
                    <a:pt x="40" y="165"/>
                    <a:pt x="40" y="178"/>
                  </a:cubicBezTo>
                  <a:cubicBezTo>
                    <a:pt x="40" y="190"/>
                    <a:pt x="43" y="196"/>
                    <a:pt x="49" y="196"/>
                  </a:cubicBezTo>
                  <a:cubicBezTo>
                    <a:pt x="56" y="196"/>
                    <a:pt x="59" y="190"/>
                    <a:pt x="59" y="177"/>
                  </a:cubicBezTo>
                  <a:close/>
                  <a:moveTo>
                    <a:pt x="89" y="199"/>
                  </a:moveTo>
                  <a:cubicBezTo>
                    <a:pt x="84" y="199"/>
                    <a:pt x="84" y="199"/>
                    <a:pt x="84" y="199"/>
                  </a:cubicBezTo>
                  <a:cubicBezTo>
                    <a:pt x="84" y="161"/>
                    <a:pt x="84" y="161"/>
                    <a:pt x="84" y="161"/>
                  </a:cubicBezTo>
                  <a:cubicBezTo>
                    <a:pt x="84" y="161"/>
                    <a:pt x="83" y="161"/>
                    <a:pt x="82" y="162"/>
                  </a:cubicBezTo>
                  <a:cubicBezTo>
                    <a:pt x="82" y="162"/>
                    <a:pt x="81" y="163"/>
                    <a:pt x="80" y="163"/>
                  </a:cubicBezTo>
                  <a:cubicBezTo>
                    <a:pt x="79" y="164"/>
                    <a:pt x="78" y="164"/>
                    <a:pt x="77" y="165"/>
                  </a:cubicBezTo>
                  <a:cubicBezTo>
                    <a:pt x="76" y="165"/>
                    <a:pt x="75" y="166"/>
                    <a:pt x="74" y="166"/>
                  </a:cubicBezTo>
                  <a:cubicBezTo>
                    <a:pt x="74" y="161"/>
                    <a:pt x="74" y="161"/>
                    <a:pt x="74" y="161"/>
                  </a:cubicBezTo>
                  <a:cubicBezTo>
                    <a:pt x="75" y="160"/>
                    <a:pt x="76" y="160"/>
                    <a:pt x="77" y="159"/>
                  </a:cubicBezTo>
                  <a:cubicBezTo>
                    <a:pt x="79" y="159"/>
                    <a:pt x="80" y="158"/>
                    <a:pt x="81" y="158"/>
                  </a:cubicBezTo>
                  <a:cubicBezTo>
                    <a:pt x="82" y="157"/>
                    <a:pt x="83" y="156"/>
                    <a:pt x="84" y="156"/>
                  </a:cubicBezTo>
                  <a:cubicBezTo>
                    <a:pt x="86" y="155"/>
                    <a:pt x="86" y="154"/>
                    <a:pt x="87" y="154"/>
                  </a:cubicBezTo>
                  <a:cubicBezTo>
                    <a:pt x="89" y="154"/>
                    <a:pt x="89" y="154"/>
                    <a:pt x="89" y="154"/>
                  </a:cubicBezTo>
                  <a:lnTo>
                    <a:pt x="89" y="199"/>
                  </a:lnTo>
                  <a:close/>
                  <a:moveTo>
                    <a:pt x="133" y="177"/>
                  </a:moveTo>
                  <a:cubicBezTo>
                    <a:pt x="133" y="180"/>
                    <a:pt x="133" y="184"/>
                    <a:pt x="132" y="187"/>
                  </a:cubicBezTo>
                  <a:cubicBezTo>
                    <a:pt x="131" y="190"/>
                    <a:pt x="130" y="192"/>
                    <a:pt x="129" y="194"/>
                  </a:cubicBezTo>
                  <a:cubicBezTo>
                    <a:pt x="128" y="196"/>
                    <a:pt x="126" y="198"/>
                    <a:pt x="124" y="199"/>
                  </a:cubicBezTo>
                  <a:cubicBezTo>
                    <a:pt x="122" y="200"/>
                    <a:pt x="120" y="200"/>
                    <a:pt x="118" y="200"/>
                  </a:cubicBezTo>
                  <a:cubicBezTo>
                    <a:pt x="116" y="200"/>
                    <a:pt x="114" y="200"/>
                    <a:pt x="112" y="199"/>
                  </a:cubicBezTo>
                  <a:cubicBezTo>
                    <a:pt x="110" y="198"/>
                    <a:pt x="109" y="196"/>
                    <a:pt x="107" y="194"/>
                  </a:cubicBezTo>
                  <a:cubicBezTo>
                    <a:pt x="106" y="192"/>
                    <a:pt x="105" y="190"/>
                    <a:pt x="105" y="187"/>
                  </a:cubicBezTo>
                  <a:cubicBezTo>
                    <a:pt x="104" y="185"/>
                    <a:pt x="104" y="181"/>
                    <a:pt x="104" y="178"/>
                  </a:cubicBezTo>
                  <a:cubicBezTo>
                    <a:pt x="104" y="174"/>
                    <a:pt x="104" y="170"/>
                    <a:pt x="105" y="167"/>
                  </a:cubicBezTo>
                  <a:cubicBezTo>
                    <a:pt x="105" y="164"/>
                    <a:pt x="106" y="162"/>
                    <a:pt x="108" y="160"/>
                  </a:cubicBezTo>
                  <a:cubicBezTo>
                    <a:pt x="109" y="158"/>
                    <a:pt x="110" y="156"/>
                    <a:pt x="112" y="155"/>
                  </a:cubicBezTo>
                  <a:cubicBezTo>
                    <a:pt x="114" y="154"/>
                    <a:pt x="116" y="154"/>
                    <a:pt x="119" y="154"/>
                  </a:cubicBezTo>
                  <a:cubicBezTo>
                    <a:pt x="128" y="154"/>
                    <a:pt x="133" y="161"/>
                    <a:pt x="133" y="177"/>
                  </a:cubicBezTo>
                  <a:close/>
                  <a:moveTo>
                    <a:pt x="128" y="177"/>
                  </a:moveTo>
                  <a:cubicBezTo>
                    <a:pt x="128" y="164"/>
                    <a:pt x="125" y="158"/>
                    <a:pt x="119" y="158"/>
                  </a:cubicBezTo>
                  <a:cubicBezTo>
                    <a:pt x="112" y="158"/>
                    <a:pt x="109" y="165"/>
                    <a:pt x="109" y="178"/>
                  </a:cubicBezTo>
                  <a:cubicBezTo>
                    <a:pt x="109" y="190"/>
                    <a:pt x="112" y="196"/>
                    <a:pt x="118" y="196"/>
                  </a:cubicBezTo>
                  <a:cubicBezTo>
                    <a:pt x="125" y="196"/>
                    <a:pt x="128" y="190"/>
                    <a:pt x="128" y="177"/>
                  </a:cubicBezTo>
                  <a:close/>
                  <a:moveTo>
                    <a:pt x="158" y="199"/>
                  </a:moveTo>
                  <a:cubicBezTo>
                    <a:pt x="153" y="199"/>
                    <a:pt x="153" y="199"/>
                    <a:pt x="153" y="199"/>
                  </a:cubicBezTo>
                  <a:cubicBezTo>
                    <a:pt x="153" y="161"/>
                    <a:pt x="153" y="161"/>
                    <a:pt x="153" y="161"/>
                  </a:cubicBezTo>
                  <a:cubicBezTo>
                    <a:pt x="153" y="161"/>
                    <a:pt x="152" y="161"/>
                    <a:pt x="151" y="162"/>
                  </a:cubicBezTo>
                  <a:cubicBezTo>
                    <a:pt x="151" y="162"/>
                    <a:pt x="150" y="163"/>
                    <a:pt x="149" y="163"/>
                  </a:cubicBezTo>
                  <a:cubicBezTo>
                    <a:pt x="148" y="164"/>
                    <a:pt x="147" y="164"/>
                    <a:pt x="146" y="165"/>
                  </a:cubicBezTo>
                  <a:cubicBezTo>
                    <a:pt x="145" y="165"/>
                    <a:pt x="144" y="166"/>
                    <a:pt x="143" y="166"/>
                  </a:cubicBezTo>
                  <a:cubicBezTo>
                    <a:pt x="143" y="161"/>
                    <a:pt x="143" y="161"/>
                    <a:pt x="143" y="161"/>
                  </a:cubicBezTo>
                  <a:cubicBezTo>
                    <a:pt x="144" y="160"/>
                    <a:pt x="145" y="160"/>
                    <a:pt x="146" y="159"/>
                  </a:cubicBezTo>
                  <a:cubicBezTo>
                    <a:pt x="148" y="159"/>
                    <a:pt x="149" y="158"/>
                    <a:pt x="150" y="158"/>
                  </a:cubicBezTo>
                  <a:cubicBezTo>
                    <a:pt x="151" y="157"/>
                    <a:pt x="152" y="156"/>
                    <a:pt x="153" y="156"/>
                  </a:cubicBezTo>
                  <a:cubicBezTo>
                    <a:pt x="155" y="155"/>
                    <a:pt x="155" y="154"/>
                    <a:pt x="156" y="154"/>
                  </a:cubicBezTo>
                  <a:cubicBezTo>
                    <a:pt x="158" y="154"/>
                    <a:pt x="158" y="154"/>
                    <a:pt x="158" y="154"/>
                  </a:cubicBezTo>
                  <a:lnTo>
                    <a:pt x="158" y="199"/>
                  </a:lnTo>
                  <a:close/>
                  <a:moveTo>
                    <a:pt x="202" y="177"/>
                  </a:moveTo>
                  <a:cubicBezTo>
                    <a:pt x="202" y="180"/>
                    <a:pt x="202" y="184"/>
                    <a:pt x="201" y="187"/>
                  </a:cubicBezTo>
                  <a:cubicBezTo>
                    <a:pt x="200" y="190"/>
                    <a:pt x="199" y="192"/>
                    <a:pt x="198" y="194"/>
                  </a:cubicBezTo>
                  <a:cubicBezTo>
                    <a:pt x="197" y="196"/>
                    <a:pt x="195" y="198"/>
                    <a:pt x="193" y="199"/>
                  </a:cubicBezTo>
                  <a:cubicBezTo>
                    <a:pt x="191" y="200"/>
                    <a:pt x="189" y="200"/>
                    <a:pt x="187" y="200"/>
                  </a:cubicBezTo>
                  <a:cubicBezTo>
                    <a:pt x="185" y="200"/>
                    <a:pt x="183" y="200"/>
                    <a:pt x="181" y="199"/>
                  </a:cubicBezTo>
                  <a:cubicBezTo>
                    <a:pt x="179" y="198"/>
                    <a:pt x="178" y="196"/>
                    <a:pt x="176" y="194"/>
                  </a:cubicBezTo>
                  <a:cubicBezTo>
                    <a:pt x="175" y="192"/>
                    <a:pt x="174" y="190"/>
                    <a:pt x="174" y="187"/>
                  </a:cubicBezTo>
                  <a:cubicBezTo>
                    <a:pt x="173" y="185"/>
                    <a:pt x="173" y="181"/>
                    <a:pt x="173" y="178"/>
                  </a:cubicBezTo>
                  <a:cubicBezTo>
                    <a:pt x="173" y="174"/>
                    <a:pt x="173" y="170"/>
                    <a:pt x="174" y="167"/>
                  </a:cubicBezTo>
                  <a:cubicBezTo>
                    <a:pt x="174" y="164"/>
                    <a:pt x="175" y="162"/>
                    <a:pt x="177" y="160"/>
                  </a:cubicBezTo>
                  <a:cubicBezTo>
                    <a:pt x="178" y="158"/>
                    <a:pt x="179" y="156"/>
                    <a:pt x="181" y="155"/>
                  </a:cubicBezTo>
                  <a:cubicBezTo>
                    <a:pt x="183" y="154"/>
                    <a:pt x="185" y="154"/>
                    <a:pt x="188" y="154"/>
                  </a:cubicBezTo>
                  <a:cubicBezTo>
                    <a:pt x="197" y="154"/>
                    <a:pt x="202" y="161"/>
                    <a:pt x="202" y="177"/>
                  </a:cubicBezTo>
                  <a:close/>
                  <a:moveTo>
                    <a:pt x="197" y="177"/>
                  </a:moveTo>
                  <a:cubicBezTo>
                    <a:pt x="197" y="164"/>
                    <a:pt x="194" y="158"/>
                    <a:pt x="188" y="158"/>
                  </a:cubicBezTo>
                  <a:cubicBezTo>
                    <a:pt x="181" y="158"/>
                    <a:pt x="178" y="165"/>
                    <a:pt x="178" y="178"/>
                  </a:cubicBezTo>
                  <a:cubicBezTo>
                    <a:pt x="178" y="190"/>
                    <a:pt x="181" y="196"/>
                    <a:pt x="187" y="196"/>
                  </a:cubicBezTo>
                  <a:cubicBezTo>
                    <a:pt x="194" y="196"/>
                    <a:pt x="197" y="190"/>
                    <a:pt x="197" y="177"/>
                  </a:cubicBezTo>
                  <a:close/>
                  <a:moveTo>
                    <a:pt x="236" y="177"/>
                  </a:moveTo>
                  <a:cubicBezTo>
                    <a:pt x="236" y="180"/>
                    <a:pt x="236" y="184"/>
                    <a:pt x="235" y="187"/>
                  </a:cubicBezTo>
                  <a:cubicBezTo>
                    <a:pt x="235" y="190"/>
                    <a:pt x="234" y="192"/>
                    <a:pt x="232" y="194"/>
                  </a:cubicBezTo>
                  <a:cubicBezTo>
                    <a:pt x="231" y="196"/>
                    <a:pt x="230" y="198"/>
                    <a:pt x="228" y="199"/>
                  </a:cubicBezTo>
                  <a:cubicBezTo>
                    <a:pt x="226" y="200"/>
                    <a:pt x="224" y="200"/>
                    <a:pt x="221" y="200"/>
                  </a:cubicBezTo>
                  <a:cubicBezTo>
                    <a:pt x="219" y="200"/>
                    <a:pt x="217" y="200"/>
                    <a:pt x="215" y="199"/>
                  </a:cubicBezTo>
                  <a:cubicBezTo>
                    <a:pt x="214" y="198"/>
                    <a:pt x="212" y="196"/>
                    <a:pt x="211" y="194"/>
                  </a:cubicBezTo>
                  <a:cubicBezTo>
                    <a:pt x="210" y="192"/>
                    <a:pt x="209" y="190"/>
                    <a:pt x="208" y="187"/>
                  </a:cubicBezTo>
                  <a:cubicBezTo>
                    <a:pt x="208" y="185"/>
                    <a:pt x="207" y="181"/>
                    <a:pt x="207" y="178"/>
                  </a:cubicBezTo>
                  <a:cubicBezTo>
                    <a:pt x="207" y="174"/>
                    <a:pt x="208" y="170"/>
                    <a:pt x="208" y="167"/>
                  </a:cubicBezTo>
                  <a:cubicBezTo>
                    <a:pt x="209" y="164"/>
                    <a:pt x="210" y="162"/>
                    <a:pt x="211" y="160"/>
                  </a:cubicBezTo>
                  <a:cubicBezTo>
                    <a:pt x="212" y="158"/>
                    <a:pt x="214" y="156"/>
                    <a:pt x="216" y="155"/>
                  </a:cubicBezTo>
                  <a:cubicBezTo>
                    <a:pt x="218" y="154"/>
                    <a:pt x="220" y="154"/>
                    <a:pt x="222" y="154"/>
                  </a:cubicBezTo>
                  <a:cubicBezTo>
                    <a:pt x="232" y="154"/>
                    <a:pt x="236" y="161"/>
                    <a:pt x="236" y="177"/>
                  </a:cubicBezTo>
                  <a:close/>
                  <a:moveTo>
                    <a:pt x="231" y="177"/>
                  </a:moveTo>
                  <a:cubicBezTo>
                    <a:pt x="231" y="164"/>
                    <a:pt x="228" y="158"/>
                    <a:pt x="222" y="158"/>
                  </a:cubicBezTo>
                  <a:cubicBezTo>
                    <a:pt x="216" y="158"/>
                    <a:pt x="212" y="165"/>
                    <a:pt x="212" y="178"/>
                  </a:cubicBezTo>
                  <a:cubicBezTo>
                    <a:pt x="212" y="190"/>
                    <a:pt x="216" y="196"/>
                    <a:pt x="222" y="196"/>
                  </a:cubicBezTo>
                  <a:cubicBezTo>
                    <a:pt x="228" y="196"/>
                    <a:pt x="231" y="190"/>
                    <a:pt x="231" y="177"/>
                  </a:cubicBezTo>
                  <a:close/>
                  <a:moveTo>
                    <a:pt x="262" y="199"/>
                  </a:moveTo>
                  <a:cubicBezTo>
                    <a:pt x="257" y="199"/>
                    <a:pt x="257" y="199"/>
                    <a:pt x="257" y="199"/>
                  </a:cubicBezTo>
                  <a:cubicBezTo>
                    <a:pt x="257" y="161"/>
                    <a:pt x="257" y="161"/>
                    <a:pt x="257" y="161"/>
                  </a:cubicBezTo>
                  <a:cubicBezTo>
                    <a:pt x="256" y="161"/>
                    <a:pt x="256" y="161"/>
                    <a:pt x="255" y="162"/>
                  </a:cubicBezTo>
                  <a:cubicBezTo>
                    <a:pt x="254" y="162"/>
                    <a:pt x="253" y="163"/>
                    <a:pt x="252" y="163"/>
                  </a:cubicBezTo>
                  <a:cubicBezTo>
                    <a:pt x="251" y="164"/>
                    <a:pt x="250" y="164"/>
                    <a:pt x="249" y="165"/>
                  </a:cubicBezTo>
                  <a:cubicBezTo>
                    <a:pt x="248" y="165"/>
                    <a:pt x="247" y="166"/>
                    <a:pt x="246" y="166"/>
                  </a:cubicBezTo>
                  <a:cubicBezTo>
                    <a:pt x="246" y="161"/>
                    <a:pt x="246" y="161"/>
                    <a:pt x="246" y="161"/>
                  </a:cubicBezTo>
                  <a:cubicBezTo>
                    <a:pt x="247" y="160"/>
                    <a:pt x="248" y="160"/>
                    <a:pt x="250" y="159"/>
                  </a:cubicBezTo>
                  <a:cubicBezTo>
                    <a:pt x="251" y="159"/>
                    <a:pt x="252" y="158"/>
                    <a:pt x="253" y="158"/>
                  </a:cubicBezTo>
                  <a:cubicBezTo>
                    <a:pt x="255" y="157"/>
                    <a:pt x="256" y="156"/>
                    <a:pt x="257" y="156"/>
                  </a:cubicBezTo>
                  <a:cubicBezTo>
                    <a:pt x="258" y="155"/>
                    <a:pt x="259" y="154"/>
                    <a:pt x="260" y="154"/>
                  </a:cubicBezTo>
                  <a:cubicBezTo>
                    <a:pt x="262" y="154"/>
                    <a:pt x="262" y="154"/>
                    <a:pt x="262" y="154"/>
                  </a:cubicBezTo>
                  <a:lnTo>
                    <a:pt x="262" y="199"/>
                  </a:lnTo>
                  <a:close/>
                  <a:moveTo>
                    <a:pt x="305" y="177"/>
                  </a:moveTo>
                  <a:cubicBezTo>
                    <a:pt x="305" y="180"/>
                    <a:pt x="305" y="184"/>
                    <a:pt x="304" y="187"/>
                  </a:cubicBezTo>
                  <a:cubicBezTo>
                    <a:pt x="304" y="190"/>
                    <a:pt x="303" y="192"/>
                    <a:pt x="301" y="194"/>
                  </a:cubicBezTo>
                  <a:cubicBezTo>
                    <a:pt x="300" y="196"/>
                    <a:pt x="299" y="198"/>
                    <a:pt x="297" y="199"/>
                  </a:cubicBezTo>
                  <a:cubicBezTo>
                    <a:pt x="295" y="200"/>
                    <a:pt x="293" y="200"/>
                    <a:pt x="290" y="200"/>
                  </a:cubicBezTo>
                  <a:cubicBezTo>
                    <a:pt x="288" y="200"/>
                    <a:pt x="286" y="200"/>
                    <a:pt x="284" y="199"/>
                  </a:cubicBezTo>
                  <a:cubicBezTo>
                    <a:pt x="283" y="198"/>
                    <a:pt x="281" y="196"/>
                    <a:pt x="280" y="194"/>
                  </a:cubicBezTo>
                  <a:cubicBezTo>
                    <a:pt x="279" y="192"/>
                    <a:pt x="278" y="190"/>
                    <a:pt x="277" y="187"/>
                  </a:cubicBezTo>
                  <a:cubicBezTo>
                    <a:pt x="277" y="185"/>
                    <a:pt x="276" y="181"/>
                    <a:pt x="276" y="178"/>
                  </a:cubicBezTo>
                  <a:cubicBezTo>
                    <a:pt x="276" y="174"/>
                    <a:pt x="277" y="170"/>
                    <a:pt x="277" y="167"/>
                  </a:cubicBezTo>
                  <a:cubicBezTo>
                    <a:pt x="278" y="164"/>
                    <a:pt x="279" y="162"/>
                    <a:pt x="280" y="160"/>
                  </a:cubicBezTo>
                  <a:cubicBezTo>
                    <a:pt x="281" y="158"/>
                    <a:pt x="283" y="156"/>
                    <a:pt x="285" y="155"/>
                  </a:cubicBezTo>
                  <a:cubicBezTo>
                    <a:pt x="287" y="154"/>
                    <a:pt x="289" y="154"/>
                    <a:pt x="291" y="154"/>
                  </a:cubicBezTo>
                  <a:cubicBezTo>
                    <a:pt x="301" y="154"/>
                    <a:pt x="305" y="161"/>
                    <a:pt x="305" y="177"/>
                  </a:cubicBezTo>
                  <a:close/>
                  <a:moveTo>
                    <a:pt x="300" y="177"/>
                  </a:moveTo>
                  <a:cubicBezTo>
                    <a:pt x="300" y="164"/>
                    <a:pt x="297" y="158"/>
                    <a:pt x="291" y="158"/>
                  </a:cubicBezTo>
                  <a:cubicBezTo>
                    <a:pt x="285" y="158"/>
                    <a:pt x="281" y="165"/>
                    <a:pt x="281" y="178"/>
                  </a:cubicBezTo>
                  <a:cubicBezTo>
                    <a:pt x="281" y="190"/>
                    <a:pt x="285" y="196"/>
                    <a:pt x="291" y="196"/>
                  </a:cubicBezTo>
                  <a:cubicBezTo>
                    <a:pt x="297" y="196"/>
                    <a:pt x="300" y="190"/>
                    <a:pt x="300" y="177"/>
                  </a:cubicBezTo>
                  <a:close/>
                  <a:moveTo>
                    <a:pt x="340" y="177"/>
                  </a:moveTo>
                  <a:cubicBezTo>
                    <a:pt x="340" y="180"/>
                    <a:pt x="340" y="184"/>
                    <a:pt x="339" y="187"/>
                  </a:cubicBezTo>
                  <a:cubicBezTo>
                    <a:pt x="338" y="190"/>
                    <a:pt x="337" y="192"/>
                    <a:pt x="336" y="194"/>
                  </a:cubicBezTo>
                  <a:cubicBezTo>
                    <a:pt x="335" y="196"/>
                    <a:pt x="333" y="198"/>
                    <a:pt x="331" y="199"/>
                  </a:cubicBezTo>
                  <a:cubicBezTo>
                    <a:pt x="329" y="200"/>
                    <a:pt x="327" y="200"/>
                    <a:pt x="325" y="200"/>
                  </a:cubicBezTo>
                  <a:cubicBezTo>
                    <a:pt x="323" y="200"/>
                    <a:pt x="321" y="200"/>
                    <a:pt x="319" y="199"/>
                  </a:cubicBezTo>
                  <a:cubicBezTo>
                    <a:pt x="317" y="198"/>
                    <a:pt x="316" y="196"/>
                    <a:pt x="314" y="194"/>
                  </a:cubicBezTo>
                  <a:cubicBezTo>
                    <a:pt x="313" y="192"/>
                    <a:pt x="312" y="190"/>
                    <a:pt x="312" y="187"/>
                  </a:cubicBezTo>
                  <a:cubicBezTo>
                    <a:pt x="311" y="185"/>
                    <a:pt x="311" y="181"/>
                    <a:pt x="311" y="178"/>
                  </a:cubicBezTo>
                  <a:cubicBezTo>
                    <a:pt x="311" y="174"/>
                    <a:pt x="311" y="170"/>
                    <a:pt x="312" y="167"/>
                  </a:cubicBezTo>
                  <a:cubicBezTo>
                    <a:pt x="312" y="164"/>
                    <a:pt x="313" y="162"/>
                    <a:pt x="315" y="160"/>
                  </a:cubicBezTo>
                  <a:cubicBezTo>
                    <a:pt x="316" y="158"/>
                    <a:pt x="317" y="156"/>
                    <a:pt x="319" y="155"/>
                  </a:cubicBezTo>
                  <a:cubicBezTo>
                    <a:pt x="321" y="154"/>
                    <a:pt x="323" y="154"/>
                    <a:pt x="326" y="154"/>
                  </a:cubicBezTo>
                  <a:cubicBezTo>
                    <a:pt x="335" y="154"/>
                    <a:pt x="340" y="161"/>
                    <a:pt x="340" y="177"/>
                  </a:cubicBezTo>
                  <a:close/>
                  <a:moveTo>
                    <a:pt x="335" y="177"/>
                  </a:moveTo>
                  <a:cubicBezTo>
                    <a:pt x="335" y="164"/>
                    <a:pt x="332" y="158"/>
                    <a:pt x="326" y="158"/>
                  </a:cubicBezTo>
                  <a:cubicBezTo>
                    <a:pt x="319" y="158"/>
                    <a:pt x="316" y="165"/>
                    <a:pt x="316" y="178"/>
                  </a:cubicBezTo>
                  <a:cubicBezTo>
                    <a:pt x="316" y="190"/>
                    <a:pt x="319" y="196"/>
                    <a:pt x="325" y="196"/>
                  </a:cubicBezTo>
                  <a:cubicBezTo>
                    <a:pt x="332" y="196"/>
                    <a:pt x="335" y="190"/>
                    <a:pt x="335" y="177"/>
                  </a:cubicBezTo>
                  <a:close/>
                  <a:moveTo>
                    <a:pt x="365" y="199"/>
                  </a:moveTo>
                  <a:cubicBezTo>
                    <a:pt x="360" y="199"/>
                    <a:pt x="360" y="199"/>
                    <a:pt x="360" y="199"/>
                  </a:cubicBezTo>
                  <a:cubicBezTo>
                    <a:pt x="360" y="161"/>
                    <a:pt x="360" y="161"/>
                    <a:pt x="360" y="161"/>
                  </a:cubicBezTo>
                  <a:cubicBezTo>
                    <a:pt x="360" y="161"/>
                    <a:pt x="359" y="161"/>
                    <a:pt x="358" y="162"/>
                  </a:cubicBezTo>
                  <a:cubicBezTo>
                    <a:pt x="358" y="162"/>
                    <a:pt x="357" y="163"/>
                    <a:pt x="356" y="163"/>
                  </a:cubicBezTo>
                  <a:cubicBezTo>
                    <a:pt x="355" y="164"/>
                    <a:pt x="354" y="164"/>
                    <a:pt x="353" y="165"/>
                  </a:cubicBezTo>
                  <a:cubicBezTo>
                    <a:pt x="352" y="165"/>
                    <a:pt x="351" y="166"/>
                    <a:pt x="350" y="166"/>
                  </a:cubicBezTo>
                  <a:cubicBezTo>
                    <a:pt x="350" y="161"/>
                    <a:pt x="350" y="161"/>
                    <a:pt x="350" y="161"/>
                  </a:cubicBezTo>
                  <a:cubicBezTo>
                    <a:pt x="351" y="160"/>
                    <a:pt x="352" y="160"/>
                    <a:pt x="353" y="159"/>
                  </a:cubicBezTo>
                  <a:cubicBezTo>
                    <a:pt x="354" y="159"/>
                    <a:pt x="356" y="158"/>
                    <a:pt x="357" y="158"/>
                  </a:cubicBezTo>
                  <a:cubicBezTo>
                    <a:pt x="358" y="157"/>
                    <a:pt x="359" y="156"/>
                    <a:pt x="360" y="156"/>
                  </a:cubicBezTo>
                  <a:cubicBezTo>
                    <a:pt x="361" y="155"/>
                    <a:pt x="362" y="154"/>
                    <a:pt x="363" y="154"/>
                  </a:cubicBezTo>
                  <a:cubicBezTo>
                    <a:pt x="365" y="154"/>
                    <a:pt x="365" y="154"/>
                    <a:pt x="365" y="154"/>
                  </a:cubicBezTo>
                  <a:lnTo>
                    <a:pt x="365" y="199"/>
                  </a:lnTo>
                  <a:close/>
                  <a:moveTo>
                    <a:pt x="409" y="177"/>
                  </a:moveTo>
                  <a:cubicBezTo>
                    <a:pt x="409" y="180"/>
                    <a:pt x="409" y="184"/>
                    <a:pt x="408" y="187"/>
                  </a:cubicBezTo>
                  <a:cubicBezTo>
                    <a:pt x="407" y="190"/>
                    <a:pt x="406" y="192"/>
                    <a:pt x="405" y="194"/>
                  </a:cubicBezTo>
                  <a:cubicBezTo>
                    <a:pt x="404" y="196"/>
                    <a:pt x="402" y="198"/>
                    <a:pt x="400" y="199"/>
                  </a:cubicBezTo>
                  <a:cubicBezTo>
                    <a:pt x="398" y="200"/>
                    <a:pt x="396" y="200"/>
                    <a:pt x="394" y="200"/>
                  </a:cubicBezTo>
                  <a:cubicBezTo>
                    <a:pt x="392" y="200"/>
                    <a:pt x="390" y="200"/>
                    <a:pt x="388" y="199"/>
                  </a:cubicBezTo>
                  <a:cubicBezTo>
                    <a:pt x="386" y="198"/>
                    <a:pt x="385" y="196"/>
                    <a:pt x="383" y="194"/>
                  </a:cubicBezTo>
                  <a:cubicBezTo>
                    <a:pt x="382" y="192"/>
                    <a:pt x="381" y="190"/>
                    <a:pt x="381" y="187"/>
                  </a:cubicBezTo>
                  <a:cubicBezTo>
                    <a:pt x="380" y="185"/>
                    <a:pt x="380" y="181"/>
                    <a:pt x="380" y="178"/>
                  </a:cubicBezTo>
                  <a:cubicBezTo>
                    <a:pt x="380" y="174"/>
                    <a:pt x="380" y="170"/>
                    <a:pt x="381" y="167"/>
                  </a:cubicBezTo>
                  <a:cubicBezTo>
                    <a:pt x="381" y="164"/>
                    <a:pt x="382" y="162"/>
                    <a:pt x="384" y="160"/>
                  </a:cubicBezTo>
                  <a:cubicBezTo>
                    <a:pt x="385" y="158"/>
                    <a:pt x="386" y="156"/>
                    <a:pt x="388" y="155"/>
                  </a:cubicBezTo>
                  <a:cubicBezTo>
                    <a:pt x="390" y="154"/>
                    <a:pt x="392" y="154"/>
                    <a:pt x="395" y="154"/>
                  </a:cubicBezTo>
                  <a:cubicBezTo>
                    <a:pt x="404" y="154"/>
                    <a:pt x="409" y="161"/>
                    <a:pt x="409" y="177"/>
                  </a:cubicBezTo>
                  <a:close/>
                  <a:moveTo>
                    <a:pt x="404" y="177"/>
                  </a:moveTo>
                  <a:cubicBezTo>
                    <a:pt x="404" y="164"/>
                    <a:pt x="401" y="158"/>
                    <a:pt x="395" y="158"/>
                  </a:cubicBezTo>
                  <a:cubicBezTo>
                    <a:pt x="388" y="158"/>
                    <a:pt x="385" y="165"/>
                    <a:pt x="385" y="178"/>
                  </a:cubicBezTo>
                  <a:cubicBezTo>
                    <a:pt x="385" y="190"/>
                    <a:pt x="388" y="196"/>
                    <a:pt x="394" y="196"/>
                  </a:cubicBezTo>
                  <a:cubicBezTo>
                    <a:pt x="401" y="196"/>
                    <a:pt x="404" y="190"/>
                    <a:pt x="404" y="177"/>
                  </a:cubicBezTo>
                  <a:close/>
                  <a:moveTo>
                    <a:pt x="434" y="199"/>
                  </a:moveTo>
                  <a:cubicBezTo>
                    <a:pt x="429" y="199"/>
                    <a:pt x="429" y="199"/>
                    <a:pt x="429" y="199"/>
                  </a:cubicBezTo>
                  <a:cubicBezTo>
                    <a:pt x="429" y="161"/>
                    <a:pt x="429" y="161"/>
                    <a:pt x="429" y="161"/>
                  </a:cubicBezTo>
                  <a:cubicBezTo>
                    <a:pt x="429" y="161"/>
                    <a:pt x="428" y="161"/>
                    <a:pt x="427" y="162"/>
                  </a:cubicBezTo>
                  <a:cubicBezTo>
                    <a:pt x="427" y="162"/>
                    <a:pt x="426" y="163"/>
                    <a:pt x="425" y="163"/>
                  </a:cubicBezTo>
                  <a:cubicBezTo>
                    <a:pt x="424" y="164"/>
                    <a:pt x="423" y="164"/>
                    <a:pt x="422" y="165"/>
                  </a:cubicBezTo>
                  <a:cubicBezTo>
                    <a:pt x="421" y="165"/>
                    <a:pt x="420" y="166"/>
                    <a:pt x="419" y="166"/>
                  </a:cubicBezTo>
                  <a:cubicBezTo>
                    <a:pt x="419" y="161"/>
                    <a:pt x="419" y="161"/>
                    <a:pt x="419" y="161"/>
                  </a:cubicBezTo>
                  <a:cubicBezTo>
                    <a:pt x="420" y="160"/>
                    <a:pt x="421" y="160"/>
                    <a:pt x="422" y="159"/>
                  </a:cubicBezTo>
                  <a:cubicBezTo>
                    <a:pt x="423" y="159"/>
                    <a:pt x="425" y="158"/>
                    <a:pt x="426" y="158"/>
                  </a:cubicBezTo>
                  <a:cubicBezTo>
                    <a:pt x="427" y="157"/>
                    <a:pt x="428" y="156"/>
                    <a:pt x="429" y="156"/>
                  </a:cubicBezTo>
                  <a:cubicBezTo>
                    <a:pt x="430" y="155"/>
                    <a:pt x="431" y="154"/>
                    <a:pt x="432" y="154"/>
                  </a:cubicBezTo>
                  <a:cubicBezTo>
                    <a:pt x="434" y="154"/>
                    <a:pt x="434" y="154"/>
                    <a:pt x="434" y="154"/>
                  </a:cubicBezTo>
                  <a:lnTo>
                    <a:pt x="434" y="199"/>
                  </a:lnTo>
                  <a:close/>
                  <a:moveTo>
                    <a:pt x="478" y="177"/>
                  </a:moveTo>
                  <a:cubicBezTo>
                    <a:pt x="478" y="180"/>
                    <a:pt x="478" y="184"/>
                    <a:pt x="477" y="187"/>
                  </a:cubicBezTo>
                  <a:cubicBezTo>
                    <a:pt x="476" y="190"/>
                    <a:pt x="475" y="192"/>
                    <a:pt x="474" y="194"/>
                  </a:cubicBezTo>
                  <a:cubicBezTo>
                    <a:pt x="473" y="196"/>
                    <a:pt x="471" y="198"/>
                    <a:pt x="469" y="199"/>
                  </a:cubicBezTo>
                  <a:cubicBezTo>
                    <a:pt x="467" y="200"/>
                    <a:pt x="465" y="200"/>
                    <a:pt x="463" y="200"/>
                  </a:cubicBezTo>
                  <a:cubicBezTo>
                    <a:pt x="461" y="200"/>
                    <a:pt x="459" y="200"/>
                    <a:pt x="457" y="199"/>
                  </a:cubicBezTo>
                  <a:cubicBezTo>
                    <a:pt x="455" y="198"/>
                    <a:pt x="454" y="196"/>
                    <a:pt x="452" y="194"/>
                  </a:cubicBezTo>
                  <a:cubicBezTo>
                    <a:pt x="451" y="192"/>
                    <a:pt x="450" y="190"/>
                    <a:pt x="450" y="187"/>
                  </a:cubicBezTo>
                  <a:cubicBezTo>
                    <a:pt x="449" y="185"/>
                    <a:pt x="449" y="181"/>
                    <a:pt x="449" y="178"/>
                  </a:cubicBezTo>
                  <a:cubicBezTo>
                    <a:pt x="449" y="174"/>
                    <a:pt x="449" y="170"/>
                    <a:pt x="450" y="167"/>
                  </a:cubicBezTo>
                  <a:cubicBezTo>
                    <a:pt x="450" y="164"/>
                    <a:pt x="451" y="162"/>
                    <a:pt x="453" y="160"/>
                  </a:cubicBezTo>
                  <a:cubicBezTo>
                    <a:pt x="454" y="158"/>
                    <a:pt x="455" y="156"/>
                    <a:pt x="457" y="155"/>
                  </a:cubicBezTo>
                  <a:cubicBezTo>
                    <a:pt x="459" y="154"/>
                    <a:pt x="461" y="154"/>
                    <a:pt x="464" y="154"/>
                  </a:cubicBezTo>
                  <a:cubicBezTo>
                    <a:pt x="473" y="154"/>
                    <a:pt x="478" y="161"/>
                    <a:pt x="478" y="177"/>
                  </a:cubicBezTo>
                  <a:close/>
                  <a:moveTo>
                    <a:pt x="473" y="177"/>
                  </a:moveTo>
                  <a:cubicBezTo>
                    <a:pt x="473" y="164"/>
                    <a:pt x="470" y="158"/>
                    <a:pt x="464" y="158"/>
                  </a:cubicBezTo>
                  <a:cubicBezTo>
                    <a:pt x="457" y="158"/>
                    <a:pt x="454" y="165"/>
                    <a:pt x="454" y="178"/>
                  </a:cubicBezTo>
                  <a:cubicBezTo>
                    <a:pt x="454" y="190"/>
                    <a:pt x="457" y="196"/>
                    <a:pt x="463" y="196"/>
                  </a:cubicBezTo>
                  <a:cubicBezTo>
                    <a:pt x="470" y="196"/>
                    <a:pt x="473" y="190"/>
                    <a:pt x="473" y="177"/>
                  </a:cubicBezTo>
                  <a:close/>
                  <a:moveTo>
                    <a:pt x="512" y="177"/>
                  </a:moveTo>
                  <a:cubicBezTo>
                    <a:pt x="512" y="180"/>
                    <a:pt x="512" y="184"/>
                    <a:pt x="511" y="187"/>
                  </a:cubicBezTo>
                  <a:cubicBezTo>
                    <a:pt x="511" y="190"/>
                    <a:pt x="510" y="192"/>
                    <a:pt x="508" y="194"/>
                  </a:cubicBezTo>
                  <a:cubicBezTo>
                    <a:pt x="507" y="196"/>
                    <a:pt x="506" y="198"/>
                    <a:pt x="504" y="199"/>
                  </a:cubicBezTo>
                  <a:cubicBezTo>
                    <a:pt x="502" y="200"/>
                    <a:pt x="500" y="200"/>
                    <a:pt x="497" y="200"/>
                  </a:cubicBezTo>
                  <a:cubicBezTo>
                    <a:pt x="495" y="200"/>
                    <a:pt x="493" y="200"/>
                    <a:pt x="491" y="199"/>
                  </a:cubicBezTo>
                  <a:cubicBezTo>
                    <a:pt x="490" y="198"/>
                    <a:pt x="488" y="196"/>
                    <a:pt x="487" y="194"/>
                  </a:cubicBezTo>
                  <a:cubicBezTo>
                    <a:pt x="486" y="192"/>
                    <a:pt x="485" y="190"/>
                    <a:pt x="484" y="187"/>
                  </a:cubicBezTo>
                  <a:cubicBezTo>
                    <a:pt x="484" y="185"/>
                    <a:pt x="483" y="181"/>
                    <a:pt x="483" y="178"/>
                  </a:cubicBezTo>
                  <a:cubicBezTo>
                    <a:pt x="483" y="174"/>
                    <a:pt x="484" y="170"/>
                    <a:pt x="484" y="167"/>
                  </a:cubicBezTo>
                  <a:cubicBezTo>
                    <a:pt x="485" y="164"/>
                    <a:pt x="486" y="162"/>
                    <a:pt x="487" y="160"/>
                  </a:cubicBezTo>
                  <a:cubicBezTo>
                    <a:pt x="488" y="158"/>
                    <a:pt x="490" y="156"/>
                    <a:pt x="492" y="155"/>
                  </a:cubicBezTo>
                  <a:cubicBezTo>
                    <a:pt x="494" y="154"/>
                    <a:pt x="496" y="154"/>
                    <a:pt x="498" y="154"/>
                  </a:cubicBezTo>
                  <a:cubicBezTo>
                    <a:pt x="508" y="154"/>
                    <a:pt x="512" y="161"/>
                    <a:pt x="512" y="177"/>
                  </a:cubicBezTo>
                  <a:close/>
                  <a:moveTo>
                    <a:pt x="507" y="177"/>
                  </a:moveTo>
                  <a:cubicBezTo>
                    <a:pt x="507" y="164"/>
                    <a:pt x="504" y="158"/>
                    <a:pt x="498" y="158"/>
                  </a:cubicBezTo>
                  <a:cubicBezTo>
                    <a:pt x="492" y="158"/>
                    <a:pt x="488" y="165"/>
                    <a:pt x="488" y="178"/>
                  </a:cubicBezTo>
                  <a:cubicBezTo>
                    <a:pt x="488" y="190"/>
                    <a:pt x="492" y="196"/>
                    <a:pt x="498" y="196"/>
                  </a:cubicBezTo>
                  <a:cubicBezTo>
                    <a:pt x="504" y="196"/>
                    <a:pt x="507" y="190"/>
                    <a:pt x="507" y="177"/>
                  </a:cubicBezTo>
                  <a:close/>
                  <a:moveTo>
                    <a:pt x="538" y="199"/>
                  </a:moveTo>
                  <a:cubicBezTo>
                    <a:pt x="532" y="199"/>
                    <a:pt x="532" y="199"/>
                    <a:pt x="532" y="199"/>
                  </a:cubicBezTo>
                  <a:cubicBezTo>
                    <a:pt x="532" y="161"/>
                    <a:pt x="532" y="161"/>
                    <a:pt x="532" y="161"/>
                  </a:cubicBezTo>
                  <a:cubicBezTo>
                    <a:pt x="532" y="161"/>
                    <a:pt x="532" y="161"/>
                    <a:pt x="531" y="162"/>
                  </a:cubicBezTo>
                  <a:cubicBezTo>
                    <a:pt x="530" y="162"/>
                    <a:pt x="529" y="163"/>
                    <a:pt x="528" y="163"/>
                  </a:cubicBezTo>
                  <a:cubicBezTo>
                    <a:pt x="527" y="164"/>
                    <a:pt x="526" y="164"/>
                    <a:pt x="525" y="165"/>
                  </a:cubicBezTo>
                  <a:cubicBezTo>
                    <a:pt x="524" y="165"/>
                    <a:pt x="523" y="166"/>
                    <a:pt x="522" y="166"/>
                  </a:cubicBezTo>
                  <a:cubicBezTo>
                    <a:pt x="522" y="161"/>
                    <a:pt x="522" y="161"/>
                    <a:pt x="522" y="161"/>
                  </a:cubicBezTo>
                  <a:cubicBezTo>
                    <a:pt x="523" y="160"/>
                    <a:pt x="524" y="160"/>
                    <a:pt x="526" y="159"/>
                  </a:cubicBezTo>
                  <a:cubicBezTo>
                    <a:pt x="527" y="159"/>
                    <a:pt x="528" y="158"/>
                    <a:pt x="529" y="158"/>
                  </a:cubicBezTo>
                  <a:cubicBezTo>
                    <a:pt x="531" y="157"/>
                    <a:pt x="532" y="156"/>
                    <a:pt x="533" y="156"/>
                  </a:cubicBezTo>
                  <a:cubicBezTo>
                    <a:pt x="534" y="155"/>
                    <a:pt x="535" y="154"/>
                    <a:pt x="536" y="154"/>
                  </a:cubicBezTo>
                  <a:cubicBezTo>
                    <a:pt x="538" y="154"/>
                    <a:pt x="538" y="154"/>
                    <a:pt x="538" y="154"/>
                  </a:cubicBezTo>
                  <a:lnTo>
                    <a:pt x="538" y="199"/>
                  </a:lnTo>
                  <a:close/>
                  <a:moveTo>
                    <a:pt x="581" y="177"/>
                  </a:moveTo>
                  <a:cubicBezTo>
                    <a:pt x="581" y="180"/>
                    <a:pt x="581" y="184"/>
                    <a:pt x="580" y="187"/>
                  </a:cubicBezTo>
                  <a:cubicBezTo>
                    <a:pt x="580" y="190"/>
                    <a:pt x="579" y="192"/>
                    <a:pt x="577" y="194"/>
                  </a:cubicBezTo>
                  <a:cubicBezTo>
                    <a:pt x="576" y="196"/>
                    <a:pt x="575" y="198"/>
                    <a:pt x="573" y="199"/>
                  </a:cubicBezTo>
                  <a:cubicBezTo>
                    <a:pt x="571" y="200"/>
                    <a:pt x="569" y="200"/>
                    <a:pt x="566" y="200"/>
                  </a:cubicBezTo>
                  <a:cubicBezTo>
                    <a:pt x="564" y="200"/>
                    <a:pt x="562" y="200"/>
                    <a:pt x="560" y="199"/>
                  </a:cubicBezTo>
                  <a:cubicBezTo>
                    <a:pt x="559" y="198"/>
                    <a:pt x="557" y="196"/>
                    <a:pt x="556" y="194"/>
                  </a:cubicBezTo>
                  <a:cubicBezTo>
                    <a:pt x="555" y="192"/>
                    <a:pt x="554" y="190"/>
                    <a:pt x="553" y="187"/>
                  </a:cubicBezTo>
                  <a:cubicBezTo>
                    <a:pt x="552" y="185"/>
                    <a:pt x="552" y="181"/>
                    <a:pt x="552" y="178"/>
                  </a:cubicBezTo>
                  <a:cubicBezTo>
                    <a:pt x="552" y="174"/>
                    <a:pt x="553" y="170"/>
                    <a:pt x="553" y="167"/>
                  </a:cubicBezTo>
                  <a:cubicBezTo>
                    <a:pt x="554" y="164"/>
                    <a:pt x="555" y="162"/>
                    <a:pt x="556" y="160"/>
                  </a:cubicBezTo>
                  <a:cubicBezTo>
                    <a:pt x="557" y="158"/>
                    <a:pt x="559" y="156"/>
                    <a:pt x="561" y="155"/>
                  </a:cubicBezTo>
                  <a:cubicBezTo>
                    <a:pt x="563" y="154"/>
                    <a:pt x="565" y="154"/>
                    <a:pt x="567" y="154"/>
                  </a:cubicBezTo>
                  <a:cubicBezTo>
                    <a:pt x="577" y="154"/>
                    <a:pt x="581" y="161"/>
                    <a:pt x="581" y="177"/>
                  </a:cubicBezTo>
                  <a:close/>
                  <a:moveTo>
                    <a:pt x="576" y="177"/>
                  </a:moveTo>
                  <a:cubicBezTo>
                    <a:pt x="576" y="164"/>
                    <a:pt x="573" y="158"/>
                    <a:pt x="567" y="158"/>
                  </a:cubicBezTo>
                  <a:cubicBezTo>
                    <a:pt x="561" y="158"/>
                    <a:pt x="557" y="165"/>
                    <a:pt x="557" y="178"/>
                  </a:cubicBezTo>
                  <a:cubicBezTo>
                    <a:pt x="557" y="190"/>
                    <a:pt x="561" y="196"/>
                    <a:pt x="567" y="196"/>
                  </a:cubicBezTo>
                  <a:cubicBezTo>
                    <a:pt x="573" y="196"/>
                    <a:pt x="576" y="190"/>
                    <a:pt x="576" y="177"/>
                  </a:cubicBezTo>
                  <a:close/>
                  <a:moveTo>
                    <a:pt x="616" y="177"/>
                  </a:moveTo>
                  <a:cubicBezTo>
                    <a:pt x="616" y="180"/>
                    <a:pt x="616" y="184"/>
                    <a:pt x="615" y="187"/>
                  </a:cubicBezTo>
                  <a:cubicBezTo>
                    <a:pt x="614" y="190"/>
                    <a:pt x="613" y="192"/>
                    <a:pt x="612" y="194"/>
                  </a:cubicBezTo>
                  <a:cubicBezTo>
                    <a:pt x="611" y="196"/>
                    <a:pt x="609" y="198"/>
                    <a:pt x="607" y="199"/>
                  </a:cubicBezTo>
                  <a:cubicBezTo>
                    <a:pt x="605" y="200"/>
                    <a:pt x="603" y="200"/>
                    <a:pt x="601" y="200"/>
                  </a:cubicBezTo>
                  <a:cubicBezTo>
                    <a:pt x="599" y="200"/>
                    <a:pt x="597" y="200"/>
                    <a:pt x="595" y="199"/>
                  </a:cubicBezTo>
                  <a:cubicBezTo>
                    <a:pt x="593" y="198"/>
                    <a:pt x="592" y="196"/>
                    <a:pt x="590" y="194"/>
                  </a:cubicBezTo>
                  <a:cubicBezTo>
                    <a:pt x="589" y="192"/>
                    <a:pt x="588" y="190"/>
                    <a:pt x="588" y="187"/>
                  </a:cubicBezTo>
                  <a:cubicBezTo>
                    <a:pt x="587" y="185"/>
                    <a:pt x="587" y="181"/>
                    <a:pt x="587" y="178"/>
                  </a:cubicBezTo>
                  <a:cubicBezTo>
                    <a:pt x="587" y="174"/>
                    <a:pt x="587" y="170"/>
                    <a:pt x="588" y="167"/>
                  </a:cubicBezTo>
                  <a:cubicBezTo>
                    <a:pt x="588" y="164"/>
                    <a:pt x="589" y="162"/>
                    <a:pt x="591" y="160"/>
                  </a:cubicBezTo>
                  <a:cubicBezTo>
                    <a:pt x="592" y="158"/>
                    <a:pt x="593" y="156"/>
                    <a:pt x="595" y="155"/>
                  </a:cubicBezTo>
                  <a:cubicBezTo>
                    <a:pt x="597" y="154"/>
                    <a:pt x="599" y="154"/>
                    <a:pt x="602" y="154"/>
                  </a:cubicBezTo>
                  <a:cubicBezTo>
                    <a:pt x="611" y="154"/>
                    <a:pt x="616" y="161"/>
                    <a:pt x="616" y="177"/>
                  </a:cubicBezTo>
                  <a:close/>
                  <a:moveTo>
                    <a:pt x="611" y="177"/>
                  </a:moveTo>
                  <a:cubicBezTo>
                    <a:pt x="611" y="164"/>
                    <a:pt x="608" y="158"/>
                    <a:pt x="602" y="158"/>
                  </a:cubicBezTo>
                  <a:cubicBezTo>
                    <a:pt x="595" y="158"/>
                    <a:pt x="592" y="165"/>
                    <a:pt x="592" y="178"/>
                  </a:cubicBezTo>
                  <a:cubicBezTo>
                    <a:pt x="592" y="190"/>
                    <a:pt x="595" y="196"/>
                    <a:pt x="601" y="196"/>
                  </a:cubicBezTo>
                  <a:cubicBezTo>
                    <a:pt x="608" y="196"/>
                    <a:pt x="611" y="190"/>
                    <a:pt x="611" y="177"/>
                  </a:cubicBezTo>
                  <a:close/>
                  <a:moveTo>
                    <a:pt x="641" y="199"/>
                  </a:moveTo>
                  <a:cubicBezTo>
                    <a:pt x="636" y="199"/>
                    <a:pt x="636" y="199"/>
                    <a:pt x="636" y="199"/>
                  </a:cubicBezTo>
                  <a:cubicBezTo>
                    <a:pt x="636" y="161"/>
                    <a:pt x="636" y="161"/>
                    <a:pt x="636" y="161"/>
                  </a:cubicBezTo>
                  <a:cubicBezTo>
                    <a:pt x="636" y="161"/>
                    <a:pt x="635" y="161"/>
                    <a:pt x="634" y="162"/>
                  </a:cubicBezTo>
                  <a:cubicBezTo>
                    <a:pt x="633" y="162"/>
                    <a:pt x="633" y="163"/>
                    <a:pt x="632" y="163"/>
                  </a:cubicBezTo>
                  <a:cubicBezTo>
                    <a:pt x="631" y="164"/>
                    <a:pt x="630" y="164"/>
                    <a:pt x="629" y="165"/>
                  </a:cubicBezTo>
                  <a:cubicBezTo>
                    <a:pt x="628" y="165"/>
                    <a:pt x="627" y="166"/>
                    <a:pt x="626" y="166"/>
                  </a:cubicBezTo>
                  <a:cubicBezTo>
                    <a:pt x="626" y="161"/>
                    <a:pt x="626" y="161"/>
                    <a:pt x="626" y="161"/>
                  </a:cubicBezTo>
                  <a:cubicBezTo>
                    <a:pt x="627" y="160"/>
                    <a:pt x="628" y="160"/>
                    <a:pt x="629" y="159"/>
                  </a:cubicBezTo>
                  <a:cubicBezTo>
                    <a:pt x="630" y="159"/>
                    <a:pt x="632" y="158"/>
                    <a:pt x="633" y="158"/>
                  </a:cubicBezTo>
                  <a:cubicBezTo>
                    <a:pt x="634" y="157"/>
                    <a:pt x="635" y="156"/>
                    <a:pt x="636" y="156"/>
                  </a:cubicBezTo>
                  <a:cubicBezTo>
                    <a:pt x="637" y="155"/>
                    <a:pt x="638" y="154"/>
                    <a:pt x="639" y="154"/>
                  </a:cubicBezTo>
                  <a:cubicBezTo>
                    <a:pt x="641" y="154"/>
                    <a:pt x="641" y="154"/>
                    <a:pt x="641" y="154"/>
                  </a:cubicBezTo>
                  <a:lnTo>
                    <a:pt x="641" y="199"/>
                  </a:lnTo>
                  <a:close/>
                  <a:moveTo>
                    <a:pt x="685" y="177"/>
                  </a:moveTo>
                  <a:cubicBezTo>
                    <a:pt x="685" y="180"/>
                    <a:pt x="684" y="184"/>
                    <a:pt x="684" y="187"/>
                  </a:cubicBezTo>
                  <a:cubicBezTo>
                    <a:pt x="683" y="190"/>
                    <a:pt x="682" y="192"/>
                    <a:pt x="681" y="194"/>
                  </a:cubicBezTo>
                  <a:cubicBezTo>
                    <a:pt x="680" y="196"/>
                    <a:pt x="678" y="198"/>
                    <a:pt x="676" y="199"/>
                  </a:cubicBezTo>
                  <a:cubicBezTo>
                    <a:pt x="674" y="200"/>
                    <a:pt x="672" y="200"/>
                    <a:pt x="670" y="200"/>
                  </a:cubicBezTo>
                  <a:cubicBezTo>
                    <a:pt x="668" y="200"/>
                    <a:pt x="666" y="200"/>
                    <a:pt x="664" y="199"/>
                  </a:cubicBezTo>
                  <a:cubicBezTo>
                    <a:pt x="662" y="198"/>
                    <a:pt x="661" y="196"/>
                    <a:pt x="659" y="194"/>
                  </a:cubicBezTo>
                  <a:cubicBezTo>
                    <a:pt x="658" y="192"/>
                    <a:pt x="657" y="190"/>
                    <a:pt x="657" y="187"/>
                  </a:cubicBezTo>
                  <a:cubicBezTo>
                    <a:pt x="656" y="185"/>
                    <a:pt x="656" y="181"/>
                    <a:pt x="656" y="178"/>
                  </a:cubicBezTo>
                  <a:cubicBezTo>
                    <a:pt x="656" y="174"/>
                    <a:pt x="656" y="170"/>
                    <a:pt x="657" y="167"/>
                  </a:cubicBezTo>
                  <a:cubicBezTo>
                    <a:pt x="657" y="164"/>
                    <a:pt x="658" y="162"/>
                    <a:pt x="660" y="160"/>
                  </a:cubicBezTo>
                  <a:cubicBezTo>
                    <a:pt x="661" y="158"/>
                    <a:pt x="662" y="156"/>
                    <a:pt x="664" y="155"/>
                  </a:cubicBezTo>
                  <a:cubicBezTo>
                    <a:pt x="666" y="154"/>
                    <a:pt x="668" y="154"/>
                    <a:pt x="671" y="154"/>
                  </a:cubicBezTo>
                  <a:cubicBezTo>
                    <a:pt x="680" y="154"/>
                    <a:pt x="685" y="161"/>
                    <a:pt x="685" y="177"/>
                  </a:cubicBezTo>
                  <a:close/>
                  <a:moveTo>
                    <a:pt x="680" y="177"/>
                  </a:moveTo>
                  <a:cubicBezTo>
                    <a:pt x="680" y="164"/>
                    <a:pt x="677" y="158"/>
                    <a:pt x="670" y="158"/>
                  </a:cubicBezTo>
                  <a:cubicBezTo>
                    <a:pt x="664" y="158"/>
                    <a:pt x="661" y="165"/>
                    <a:pt x="661" y="178"/>
                  </a:cubicBezTo>
                  <a:cubicBezTo>
                    <a:pt x="661" y="190"/>
                    <a:pt x="664" y="196"/>
                    <a:pt x="670" y="196"/>
                  </a:cubicBezTo>
                  <a:cubicBezTo>
                    <a:pt x="676" y="196"/>
                    <a:pt x="680" y="190"/>
                    <a:pt x="680" y="177"/>
                  </a:cubicBezTo>
                  <a:close/>
                  <a:moveTo>
                    <a:pt x="719" y="177"/>
                  </a:moveTo>
                  <a:cubicBezTo>
                    <a:pt x="719" y="180"/>
                    <a:pt x="719" y="184"/>
                    <a:pt x="718" y="187"/>
                  </a:cubicBezTo>
                  <a:cubicBezTo>
                    <a:pt x="718" y="190"/>
                    <a:pt x="717" y="192"/>
                    <a:pt x="715" y="194"/>
                  </a:cubicBezTo>
                  <a:cubicBezTo>
                    <a:pt x="714" y="196"/>
                    <a:pt x="713" y="198"/>
                    <a:pt x="711" y="199"/>
                  </a:cubicBezTo>
                  <a:cubicBezTo>
                    <a:pt x="709" y="200"/>
                    <a:pt x="707" y="200"/>
                    <a:pt x="704" y="200"/>
                  </a:cubicBezTo>
                  <a:cubicBezTo>
                    <a:pt x="702" y="200"/>
                    <a:pt x="700" y="200"/>
                    <a:pt x="698" y="199"/>
                  </a:cubicBezTo>
                  <a:cubicBezTo>
                    <a:pt x="697" y="198"/>
                    <a:pt x="695" y="196"/>
                    <a:pt x="694" y="194"/>
                  </a:cubicBezTo>
                  <a:cubicBezTo>
                    <a:pt x="693" y="192"/>
                    <a:pt x="692" y="190"/>
                    <a:pt x="691" y="187"/>
                  </a:cubicBezTo>
                  <a:cubicBezTo>
                    <a:pt x="690" y="185"/>
                    <a:pt x="690" y="181"/>
                    <a:pt x="690" y="178"/>
                  </a:cubicBezTo>
                  <a:cubicBezTo>
                    <a:pt x="690" y="174"/>
                    <a:pt x="690" y="170"/>
                    <a:pt x="691" y="167"/>
                  </a:cubicBezTo>
                  <a:cubicBezTo>
                    <a:pt x="692" y="164"/>
                    <a:pt x="693" y="162"/>
                    <a:pt x="694" y="160"/>
                  </a:cubicBezTo>
                  <a:cubicBezTo>
                    <a:pt x="695" y="158"/>
                    <a:pt x="697" y="156"/>
                    <a:pt x="699" y="155"/>
                  </a:cubicBezTo>
                  <a:cubicBezTo>
                    <a:pt x="701" y="154"/>
                    <a:pt x="703" y="154"/>
                    <a:pt x="705" y="154"/>
                  </a:cubicBezTo>
                  <a:cubicBezTo>
                    <a:pt x="715" y="154"/>
                    <a:pt x="719" y="161"/>
                    <a:pt x="719" y="177"/>
                  </a:cubicBezTo>
                  <a:close/>
                  <a:moveTo>
                    <a:pt x="714" y="177"/>
                  </a:moveTo>
                  <a:cubicBezTo>
                    <a:pt x="714" y="164"/>
                    <a:pt x="711" y="158"/>
                    <a:pt x="705" y="158"/>
                  </a:cubicBezTo>
                  <a:cubicBezTo>
                    <a:pt x="699" y="158"/>
                    <a:pt x="695" y="165"/>
                    <a:pt x="695" y="178"/>
                  </a:cubicBezTo>
                  <a:cubicBezTo>
                    <a:pt x="695" y="190"/>
                    <a:pt x="699" y="196"/>
                    <a:pt x="705" y="196"/>
                  </a:cubicBezTo>
                  <a:cubicBezTo>
                    <a:pt x="711" y="196"/>
                    <a:pt x="714" y="190"/>
                    <a:pt x="714" y="177"/>
                  </a:cubicBezTo>
                  <a:close/>
                  <a:moveTo>
                    <a:pt x="20" y="276"/>
                  </a:moveTo>
                  <a:cubicBezTo>
                    <a:pt x="15" y="276"/>
                    <a:pt x="15" y="276"/>
                    <a:pt x="15" y="276"/>
                  </a:cubicBezTo>
                  <a:cubicBezTo>
                    <a:pt x="15" y="237"/>
                    <a:pt x="15" y="237"/>
                    <a:pt x="15" y="237"/>
                  </a:cubicBezTo>
                  <a:cubicBezTo>
                    <a:pt x="15" y="238"/>
                    <a:pt x="14" y="238"/>
                    <a:pt x="13" y="239"/>
                  </a:cubicBezTo>
                  <a:cubicBezTo>
                    <a:pt x="13" y="239"/>
                    <a:pt x="12" y="240"/>
                    <a:pt x="11" y="240"/>
                  </a:cubicBezTo>
                  <a:cubicBezTo>
                    <a:pt x="10" y="241"/>
                    <a:pt x="9" y="241"/>
                    <a:pt x="8" y="242"/>
                  </a:cubicBezTo>
                  <a:cubicBezTo>
                    <a:pt x="7" y="242"/>
                    <a:pt x="6" y="242"/>
                    <a:pt x="5" y="243"/>
                  </a:cubicBezTo>
                  <a:cubicBezTo>
                    <a:pt x="5" y="238"/>
                    <a:pt x="5" y="238"/>
                    <a:pt x="5" y="238"/>
                  </a:cubicBezTo>
                  <a:cubicBezTo>
                    <a:pt x="6" y="237"/>
                    <a:pt x="7" y="237"/>
                    <a:pt x="8" y="236"/>
                  </a:cubicBezTo>
                  <a:cubicBezTo>
                    <a:pt x="10" y="236"/>
                    <a:pt x="11" y="235"/>
                    <a:pt x="12" y="234"/>
                  </a:cubicBezTo>
                  <a:cubicBezTo>
                    <a:pt x="13" y="234"/>
                    <a:pt x="14" y="233"/>
                    <a:pt x="15" y="232"/>
                  </a:cubicBezTo>
                  <a:cubicBezTo>
                    <a:pt x="17" y="232"/>
                    <a:pt x="18" y="231"/>
                    <a:pt x="18" y="230"/>
                  </a:cubicBezTo>
                  <a:cubicBezTo>
                    <a:pt x="20" y="230"/>
                    <a:pt x="20" y="230"/>
                    <a:pt x="20" y="230"/>
                  </a:cubicBezTo>
                  <a:lnTo>
                    <a:pt x="20" y="276"/>
                  </a:lnTo>
                  <a:close/>
                  <a:moveTo>
                    <a:pt x="64" y="254"/>
                  </a:moveTo>
                  <a:cubicBezTo>
                    <a:pt x="64" y="257"/>
                    <a:pt x="64" y="261"/>
                    <a:pt x="63" y="263"/>
                  </a:cubicBezTo>
                  <a:cubicBezTo>
                    <a:pt x="62" y="266"/>
                    <a:pt x="61" y="269"/>
                    <a:pt x="60" y="271"/>
                  </a:cubicBezTo>
                  <a:cubicBezTo>
                    <a:pt x="59" y="273"/>
                    <a:pt x="57" y="274"/>
                    <a:pt x="55" y="275"/>
                  </a:cubicBezTo>
                  <a:cubicBezTo>
                    <a:pt x="53" y="276"/>
                    <a:pt x="51" y="277"/>
                    <a:pt x="49" y="277"/>
                  </a:cubicBezTo>
                  <a:cubicBezTo>
                    <a:pt x="47" y="277"/>
                    <a:pt x="45" y="276"/>
                    <a:pt x="43" y="275"/>
                  </a:cubicBezTo>
                  <a:cubicBezTo>
                    <a:pt x="41" y="274"/>
                    <a:pt x="40" y="273"/>
                    <a:pt x="38" y="271"/>
                  </a:cubicBezTo>
                  <a:cubicBezTo>
                    <a:pt x="37" y="269"/>
                    <a:pt x="36" y="267"/>
                    <a:pt x="36" y="264"/>
                  </a:cubicBezTo>
                  <a:cubicBezTo>
                    <a:pt x="35" y="261"/>
                    <a:pt x="35" y="258"/>
                    <a:pt x="35" y="255"/>
                  </a:cubicBezTo>
                  <a:cubicBezTo>
                    <a:pt x="35" y="251"/>
                    <a:pt x="35" y="247"/>
                    <a:pt x="36" y="244"/>
                  </a:cubicBezTo>
                  <a:cubicBezTo>
                    <a:pt x="36" y="241"/>
                    <a:pt x="37" y="239"/>
                    <a:pt x="39" y="237"/>
                  </a:cubicBezTo>
                  <a:cubicBezTo>
                    <a:pt x="40" y="235"/>
                    <a:pt x="42" y="233"/>
                    <a:pt x="43" y="232"/>
                  </a:cubicBezTo>
                  <a:cubicBezTo>
                    <a:pt x="45" y="231"/>
                    <a:pt x="47" y="231"/>
                    <a:pt x="50" y="231"/>
                  </a:cubicBezTo>
                  <a:cubicBezTo>
                    <a:pt x="59" y="231"/>
                    <a:pt x="64" y="238"/>
                    <a:pt x="64" y="254"/>
                  </a:cubicBezTo>
                  <a:close/>
                  <a:moveTo>
                    <a:pt x="59" y="254"/>
                  </a:moveTo>
                  <a:cubicBezTo>
                    <a:pt x="59" y="241"/>
                    <a:pt x="56" y="235"/>
                    <a:pt x="50" y="235"/>
                  </a:cubicBezTo>
                  <a:cubicBezTo>
                    <a:pt x="43" y="235"/>
                    <a:pt x="40" y="241"/>
                    <a:pt x="40" y="254"/>
                  </a:cubicBezTo>
                  <a:cubicBezTo>
                    <a:pt x="40" y="266"/>
                    <a:pt x="43" y="273"/>
                    <a:pt x="49" y="273"/>
                  </a:cubicBezTo>
                  <a:cubicBezTo>
                    <a:pt x="56" y="273"/>
                    <a:pt x="59" y="266"/>
                    <a:pt x="59" y="254"/>
                  </a:cubicBezTo>
                  <a:close/>
                  <a:moveTo>
                    <a:pt x="98" y="254"/>
                  </a:moveTo>
                  <a:cubicBezTo>
                    <a:pt x="98" y="257"/>
                    <a:pt x="98" y="261"/>
                    <a:pt x="97" y="263"/>
                  </a:cubicBezTo>
                  <a:cubicBezTo>
                    <a:pt x="97" y="266"/>
                    <a:pt x="96" y="269"/>
                    <a:pt x="95" y="271"/>
                  </a:cubicBezTo>
                  <a:cubicBezTo>
                    <a:pt x="93" y="273"/>
                    <a:pt x="92" y="274"/>
                    <a:pt x="90" y="275"/>
                  </a:cubicBezTo>
                  <a:cubicBezTo>
                    <a:pt x="88" y="276"/>
                    <a:pt x="86" y="277"/>
                    <a:pt x="83" y="277"/>
                  </a:cubicBezTo>
                  <a:cubicBezTo>
                    <a:pt x="81" y="277"/>
                    <a:pt x="79" y="276"/>
                    <a:pt x="77" y="275"/>
                  </a:cubicBezTo>
                  <a:cubicBezTo>
                    <a:pt x="76" y="274"/>
                    <a:pt x="74" y="273"/>
                    <a:pt x="73" y="271"/>
                  </a:cubicBezTo>
                  <a:cubicBezTo>
                    <a:pt x="72" y="269"/>
                    <a:pt x="71" y="267"/>
                    <a:pt x="70" y="264"/>
                  </a:cubicBezTo>
                  <a:cubicBezTo>
                    <a:pt x="70" y="261"/>
                    <a:pt x="69" y="258"/>
                    <a:pt x="69" y="255"/>
                  </a:cubicBezTo>
                  <a:cubicBezTo>
                    <a:pt x="69" y="251"/>
                    <a:pt x="70" y="247"/>
                    <a:pt x="70" y="244"/>
                  </a:cubicBezTo>
                  <a:cubicBezTo>
                    <a:pt x="71" y="241"/>
                    <a:pt x="72" y="239"/>
                    <a:pt x="73" y="237"/>
                  </a:cubicBezTo>
                  <a:cubicBezTo>
                    <a:pt x="74" y="235"/>
                    <a:pt x="76" y="233"/>
                    <a:pt x="78" y="232"/>
                  </a:cubicBezTo>
                  <a:cubicBezTo>
                    <a:pt x="80" y="231"/>
                    <a:pt x="82" y="231"/>
                    <a:pt x="84" y="231"/>
                  </a:cubicBezTo>
                  <a:cubicBezTo>
                    <a:pt x="94" y="231"/>
                    <a:pt x="98" y="238"/>
                    <a:pt x="98" y="254"/>
                  </a:cubicBezTo>
                  <a:close/>
                  <a:moveTo>
                    <a:pt x="93" y="254"/>
                  </a:moveTo>
                  <a:cubicBezTo>
                    <a:pt x="93" y="241"/>
                    <a:pt x="90" y="235"/>
                    <a:pt x="84" y="235"/>
                  </a:cubicBezTo>
                  <a:cubicBezTo>
                    <a:pt x="78" y="235"/>
                    <a:pt x="75" y="241"/>
                    <a:pt x="75" y="254"/>
                  </a:cubicBezTo>
                  <a:cubicBezTo>
                    <a:pt x="75" y="266"/>
                    <a:pt x="78" y="273"/>
                    <a:pt x="84" y="273"/>
                  </a:cubicBezTo>
                  <a:cubicBezTo>
                    <a:pt x="90" y="273"/>
                    <a:pt x="93" y="266"/>
                    <a:pt x="93" y="254"/>
                  </a:cubicBezTo>
                  <a:close/>
                  <a:moveTo>
                    <a:pt x="133" y="254"/>
                  </a:moveTo>
                  <a:cubicBezTo>
                    <a:pt x="133" y="257"/>
                    <a:pt x="133" y="261"/>
                    <a:pt x="132" y="263"/>
                  </a:cubicBezTo>
                  <a:cubicBezTo>
                    <a:pt x="131" y="266"/>
                    <a:pt x="130" y="269"/>
                    <a:pt x="129" y="271"/>
                  </a:cubicBezTo>
                  <a:cubicBezTo>
                    <a:pt x="128" y="273"/>
                    <a:pt x="126" y="274"/>
                    <a:pt x="124" y="275"/>
                  </a:cubicBezTo>
                  <a:cubicBezTo>
                    <a:pt x="122" y="276"/>
                    <a:pt x="120" y="277"/>
                    <a:pt x="118" y="277"/>
                  </a:cubicBezTo>
                  <a:cubicBezTo>
                    <a:pt x="116" y="277"/>
                    <a:pt x="114" y="276"/>
                    <a:pt x="112" y="275"/>
                  </a:cubicBezTo>
                  <a:cubicBezTo>
                    <a:pt x="110" y="274"/>
                    <a:pt x="109" y="273"/>
                    <a:pt x="107" y="271"/>
                  </a:cubicBezTo>
                  <a:cubicBezTo>
                    <a:pt x="106" y="269"/>
                    <a:pt x="105" y="267"/>
                    <a:pt x="105" y="264"/>
                  </a:cubicBezTo>
                  <a:cubicBezTo>
                    <a:pt x="104" y="261"/>
                    <a:pt x="104" y="258"/>
                    <a:pt x="104" y="255"/>
                  </a:cubicBezTo>
                  <a:cubicBezTo>
                    <a:pt x="104" y="251"/>
                    <a:pt x="104" y="247"/>
                    <a:pt x="105" y="244"/>
                  </a:cubicBezTo>
                  <a:cubicBezTo>
                    <a:pt x="105" y="241"/>
                    <a:pt x="106" y="239"/>
                    <a:pt x="108" y="237"/>
                  </a:cubicBezTo>
                  <a:cubicBezTo>
                    <a:pt x="109" y="235"/>
                    <a:pt x="110" y="233"/>
                    <a:pt x="112" y="232"/>
                  </a:cubicBezTo>
                  <a:cubicBezTo>
                    <a:pt x="114" y="231"/>
                    <a:pt x="116" y="231"/>
                    <a:pt x="119" y="231"/>
                  </a:cubicBezTo>
                  <a:cubicBezTo>
                    <a:pt x="128" y="231"/>
                    <a:pt x="133" y="238"/>
                    <a:pt x="133" y="254"/>
                  </a:cubicBezTo>
                  <a:close/>
                  <a:moveTo>
                    <a:pt x="128" y="254"/>
                  </a:moveTo>
                  <a:cubicBezTo>
                    <a:pt x="128" y="241"/>
                    <a:pt x="125" y="235"/>
                    <a:pt x="119" y="235"/>
                  </a:cubicBezTo>
                  <a:cubicBezTo>
                    <a:pt x="112" y="235"/>
                    <a:pt x="109" y="241"/>
                    <a:pt x="109" y="254"/>
                  </a:cubicBezTo>
                  <a:cubicBezTo>
                    <a:pt x="109" y="266"/>
                    <a:pt x="112" y="273"/>
                    <a:pt x="118" y="273"/>
                  </a:cubicBezTo>
                  <a:cubicBezTo>
                    <a:pt x="125" y="273"/>
                    <a:pt x="128" y="266"/>
                    <a:pt x="128" y="254"/>
                  </a:cubicBezTo>
                  <a:close/>
                  <a:moveTo>
                    <a:pt x="158" y="276"/>
                  </a:moveTo>
                  <a:cubicBezTo>
                    <a:pt x="153" y="276"/>
                    <a:pt x="153" y="276"/>
                    <a:pt x="153" y="276"/>
                  </a:cubicBezTo>
                  <a:cubicBezTo>
                    <a:pt x="153" y="237"/>
                    <a:pt x="153" y="237"/>
                    <a:pt x="153" y="237"/>
                  </a:cubicBezTo>
                  <a:cubicBezTo>
                    <a:pt x="153" y="238"/>
                    <a:pt x="152" y="238"/>
                    <a:pt x="151" y="239"/>
                  </a:cubicBezTo>
                  <a:cubicBezTo>
                    <a:pt x="151" y="239"/>
                    <a:pt x="150" y="240"/>
                    <a:pt x="149" y="240"/>
                  </a:cubicBezTo>
                  <a:cubicBezTo>
                    <a:pt x="148" y="241"/>
                    <a:pt x="147" y="241"/>
                    <a:pt x="146" y="242"/>
                  </a:cubicBezTo>
                  <a:cubicBezTo>
                    <a:pt x="145" y="242"/>
                    <a:pt x="144" y="242"/>
                    <a:pt x="143" y="243"/>
                  </a:cubicBezTo>
                  <a:cubicBezTo>
                    <a:pt x="143" y="238"/>
                    <a:pt x="143" y="238"/>
                    <a:pt x="143" y="238"/>
                  </a:cubicBezTo>
                  <a:cubicBezTo>
                    <a:pt x="144" y="237"/>
                    <a:pt x="145" y="237"/>
                    <a:pt x="146" y="236"/>
                  </a:cubicBezTo>
                  <a:cubicBezTo>
                    <a:pt x="148" y="236"/>
                    <a:pt x="149" y="235"/>
                    <a:pt x="150" y="234"/>
                  </a:cubicBezTo>
                  <a:cubicBezTo>
                    <a:pt x="151" y="234"/>
                    <a:pt x="152" y="233"/>
                    <a:pt x="153" y="232"/>
                  </a:cubicBezTo>
                  <a:cubicBezTo>
                    <a:pt x="155" y="232"/>
                    <a:pt x="155" y="231"/>
                    <a:pt x="156" y="230"/>
                  </a:cubicBezTo>
                  <a:cubicBezTo>
                    <a:pt x="158" y="230"/>
                    <a:pt x="158" y="230"/>
                    <a:pt x="158" y="230"/>
                  </a:cubicBezTo>
                  <a:lnTo>
                    <a:pt x="158" y="276"/>
                  </a:lnTo>
                  <a:close/>
                  <a:moveTo>
                    <a:pt x="193" y="276"/>
                  </a:moveTo>
                  <a:cubicBezTo>
                    <a:pt x="188" y="276"/>
                    <a:pt x="188" y="276"/>
                    <a:pt x="188" y="276"/>
                  </a:cubicBezTo>
                  <a:cubicBezTo>
                    <a:pt x="188" y="237"/>
                    <a:pt x="188" y="237"/>
                    <a:pt x="188" y="237"/>
                  </a:cubicBezTo>
                  <a:cubicBezTo>
                    <a:pt x="187" y="238"/>
                    <a:pt x="187" y="238"/>
                    <a:pt x="186" y="239"/>
                  </a:cubicBezTo>
                  <a:cubicBezTo>
                    <a:pt x="185" y="239"/>
                    <a:pt x="184" y="240"/>
                    <a:pt x="183" y="240"/>
                  </a:cubicBezTo>
                  <a:cubicBezTo>
                    <a:pt x="182" y="241"/>
                    <a:pt x="181" y="241"/>
                    <a:pt x="180" y="242"/>
                  </a:cubicBezTo>
                  <a:cubicBezTo>
                    <a:pt x="179" y="242"/>
                    <a:pt x="178" y="242"/>
                    <a:pt x="177" y="243"/>
                  </a:cubicBezTo>
                  <a:cubicBezTo>
                    <a:pt x="177" y="238"/>
                    <a:pt x="177" y="238"/>
                    <a:pt x="177" y="238"/>
                  </a:cubicBezTo>
                  <a:cubicBezTo>
                    <a:pt x="178" y="237"/>
                    <a:pt x="180" y="237"/>
                    <a:pt x="181" y="236"/>
                  </a:cubicBezTo>
                  <a:cubicBezTo>
                    <a:pt x="182" y="236"/>
                    <a:pt x="183" y="235"/>
                    <a:pt x="184" y="234"/>
                  </a:cubicBezTo>
                  <a:cubicBezTo>
                    <a:pt x="186" y="234"/>
                    <a:pt x="187" y="233"/>
                    <a:pt x="188" y="232"/>
                  </a:cubicBezTo>
                  <a:cubicBezTo>
                    <a:pt x="189" y="232"/>
                    <a:pt x="190" y="231"/>
                    <a:pt x="191" y="230"/>
                  </a:cubicBezTo>
                  <a:cubicBezTo>
                    <a:pt x="193" y="230"/>
                    <a:pt x="193" y="230"/>
                    <a:pt x="193" y="230"/>
                  </a:cubicBezTo>
                  <a:lnTo>
                    <a:pt x="193" y="276"/>
                  </a:lnTo>
                  <a:close/>
                  <a:moveTo>
                    <a:pt x="227" y="276"/>
                  </a:moveTo>
                  <a:cubicBezTo>
                    <a:pt x="222" y="276"/>
                    <a:pt x="222" y="276"/>
                    <a:pt x="222" y="276"/>
                  </a:cubicBezTo>
                  <a:cubicBezTo>
                    <a:pt x="222" y="237"/>
                    <a:pt x="222" y="237"/>
                    <a:pt x="222" y="237"/>
                  </a:cubicBezTo>
                  <a:cubicBezTo>
                    <a:pt x="222" y="238"/>
                    <a:pt x="221" y="238"/>
                    <a:pt x="220" y="239"/>
                  </a:cubicBezTo>
                  <a:cubicBezTo>
                    <a:pt x="220" y="239"/>
                    <a:pt x="219" y="240"/>
                    <a:pt x="218" y="240"/>
                  </a:cubicBezTo>
                  <a:cubicBezTo>
                    <a:pt x="217" y="241"/>
                    <a:pt x="216" y="241"/>
                    <a:pt x="215" y="242"/>
                  </a:cubicBezTo>
                  <a:cubicBezTo>
                    <a:pt x="214" y="242"/>
                    <a:pt x="213" y="242"/>
                    <a:pt x="212" y="243"/>
                  </a:cubicBezTo>
                  <a:cubicBezTo>
                    <a:pt x="212" y="238"/>
                    <a:pt x="212" y="238"/>
                    <a:pt x="212" y="238"/>
                  </a:cubicBezTo>
                  <a:cubicBezTo>
                    <a:pt x="213" y="237"/>
                    <a:pt x="214" y="237"/>
                    <a:pt x="215" y="236"/>
                  </a:cubicBezTo>
                  <a:cubicBezTo>
                    <a:pt x="217" y="236"/>
                    <a:pt x="218" y="235"/>
                    <a:pt x="219" y="234"/>
                  </a:cubicBezTo>
                  <a:cubicBezTo>
                    <a:pt x="220" y="234"/>
                    <a:pt x="221" y="233"/>
                    <a:pt x="222" y="232"/>
                  </a:cubicBezTo>
                  <a:cubicBezTo>
                    <a:pt x="224" y="232"/>
                    <a:pt x="224" y="231"/>
                    <a:pt x="225" y="230"/>
                  </a:cubicBezTo>
                  <a:cubicBezTo>
                    <a:pt x="227" y="230"/>
                    <a:pt x="227" y="230"/>
                    <a:pt x="227" y="230"/>
                  </a:cubicBezTo>
                  <a:lnTo>
                    <a:pt x="227" y="276"/>
                  </a:lnTo>
                  <a:close/>
                  <a:moveTo>
                    <a:pt x="262" y="276"/>
                  </a:moveTo>
                  <a:cubicBezTo>
                    <a:pt x="257" y="276"/>
                    <a:pt x="257" y="276"/>
                    <a:pt x="257" y="276"/>
                  </a:cubicBezTo>
                  <a:cubicBezTo>
                    <a:pt x="257" y="237"/>
                    <a:pt x="257" y="237"/>
                    <a:pt x="257" y="237"/>
                  </a:cubicBezTo>
                  <a:cubicBezTo>
                    <a:pt x="256" y="238"/>
                    <a:pt x="256" y="238"/>
                    <a:pt x="255" y="239"/>
                  </a:cubicBezTo>
                  <a:cubicBezTo>
                    <a:pt x="254" y="239"/>
                    <a:pt x="253" y="240"/>
                    <a:pt x="252" y="240"/>
                  </a:cubicBezTo>
                  <a:cubicBezTo>
                    <a:pt x="251" y="241"/>
                    <a:pt x="250" y="241"/>
                    <a:pt x="249" y="242"/>
                  </a:cubicBezTo>
                  <a:cubicBezTo>
                    <a:pt x="248" y="242"/>
                    <a:pt x="247" y="242"/>
                    <a:pt x="246" y="243"/>
                  </a:cubicBezTo>
                  <a:cubicBezTo>
                    <a:pt x="246" y="238"/>
                    <a:pt x="246" y="238"/>
                    <a:pt x="246" y="238"/>
                  </a:cubicBezTo>
                  <a:cubicBezTo>
                    <a:pt x="247" y="237"/>
                    <a:pt x="248" y="237"/>
                    <a:pt x="250" y="236"/>
                  </a:cubicBezTo>
                  <a:cubicBezTo>
                    <a:pt x="251" y="236"/>
                    <a:pt x="252" y="235"/>
                    <a:pt x="253" y="234"/>
                  </a:cubicBezTo>
                  <a:cubicBezTo>
                    <a:pt x="255" y="234"/>
                    <a:pt x="256" y="233"/>
                    <a:pt x="257" y="232"/>
                  </a:cubicBezTo>
                  <a:cubicBezTo>
                    <a:pt x="258" y="232"/>
                    <a:pt x="259" y="231"/>
                    <a:pt x="260" y="230"/>
                  </a:cubicBezTo>
                  <a:cubicBezTo>
                    <a:pt x="262" y="230"/>
                    <a:pt x="262" y="230"/>
                    <a:pt x="262" y="230"/>
                  </a:cubicBezTo>
                  <a:lnTo>
                    <a:pt x="262" y="276"/>
                  </a:lnTo>
                  <a:close/>
                  <a:moveTo>
                    <a:pt x="296" y="276"/>
                  </a:moveTo>
                  <a:cubicBezTo>
                    <a:pt x="291" y="276"/>
                    <a:pt x="291" y="276"/>
                    <a:pt x="291" y="276"/>
                  </a:cubicBezTo>
                  <a:cubicBezTo>
                    <a:pt x="291" y="237"/>
                    <a:pt x="291" y="237"/>
                    <a:pt x="291" y="237"/>
                  </a:cubicBezTo>
                  <a:cubicBezTo>
                    <a:pt x="291" y="238"/>
                    <a:pt x="290" y="238"/>
                    <a:pt x="289" y="239"/>
                  </a:cubicBezTo>
                  <a:cubicBezTo>
                    <a:pt x="289" y="239"/>
                    <a:pt x="288" y="240"/>
                    <a:pt x="287" y="240"/>
                  </a:cubicBezTo>
                  <a:cubicBezTo>
                    <a:pt x="286" y="241"/>
                    <a:pt x="285" y="241"/>
                    <a:pt x="284" y="242"/>
                  </a:cubicBezTo>
                  <a:cubicBezTo>
                    <a:pt x="283" y="242"/>
                    <a:pt x="282" y="242"/>
                    <a:pt x="281" y="243"/>
                  </a:cubicBezTo>
                  <a:cubicBezTo>
                    <a:pt x="281" y="238"/>
                    <a:pt x="281" y="238"/>
                    <a:pt x="281" y="238"/>
                  </a:cubicBezTo>
                  <a:cubicBezTo>
                    <a:pt x="282" y="237"/>
                    <a:pt x="283" y="237"/>
                    <a:pt x="284" y="236"/>
                  </a:cubicBezTo>
                  <a:cubicBezTo>
                    <a:pt x="286" y="236"/>
                    <a:pt x="287" y="235"/>
                    <a:pt x="288" y="234"/>
                  </a:cubicBezTo>
                  <a:cubicBezTo>
                    <a:pt x="289" y="234"/>
                    <a:pt x="290" y="233"/>
                    <a:pt x="291" y="232"/>
                  </a:cubicBezTo>
                  <a:cubicBezTo>
                    <a:pt x="293" y="232"/>
                    <a:pt x="293" y="231"/>
                    <a:pt x="294" y="230"/>
                  </a:cubicBezTo>
                  <a:cubicBezTo>
                    <a:pt x="296" y="230"/>
                    <a:pt x="296" y="230"/>
                    <a:pt x="296" y="230"/>
                  </a:cubicBezTo>
                  <a:lnTo>
                    <a:pt x="296" y="276"/>
                  </a:lnTo>
                  <a:close/>
                  <a:moveTo>
                    <a:pt x="340" y="254"/>
                  </a:moveTo>
                  <a:cubicBezTo>
                    <a:pt x="340" y="257"/>
                    <a:pt x="340" y="261"/>
                    <a:pt x="339" y="263"/>
                  </a:cubicBezTo>
                  <a:cubicBezTo>
                    <a:pt x="338" y="266"/>
                    <a:pt x="337" y="269"/>
                    <a:pt x="336" y="271"/>
                  </a:cubicBezTo>
                  <a:cubicBezTo>
                    <a:pt x="335" y="273"/>
                    <a:pt x="333" y="274"/>
                    <a:pt x="331" y="275"/>
                  </a:cubicBezTo>
                  <a:cubicBezTo>
                    <a:pt x="329" y="276"/>
                    <a:pt x="327" y="277"/>
                    <a:pt x="325" y="277"/>
                  </a:cubicBezTo>
                  <a:cubicBezTo>
                    <a:pt x="323" y="277"/>
                    <a:pt x="321" y="276"/>
                    <a:pt x="319" y="275"/>
                  </a:cubicBezTo>
                  <a:cubicBezTo>
                    <a:pt x="317" y="274"/>
                    <a:pt x="316" y="273"/>
                    <a:pt x="314" y="271"/>
                  </a:cubicBezTo>
                  <a:cubicBezTo>
                    <a:pt x="313" y="269"/>
                    <a:pt x="312" y="267"/>
                    <a:pt x="312" y="264"/>
                  </a:cubicBezTo>
                  <a:cubicBezTo>
                    <a:pt x="311" y="261"/>
                    <a:pt x="311" y="258"/>
                    <a:pt x="311" y="255"/>
                  </a:cubicBezTo>
                  <a:cubicBezTo>
                    <a:pt x="311" y="251"/>
                    <a:pt x="311" y="247"/>
                    <a:pt x="312" y="244"/>
                  </a:cubicBezTo>
                  <a:cubicBezTo>
                    <a:pt x="312" y="241"/>
                    <a:pt x="313" y="239"/>
                    <a:pt x="315" y="237"/>
                  </a:cubicBezTo>
                  <a:cubicBezTo>
                    <a:pt x="316" y="235"/>
                    <a:pt x="317" y="233"/>
                    <a:pt x="319" y="232"/>
                  </a:cubicBezTo>
                  <a:cubicBezTo>
                    <a:pt x="321" y="231"/>
                    <a:pt x="323" y="231"/>
                    <a:pt x="326" y="231"/>
                  </a:cubicBezTo>
                  <a:cubicBezTo>
                    <a:pt x="335" y="231"/>
                    <a:pt x="340" y="238"/>
                    <a:pt x="340" y="254"/>
                  </a:cubicBezTo>
                  <a:close/>
                  <a:moveTo>
                    <a:pt x="335" y="254"/>
                  </a:moveTo>
                  <a:cubicBezTo>
                    <a:pt x="335" y="241"/>
                    <a:pt x="332" y="235"/>
                    <a:pt x="326" y="235"/>
                  </a:cubicBezTo>
                  <a:cubicBezTo>
                    <a:pt x="319" y="235"/>
                    <a:pt x="316" y="241"/>
                    <a:pt x="316" y="254"/>
                  </a:cubicBezTo>
                  <a:cubicBezTo>
                    <a:pt x="316" y="266"/>
                    <a:pt x="319" y="273"/>
                    <a:pt x="325" y="273"/>
                  </a:cubicBezTo>
                  <a:cubicBezTo>
                    <a:pt x="332" y="273"/>
                    <a:pt x="335" y="266"/>
                    <a:pt x="335" y="254"/>
                  </a:cubicBezTo>
                  <a:close/>
                  <a:moveTo>
                    <a:pt x="374" y="254"/>
                  </a:moveTo>
                  <a:cubicBezTo>
                    <a:pt x="374" y="257"/>
                    <a:pt x="374" y="261"/>
                    <a:pt x="373" y="263"/>
                  </a:cubicBezTo>
                  <a:cubicBezTo>
                    <a:pt x="373" y="266"/>
                    <a:pt x="372" y="269"/>
                    <a:pt x="370" y="271"/>
                  </a:cubicBezTo>
                  <a:cubicBezTo>
                    <a:pt x="369" y="273"/>
                    <a:pt x="368" y="274"/>
                    <a:pt x="366" y="275"/>
                  </a:cubicBezTo>
                  <a:cubicBezTo>
                    <a:pt x="364" y="276"/>
                    <a:pt x="362" y="277"/>
                    <a:pt x="359" y="277"/>
                  </a:cubicBezTo>
                  <a:cubicBezTo>
                    <a:pt x="357" y="277"/>
                    <a:pt x="355" y="276"/>
                    <a:pt x="353" y="275"/>
                  </a:cubicBezTo>
                  <a:cubicBezTo>
                    <a:pt x="352" y="274"/>
                    <a:pt x="350" y="273"/>
                    <a:pt x="349" y="271"/>
                  </a:cubicBezTo>
                  <a:cubicBezTo>
                    <a:pt x="348" y="269"/>
                    <a:pt x="347" y="267"/>
                    <a:pt x="346" y="264"/>
                  </a:cubicBezTo>
                  <a:cubicBezTo>
                    <a:pt x="346" y="261"/>
                    <a:pt x="345" y="258"/>
                    <a:pt x="345" y="255"/>
                  </a:cubicBezTo>
                  <a:cubicBezTo>
                    <a:pt x="345" y="251"/>
                    <a:pt x="346" y="247"/>
                    <a:pt x="346" y="244"/>
                  </a:cubicBezTo>
                  <a:cubicBezTo>
                    <a:pt x="347" y="241"/>
                    <a:pt x="348" y="239"/>
                    <a:pt x="349" y="237"/>
                  </a:cubicBezTo>
                  <a:cubicBezTo>
                    <a:pt x="350" y="235"/>
                    <a:pt x="352" y="233"/>
                    <a:pt x="354" y="232"/>
                  </a:cubicBezTo>
                  <a:cubicBezTo>
                    <a:pt x="356" y="231"/>
                    <a:pt x="358" y="231"/>
                    <a:pt x="360" y="231"/>
                  </a:cubicBezTo>
                  <a:cubicBezTo>
                    <a:pt x="370" y="231"/>
                    <a:pt x="374" y="238"/>
                    <a:pt x="374" y="254"/>
                  </a:cubicBezTo>
                  <a:close/>
                  <a:moveTo>
                    <a:pt x="369" y="254"/>
                  </a:moveTo>
                  <a:cubicBezTo>
                    <a:pt x="369" y="241"/>
                    <a:pt x="366" y="235"/>
                    <a:pt x="360" y="235"/>
                  </a:cubicBezTo>
                  <a:cubicBezTo>
                    <a:pt x="354" y="235"/>
                    <a:pt x="350" y="241"/>
                    <a:pt x="350" y="254"/>
                  </a:cubicBezTo>
                  <a:cubicBezTo>
                    <a:pt x="350" y="266"/>
                    <a:pt x="354" y="273"/>
                    <a:pt x="360" y="273"/>
                  </a:cubicBezTo>
                  <a:cubicBezTo>
                    <a:pt x="366" y="273"/>
                    <a:pt x="369" y="266"/>
                    <a:pt x="369" y="254"/>
                  </a:cubicBezTo>
                  <a:close/>
                  <a:moveTo>
                    <a:pt x="409" y="254"/>
                  </a:moveTo>
                  <a:cubicBezTo>
                    <a:pt x="409" y="257"/>
                    <a:pt x="409" y="261"/>
                    <a:pt x="408" y="263"/>
                  </a:cubicBezTo>
                  <a:cubicBezTo>
                    <a:pt x="407" y="266"/>
                    <a:pt x="406" y="269"/>
                    <a:pt x="405" y="271"/>
                  </a:cubicBezTo>
                  <a:cubicBezTo>
                    <a:pt x="404" y="273"/>
                    <a:pt x="402" y="274"/>
                    <a:pt x="400" y="275"/>
                  </a:cubicBezTo>
                  <a:cubicBezTo>
                    <a:pt x="398" y="276"/>
                    <a:pt x="396" y="277"/>
                    <a:pt x="394" y="277"/>
                  </a:cubicBezTo>
                  <a:cubicBezTo>
                    <a:pt x="392" y="277"/>
                    <a:pt x="390" y="276"/>
                    <a:pt x="388" y="275"/>
                  </a:cubicBezTo>
                  <a:cubicBezTo>
                    <a:pt x="386" y="274"/>
                    <a:pt x="385" y="273"/>
                    <a:pt x="383" y="271"/>
                  </a:cubicBezTo>
                  <a:cubicBezTo>
                    <a:pt x="382" y="269"/>
                    <a:pt x="381" y="267"/>
                    <a:pt x="381" y="264"/>
                  </a:cubicBezTo>
                  <a:cubicBezTo>
                    <a:pt x="380" y="261"/>
                    <a:pt x="380" y="258"/>
                    <a:pt x="380" y="255"/>
                  </a:cubicBezTo>
                  <a:cubicBezTo>
                    <a:pt x="380" y="251"/>
                    <a:pt x="380" y="247"/>
                    <a:pt x="381" y="244"/>
                  </a:cubicBezTo>
                  <a:cubicBezTo>
                    <a:pt x="381" y="241"/>
                    <a:pt x="382" y="239"/>
                    <a:pt x="384" y="237"/>
                  </a:cubicBezTo>
                  <a:cubicBezTo>
                    <a:pt x="385" y="235"/>
                    <a:pt x="386" y="233"/>
                    <a:pt x="388" y="232"/>
                  </a:cubicBezTo>
                  <a:cubicBezTo>
                    <a:pt x="390" y="231"/>
                    <a:pt x="392" y="231"/>
                    <a:pt x="395" y="231"/>
                  </a:cubicBezTo>
                  <a:cubicBezTo>
                    <a:pt x="404" y="231"/>
                    <a:pt x="409" y="238"/>
                    <a:pt x="409" y="254"/>
                  </a:cubicBezTo>
                  <a:close/>
                  <a:moveTo>
                    <a:pt x="404" y="254"/>
                  </a:moveTo>
                  <a:cubicBezTo>
                    <a:pt x="404" y="241"/>
                    <a:pt x="401" y="235"/>
                    <a:pt x="395" y="235"/>
                  </a:cubicBezTo>
                  <a:cubicBezTo>
                    <a:pt x="388" y="235"/>
                    <a:pt x="385" y="241"/>
                    <a:pt x="385" y="254"/>
                  </a:cubicBezTo>
                  <a:cubicBezTo>
                    <a:pt x="385" y="266"/>
                    <a:pt x="388" y="273"/>
                    <a:pt x="394" y="273"/>
                  </a:cubicBezTo>
                  <a:cubicBezTo>
                    <a:pt x="401" y="273"/>
                    <a:pt x="404" y="266"/>
                    <a:pt x="404" y="254"/>
                  </a:cubicBezTo>
                  <a:close/>
                  <a:moveTo>
                    <a:pt x="434" y="276"/>
                  </a:moveTo>
                  <a:cubicBezTo>
                    <a:pt x="429" y="276"/>
                    <a:pt x="429" y="276"/>
                    <a:pt x="429" y="276"/>
                  </a:cubicBezTo>
                  <a:cubicBezTo>
                    <a:pt x="429" y="237"/>
                    <a:pt x="429" y="237"/>
                    <a:pt x="429" y="237"/>
                  </a:cubicBezTo>
                  <a:cubicBezTo>
                    <a:pt x="429" y="238"/>
                    <a:pt x="428" y="238"/>
                    <a:pt x="427" y="239"/>
                  </a:cubicBezTo>
                  <a:cubicBezTo>
                    <a:pt x="427" y="239"/>
                    <a:pt x="426" y="240"/>
                    <a:pt x="425" y="240"/>
                  </a:cubicBezTo>
                  <a:cubicBezTo>
                    <a:pt x="424" y="241"/>
                    <a:pt x="423" y="241"/>
                    <a:pt x="422" y="242"/>
                  </a:cubicBezTo>
                  <a:cubicBezTo>
                    <a:pt x="421" y="242"/>
                    <a:pt x="420" y="242"/>
                    <a:pt x="419" y="243"/>
                  </a:cubicBezTo>
                  <a:cubicBezTo>
                    <a:pt x="419" y="238"/>
                    <a:pt x="419" y="238"/>
                    <a:pt x="419" y="238"/>
                  </a:cubicBezTo>
                  <a:cubicBezTo>
                    <a:pt x="420" y="237"/>
                    <a:pt x="421" y="237"/>
                    <a:pt x="422" y="236"/>
                  </a:cubicBezTo>
                  <a:cubicBezTo>
                    <a:pt x="423" y="236"/>
                    <a:pt x="425" y="235"/>
                    <a:pt x="426" y="234"/>
                  </a:cubicBezTo>
                  <a:cubicBezTo>
                    <a:pt x="427" y="234"/>
                    <a:pt x="428" y="233"/>
                    <a:pt x="429" y="232"/>
                  </a:cubicBezTo>
                  <a:cubicBezTo>
                    <a:pt x="430" y="232"/>
                    <a:pt x="431" y="231"/>
                    <a:pt x="432" y="230"/>
                  </a:cubicBezTo>
                  <a:cubicBezTo>
                    <a:pt x="434" y="230"/>
                    <a:pt x="434" y="230"/>
                    <a:pt x="434" y="230"/>
                  </a:cubicBezTo>
                  <a:lnTo>
                    <a:pt x="434" y="276"/>
                  </a:lnTo>
                  <a:close/>
                  <a:moveTo>
                    <a:pt x="469" y="276"/>
                  </a:moveTo>
                  <a:cubicBezTo>
                    <a:pt x="464" y="276"/>
                    <a:pt x="464" y="276"/>
                    <a:pt x="464" y="276"/>
                  </a:cubicBezTo>
                  <a:cubicBezTo>
                    <a:pt x="464" y="237"/>
                    <a:pt x="464" y="237"/>
                    <a:pt x="464" y="237"/>
                  </a:cubicBezTo>
                  <a:cubicBezTo>
                    <a:pt x="463" y="238"/>
                    <a:pt x="463" y="238"/>
                    <a:pt x="462" y="239"/>
                  </a:cubicBezTo>
                  <a:cubicBezTo>
                    <a:pt x="461" y="239"/>
                    <a:pt x="460" y="240"/>
                    <a:pt x="459" y="240"/>
                  </a:cubicBezTo>
                  <a:cubicBezTo>
                    <a:pt x="458" y="241"/>
                    <a:pt x="457" y="241"/>
                    <a:pt x="456" y="242"/>
                  </a:cubicBezTo>
                  <a:cubicBezTo>
                    <a:pt x="455" y="242"/>
                    <a:pt x="454" y="242"/>
                    <a:pt x="453" y="243"/>
                  </a:cubicBezTo>
                  <a:cubicBezTo>
                    <a:pt x="453" y="238"/>
                    <a:pt x="453" y="238"/>
                    <a:pt x="453" y="238"/>
                  </a:cubicBezTo>
                  <a:cubicBezTo>
                    <a:pt x="454" y="237"/>
                    <a:pt x="455" y="237"/>
                    <a:pt x="457" y="236"/>
                  </a:cubicBezTo>
                  <a:cubicBezTo>
                    <a:pt x="458" y="236"/>
                    <a:pt x="459" y="235"/>
                    <a:pt x="460" y="234"/>
                  </a:cubicBezTo>
                  <a:cubicBezTo>
                    <a:pt x="462" y="234"/>
                    <a:pt x="463" y="233"/>
                    <a:pt x="464" y="232"/>
                  </a:cubicBezTo>
                  <a:cubicBezTo>
                    <a:pt x="465" y="232"/>
                    <a:pt x="466" y="231"/>
                    <a:pt x="467" y="230"/>
                  </a:cubicBezTo>
                  <a:cubicBezTo>
                    <a:pt x="469" y="230"/>
                    <a:pt x="469" y="230"/>
                    <a:pt x="469" y="230"/>
                  </a:cubicBezTo>
                  <a:lnTo>
                    <a:pt x="469" y="276"/>
                  </a:lnTo>
                  <a:close/>
                  <a:moveTo>
                    <a:pt x="503" y="276"/>
                  </a:moveTo>
                  <a:cubicBezTo>
                    <a:pt x="498" y="276"/>
                    <a:pt x="498" y="276"/>
                    <a:pt x="498" y="276"/>
                  </a:cubicBezTo>
                  <a:cubicBezTo>
                    <a:pt x="498" y="237"/>
                    <a:pt x="498" y="237"/>
                    <a:pt x="498" y="237"/>
                  </a:cubicBezTo>
                  <a:cubicBezTo>
                    <a:pt x="498" y="238"/>
                    <a:pt x="497" y="238"/>
                    <a:pt x="496" y="239"/>
                  </a:cubicBezTo>
                  <a:cubicBezTo>
                    <a:pt x="496" y="239"/>
                    <a:pt x="495" y="240"/>
                    <a:pt x="494" y="240"/>
                  </a:cubicBezTo>
                  <a:cubicBezTo>
                    <a:pt x="493" y="241"/>
                    <a:pt x="492" y="241"/>
                    <a:pt x="491" y="242"/>
                  </a:cubicBezTo>
                  <a:cubicBezTo>
                    <a:pt x="490" y="242"/>
                    <a:pt x="489" y="242"/>
                    <a:pt x="488" y="243"/>
                  </a:cubicBezTo>
                  <a:cubicBezTo>
                    <a:pt x="488" y="238"/>
                    <a:pt x="488" y="238"/>
                    <a:pt x="488" y="238"/>
                  </a:cubicBezTo>
                  <a:cubicBezTo>
                    <a:pt x="489" y="237"/>
                    <a:pt x="490" y="237"/>
                    <a:pt x="491" y="236"/>
                  </a:cubicBezTo>
                  <a:cubicBezTo>
                    <a:pt x="492" y="236"/>
                    <a:pt x="494" y="235"/>
                    <a:pt x="495" y="234"/>
                  </a:cubicBezTo>
                  <a:cubicBezTo>
                    <a:pt x="496" y="234"/>
                    <a:pt x="497" y="233"/>
                    <a:pt x="498" y="232"/>
                  </a:cubicBezTo>
                  <a:cubicBezTo>
                    <a:pt x="499" y="232"/>
                    <a:pt x="500" y="231"/>
                    <a:pt x="501" y="230"/>
                  </a:cubicBezTo>
                  <a:cubicBezTo>
                    <a:pt x="503" y="230"/>
                    <a:pt x="503" y="230"/>
                    <a:pt x="503" y="230"/>
                  </a:cubicBezTo>
                  <a:lnTo>
                    <a:pt x="503" y="276"/>
                  </a:lnTo>
                  <a:close/>
                  <a:moveTo>
                    <a:pt x="547" y="254"/>
                  </a:moveTo>
                  <a:cubicBezTo>
                    <a:pt x="547" y="257"/>
                    <a:pt x="547" y="261"/>
                    <a:pt x="546" y="263"/>
                  </a:cubicBezTo>
                  <a:cubicBezTo>
                    <a:pt x="545" y="266"/>
                    <a:pt x="544" y="269"/>
                    <a:pt x="543" y="271"/>
                  </a:cubicBezTo>
                  <a:cubicBezTo>
                    <a:pt x="542" y="273"/>
                    <a:pt x="540" y="274"/>
                    <a:pt x="538" y="275"/>
                  </a:cubicBezTo>
                  <a:cubicBezTo>
                    <a:pt x="536" y="276"/>
                    <a:pt x="534" y="277"/>
                    <a:pt x="532" y="277"/>
                  </a:cubicBezTo>
                  <a:cubicBezTo>
                    <a:pt x="530" y="277"/>
                    <a:pt x="528" y="276"/>
                    <a:pt x="526" y="275"/>
                  </a:cubicBezTo>
                  <a:cubicBezTo>
                    <a:pt x="524" y="274"/>
                    <a:pt x="523" y="273"/>
                    <a:pt x="521" y="271"/>
                  </a:cubicBezTo>
                  <a:cubicBezTo>
                    <a:pt x="520" y="269"/>
                    <a:pt x="519" y="267"/>
                    <a:pt x="519" y="264"/>
                  </a:cubicBezTo>
                  <a:cubicBezTo>
                    <a:pt x="518" y="261"/>
                    <a:pt x="518" y="258"/>
                    <a:pt x="518" y="255"/>
                  </a:cubicBezTo>
                  <a:cubicBezTo>
                    <a:pt x="518" y="251"/>
                    <a:pt x="518" y="247"/>
                    <a:pt x="519" y="244"/>
                  </a:cubicBezTo>
                  <a:cubicBezTo>
                    <a:pt x="519" y="241"/>
                    <a:pt x="520" y="239"/>
                    <a:pt x="522" y="237"/>
                  </a:cubicBezTo>
                  <a:cubicBezTo>
                    <a:pt x="523" y="235"/>
                    <a:pt x="524" y="233"/>
                    <a:pt x="526" y="232"/>
                  </a:cubicBezTo>
                  <a:cubicBezTo>
                    <a:pt x="528" y="231"/>
                    <a:pt x="530" y="231"/>
                    <a:pt x="533" y="231"/>
                  </a:cubicBezTo>
                  <a:cubicBezTo>
                    <a:pt x="542" y="231"/>
                    <a:pt x="547" y="238"/>
                    <a:pt x="547" y="254"/>
                  </a:cubicBezTo>
                  <a:close/>
                  <a:moveTo>
                    <a:pt x="542" y="254"/>
                  </a:moveTo>
                  <a:cubicBezTo>
                    <a:pt x="542" y="241"/>
                    <a:pt x="539" y="235"/>
                    <a:pt x="533" y="235"/>
                  </a:cubicBezTo>
                  <a:cubicBezTo>
                    <a:pt x="526" y="235"/>
                    <a:pt x="523" y="241"/>
                    <a:pt x="523" y="254"/>
                  </a:cubicBezTo>
                  <a:cubicBezTo>
                    <a:pt x="523" y="266"/>
                    <a:pt x="526" y="273"/>
                    <a:pt x="532" y="273"/>
                  </a:cubicBezTo>
                  <a:cubicBezTo>
                    <a:pt x="539" y="273"/>
                    <a:pt x="542" y="266"/>
                    <a:pt x="542" y="254"/>
                  </a:cubicBezTo>
                  <a:close/>
                  <a:moveTo>
                    <a:pt x="581" y="254"/>
                  </a:moveTo>
                  <a:cubicBezTo>
                    <a:pt x="581" y="257"/>
                    <a:pt x="581" y="261"/>
                    <a:pt x="580" y="263"/>
                  </a:cubicBezTo>
                  <a:cubicBezTo>
                    <a:pt x="580" y="266"/>
                    <a:pt x="579" y="269"/>
                    <a:pt x="577" y="271"/>
                  </a:cubicBezTo>
                  <a:cubicBezTo>
                    <a:pt x="576" y="273"/>
                    <a:pt x="575" y="274"/>
                    <a:pt x="573" y="275"/>
                  </a:cubicBezTo>
                  <a:cubicBezTo>
                    <a:pt x="571" y="276"/>
                    <a:pt x="569" y="277"/>
                    <a:pt x="566" y="277"/>
                  </a:cubicBezTo>
                  <a:cubicBezTo>
                    <a:pt x="564" y="277"/>
                    <a:pt x="562" y="276"/>
                    <a:pt x="560" y="275"/>
                  </a:cubicBezTo>
                  <a:cubicBezTo>
                    <a:pt x="559" y="274"/>
                    <a:pt x="557" y="273"/>
                    <a:pt x="556" y="271"/>
                  </a:cubicBezTo>
                  <a:cubicBezTo>
                    <a:pt x="555" y="269"/>
                    <a:pt x="554" y="267"/>
                    <a:pt x="553" y="264"/>
                  </a:cubicBezTo>
                  <a:cubicBezTo>
                    <a:pt x="552" y="261"/>
                    <a:pt x="552" y="258"/>
                    <a:pt x="552" y="255"/>
                  </a:cubicBezTo>
                  <a:cubicBezTo>
                    <a:pt x="552" y="251"/>
                    <a:pt x="553" y="247"/>
                    <a:pt x="553" y="244"/>
                  </a:cubicBezTo>
                  <a:cubicBezTo>
                    <a:pt x="554" y="241"/>
                    <a:pt x="555" y="239"/>
                    <a:pt x="556" y="237"/>
                  </a:cubicBezTo>
                  <a:cubicBezTo>
                    <a:pt x="557" y="235"/>
                    <a:pt x="559" y="233"/>
                    <a:pt x="561" y="232"/>
                  </a:cubicBezTo>
                  <a:cubicBezTo>
                    <a:pt x="563" y="231"/>
                    <a:pt x="565" y="231"/>
                    <a:pt x="567" y="231"/>
                  </a:cubicBezTo>
                  <a:cubicBezTo>
                    <a:pt x="577" y="231"/>
                    <a:pt x="581" y="238"/>
                    <a:pt x="581" y="254"/>
                  </a:cubicBezTo>
                  <a:close/>
                  <a:moveTo>
                    <a:pt x="576" y="254"/>
                  </a:moveTo>
                  <a:cubicBezTo>
                    <a:pt x="576" y="241"/>
                    <a:pt x="573" y="235"/>
                    <a:pt x="567" y="235"/>
                  </a:cubicBezTo>
                  <a:cubicBezTo>
                    <a:pt x="561" y="235"/>
                    <a:pt x="557" y="241"/>
                    <a:pt x="557" y="254"/>
                  </a:cubicBezTo>
                  <a:cubicBezTo>
                    <a:pt x="557" y="266"/>
                    <a:pt x="561" y="273"/>
                    <a:pt x="567" y="273"/>
                  </a:cubicBezTo>
                  <a:cubicBezTo>
                    <a:pt x="573" y="273"/>
                    <a:pt x="576" y="266"/>
                    <a:pt x="576" y="254"/>
                  </a:cubicBezTo>
                  <a:close/>
                  <a:moveTo>
                    <a:pt x="607" y="276"/>
                  </a:moveTo>
                  <a:cubicBezTo>
                    <a:pt x="601" y="276"/>
                    <a:pt x="601" y="276"/>
                    <a:pt x="601" y="276"/>
                  </a:cubicBezTo>
                  <a:cubicBezTo>
                    <a:pt x="601" y="237"/>
                    <a:pt x="601" y="237"/>
                    <a:pt x="601" y="237"/>
                  </a:cubicBezTo>
                  <a:cubicBezTo>
                    <a:pt x="601" y="238"/>
                    <a:pt x="600" y="238"/>
                    <a:pt x="600" y="239"/>
                  </a:cubicBezTo>
                  <a:cubicBezTo>
                    <a:pt x="599" y="239"/>
                    <a:pt x="598" y="240"/>
                    <a:pt x="597" y="240"/>
                  </a:cubicBezTo>
                  <a:cubicBezTo>
                    <a:pt x="596" y="241"/>
                    <a:pt x="595" y="241"/>
                    <a:pt x="594" y="242"/>
                  </a:cubicBezTo>
                  <a:cubicBezTo>
                    <a:pt x="593" y="242"/>
                    <a:pt x="592" y="242"/>
                    <a:pt x="591" y="243"/>
                  </a:cubicBezTo>
                  <a:cubicBezTo>
                    <a:pt x="591" y="238"/>
                    <a:pt x="591" y="238"/>
                    <a:pt x="591" y="238"/>
                  </a:cubicBezTo>
                  <a:cubicBezTo>
                    <a:pt x="592" y="237"/>
                    <a:pt x="593" y="237"/>
                    <a:pt x="595" y="236"/>
                  </a:cubicBezTo>
                  <a:cubicBezTo>
                    <a:pt x="596" y="236"/>
                    <a:pt x="597" y="235"/>
                    <a:pt x="598" y="234"/>
                  </a:cubicBezTo>
                  <a:cubicBezTo>
                    <a:pt x="600" y="234"/>
                    <a:pt x="601" y="233"/>
                    <a:pt x="602" y="232"/>
                  </a:cubicBezTo>
                  <a:cubicBezTo>
                    <a:pt x="603" y="232"/>
                    <a:pt x="604" y="231"/>
                    <a:pt x="605" y="230"/>
                  </a:cubicBezTo>
                  <a:cubicBezTo>
                    <a:pt x="607" y="230"/>
                    <a:pt x="607" y="230"/>
                    <a:pt x="607" y="230"/>
                  </a:cubicBezTo>
                  <a:lnTo>
                    <a:pt x="607" y="276"/>
                  </a:lnTo>
                  <a:close/>
                  <a:moveTo>
                    <a:pt x="650" y="254"/>
                  </a:moveTo>
                  <a:cubicBezTo>
                    <a:pt x="650" y="257"/>
                    <a:pt x="650" y="261"/>
                    <a:pt x="649" y="263"/>
                  </a:cubicBezTo>
                  <a:cubicBezTo>
                    <a:pt x="649" y="266"/>
                    <a:pt x="648" y="269"/>
                    <a:pt x="646" y="271"/>
                  </a:cubicBezTo>
                  <a:cubicBezTo>
                    <a:pt x="645" y="273"/>
                    <a:pt x="644" y="274"/>
                    <a:pt x="642" y="275"/>
                  </a:cubicBezTo>
                  <a:cubicBezTo>
                    <a:pt x="640" y="276"/>
                    <a:pt x="638" y="277"/>
                    <a:pt x="635" y="277"/>
                  </a:cubicBezTo>
                  <a:cubicBezTo>
                    <a:pt x="633" y="277"/>
                    <a:pt x="631" y="276"/>
                    <a:pt x="629" y="275"/>
                  </a:cubicBezTo>
                  <a:cubicBezTo>
                    <a:pt x="628" y="274"/>
                    <a:pt x="626" y="273"/>
                    <a:pt x="625" y="271"/>
                  </a:cubicBezTo>
                  <a:cubicBezTo>
                    <a:pt x="624" y="269"/>
                    <a:pt x="623" y="267"/>
                    <a:pt x="622" y="264"/>
                  </a:cubicBezTo>
                  <a:cubicBezTo>
                    <a:pt x="621" y="261"/>
                    <a:pt x="621" y="258"/>
                    <a:pt x="621" y="255"/>
                  </a:cubicBezTo>
                  <a:cubicBezTo>
                    <a:pt x="621" y="251"/>
                    <a:pt x="621" y="247"/>
                    <a:pt x="622" y="244"/>
                  </a:cubicBezTo>
                  <a:cubicBezTo>
                    <a:pt x="623" y="241"/>
                    <a:pt x="624" y="239"/>
                    <a:pt x="625" y="237"/>
                  </a:cubicBezTo>
                  <a:cubicBezTo>
                    <a:pt x="626" y="235"/>
                    <a:pt x="628" y="233"/>
                    <a:pt x="630" y="232"/>
                  </a:cubicBezTo>
                  <a:cubicBezTo>
                    <a:pt x="632" y="231"/>
                    <a:pt x="634" y="231"/>
                    <a:pt x="636" y="231"/>
                  </a:cubicBezTo>
                  <a:cubicBezTo>
                    <a:pt x="646" y="231"/>
                    <a:pt x="650" y="238"/>
                    <a:pt x="650" y="254"/>
                  </a:cubicBezTo>
                  <a:close/>
                  <a:moveTo>
                    <a:pt x="645" y="254"/>
                  </a:moveTo>
                  <a:cubicBezTo>
                    <a:pt x="645" y="241"/>
                    <a:pt x="642" y="235"/>
                    <a:pt x="636" y="235"/>
                  </a:cubicBezTo>
                  <a:cubicBezTo>
                    <a:pt x="630" y="235"/>
                    <a:pt x="626" y="241"/>
                    <a:pt x="626" y="254"/>
                  </a:cubicBezTo>
                  <a:cubicBezTo>
                    <a:pt x="626" y="266"/>
                    <a:pt x="630" y="273"/>
                    <a:pt x="636" y="273"/>
                  </a:cubicBezTo>
                  <a:cubicBezTo>
                    <a:pt x="642" y="273"/>
                    <a:pt x="645" y="266"/>
                    <a:pt x="645" y="254"/>
                  </a:cubicBezTo>
                  <a:close/>
                  <a:moveTo>
                    <a:pt x="676" y="276"/>
                  </a:moveTo>
                  <a:cubicBezTo>
                    <a:pt x="670" y="276"/>
                    <a:pt x="670" y="276"/>
                    <a:pt x="670" y="276"/>
                  </a:cubicBezTo>
                  <a:cubicBezTo>
                    <a:pt x="670" y="237"/>
                    <a:pt x="670" y="237"/>
                    <a:pt x="670" y="237"/>
                  </a:cubicBezTo>
                  <a:cubicBezTo>
                    <a:pt x="670" y="238"/>
                    <a:pt x="669" y="238"/>
                    <a:pt x="669" y="239"/>
                  </a:cubicBezTo>
                  <a:cubicBezTo>
                    <a:pt x="668" y="239"/>
                    <a:pt x="667" y="240"/>
                    <a:pt x="666" y="240"/>
                  </a:cubicBezTo>
                  <a:cubicBezTo>
                    <a:pt x="665" y="241"/>
                    <a:pt x="664" y="241"/>
                    <a:pt x="663" y="242"/>
                  </a:cubicBezTo>
                  <a:cubicBezTo>
                    <a:pt x="662" y="242"/>
                    <a:pt x="661" y="242"/>
                    <a:pt x="660" y="243"/>
                  </a:cubicBezTo>
                  <a:cubicBezTo>
                    <a:pt x="660" y="238"/>
                    <a:pt x="660" y="238"/>
                    <a:pt x="660" y="238"/>
                  </a:cubicBezTo>
                  <a:cubicBezTo>
                    <a:pt x="661" y="237"/>
                    <a:pt x="662" y="237"/>
                    <a:pt x="664" y="236"/>
                  </a:cubicBezTo>
                  <a:cubicBezTo>
                    <a:pt x="665" y="236"/>
                    <a:pt x="666" y="235"/>
                    <a:pt x="667" y="234"/>
                  </a:cubicBezTo>
                  <a:cubicBezTo>
                    <a:pt x="669" y="234"/>
                    <a:pt x="670" y="233"/>
                    <a:pt x="671" y="232"/>
                  </a:cubicBezTo>
                  <a:cubicBezTo>
                    <a:pt x="672" y="232"/>
                    <a:pt x="673" y="231"/>
                    <a:pt x="674" y="230"/>
                  </a:cubicBezTo>
                  <a:cubicBezTo>
                    <a:pt x="676" y="230"/>
                    <a:pt x="676" y="230"/>
                    <a:pt x="676" y="230"/>
                  </a:cubicBezTo>
                  <a:lnTo>
                    <a:pt x="676" y="276"/>
                  </a:lnTo>
                  <a:close/>
                  <a:moveTo>
                    <a:pt x="719" y="254"/>
                  </a:moveTo>
                  <a:cubicBezTo>
                    <a:pt x="719" y="257"/>
                    <a:pt x="719" y="261"/>
                    <a:pt x="718" y="263"/>
                  </a:cubicBezTo>
                  <a:cubicBezTo>
                    <a:pt x="718" y="266"/>
                    <a:pt x="717" y="269"/>
                    <a:pt x="715" y="271"/>
                  </a:cubicBezTo>
                  <a:cubicBezTo>
                    <a:pt x="714" y="273"/>
                    <a:pt x="713" y="274"/>
                    <a:pt x="711" y="275"/>
                  </a:cubicBezTo>
                  <a:cubicBezTo>
                    <a:pt x="709" y="276"/>
                    <a:pt x="707" y="277"/>
                    <a:pt x="704" y="277"/>
                  </a:cubicBezTo>
                  <a:cubicBezTo>
                    <a:pt x="702" y="277"/>
                    <a:pt x="700" y="276"/>
                    <a:pt x="698" y="275"/>
                  </a:cubicBezTo>
                  <a:cubicBezTo>
                    <a:pt x="697" y="274"/>
                    <a:pt x="695" y="273"/>
                    <a:pt x="694" y="271"/>
                  </a:cubicBezTo>
                  <a:cubicBezTo>
                    <a:pt x="693" y="269"/>
                    <a:pt x="692" y="267"/>
                    <a:pt x="691" y="264"/>
                  </a:cubicBezTo>
                  <a:cubicBezTo>
                    <a:pt x="690" y="261"/>
                    <a:pt x="690" y="258"/>
                    <a:pt x="690" y="255"/>
                  </a:cubicBezTo>
                  <a:cubicBezTo>
                    <a:pt x="690" y="251"/>
                    <a:pt x="690" y="247"/>
                    <a:pt x="691" y="244"/>
                  </a:cubicBezTo>
                  <a:cubicBezTo>
                    <a:pt x="692" y="241"/>
                    <a:pt x="693" y="239"/>
                    <a:pt x="694" y="237"/>
                  </a:cubicBezTo>
                  <a:cubicBezTo>
                    <a:pt x="695" y="235"/>
                    <a:pt x="697" y="233"/>
                    <a:pt x="699" y="232"/>
                  </a:cubicBezTo>
                  <a:cubicBezTo>
                    <a:pt x="701" y="231"/>
                    <a:pt x="703" y="231"/>
                    <a:pt x="705" y="231"/>
                  </a:cubicBezTo>
                  <a:cubicBezTo>
                    <a:pt x="715" y="231"/>
                    <a:pt x="719" y="238"/>
                    <a:pt x="719" y="254"/>
                  </a:cubicBezTo>
                  <a:close/>
                  <a:moveTo>
                    <a:pt x="714" y="254"/>
                  </a:moveTo>
                  <a:cubicBezTo>
                    <a:pt x="714" y="241"/>
                    <a:pt x="711" y="235"/>
                    <a:pt x="705" y="235"/>
                  </a:cubicBezTo>
                  <a:cubicBezTo>
                    <a:pt x="699" y="235"/>
                    <a:pt x="695" y="241"/>
                    <a:pt x="695" y="254"/>
                  </a:cubicBezTo>
                  <a:cubicBezTo>
                    <a:pt x="695" y="266"/>
                    <a:pt x="699" y="273"/>
                    <a:pt x="705" y="273"/>
                  </a:cubicBezTo>
                  <a:cubicBezTo>
                    <a:pt x="711" y="273"/>
                    <a:pt x="714" y="266"/>
                    <a:pt x="714" y="254"/>
                  </a:cubicBezTo>
                  <a:close/>
                  <a:moveTo>
                    <a:pt x="29" y="330"/>
                  </a:moveTo>
                  <a:cubicBezTo>
                    <a:pt x="29" y="334"/>
                    <a:pt x="29" y="337"/>
                    <a:pt x="28" y="340"/>
                  </a:cubicBezTo>
                  <a:cubicBezTo>
                    <a:pt x="28" y="343"/>
                    <a:pt x="27" y="346"/>
                    <a:pt x="26" y="348"/>
                  </a:cubicBezTo>
                  <a:cubicBezTo>
                    <a:pt x="24" y="350"/>
                    <a:pt x="23" y="351"/>
                    <a:pt x="21" y="352"/>
                  </a:cubicBezTo>
                  <a:cubicBezTo>
                    <a:pt x="19" y="353"/>
                    <a:pt x="17" y="354"/>
                    <a:pt x="14" y="354"/>
                  </a:cubicBezTo>
                  <a:cubicBezTo>
                    <a:pt x="12" y="354"/>
                    <a:pt x="10" y="353"/>
                    <a:pt x="8" y="352"/>
                  </a:cubicBezTo>
                  <a:cubicBezTo>
                    <a:pt x="7" y="351"/>
                    <a:pt x="5" y="350"/>
                    <a:pt x="4" y="348"/>
                  </a:cubicBezTo>
                  <a:cubicBezTo>
                    <a:pt x="3" y="346"/>
                    <a:pt x="2" y="344"/>
                    <a:pt x="1" y="341"/>
                  </a:cubicBezTo>
                  <a:cubicBezTo>
                    <a:pt x="1" y="338"/>
                    <a:pt x="0" y="335"/>
                    <a:pt x="0" y="331"/>
                  </a:cubicBezTo>
                  <a:cubicBezTo>
                    <a:pt x="0" y="327"/>
                    <a:pt x="1" y="324"/>
                    <a:pt x="1" y="321"/>
                  </a:cubicBezTo>
                  <a:cubicBezTo>
                    <a:pt x="2" y="318"/>
                    <a:pt x="3" y="316"/>
                    <a:pt x="4" y="313"/>
                  </a:cubicBezTo>
                  <a:cubicBezTo>
                    <a:pt x="5" y="311"/>
                    <a:pt x="7" y="310"/>
                    <a:pt x="9" y="309"/>
                  </a:cubicBezTo>
                  <a:cubicBezTo>
                    <a:pt x="11" y="308"/>
                    <a:pt x="13" y="307"/>
                    <a:pt x="15" y="307"/>
                  </a:cubicBezTo>
                  <a:cubicBezTo>
                    <a:pt x="25" y="307"/>
                    <a:pt x="29" y="315"/>
                    <a:pt x="29" y="330"/>
                  </a:cubicBezTo>
                  <a:close/>
                  <a:moveTo>
                    <a:pt x="24" y="331"/>
                  </a:moveTo>
                  <a:cubicBezTo>
                    <a:pt x="24" y="318"/>
                    <a:pt x="21" y="312"/>
                    <a:pt x="15" y="312"/>
                  </a:cubicBezTo>
                  <a:cubicBezTo>
                    <a:pt x="9" y="312"/>
                    <a:pt x="6" y="318"/>
                    <a:pt x="6" y="331"/>
                  </a:cubicBezTo>
                  <a:cubicBezTo>
                    <a:pt x="6" y="343"/>
                    <a:pt x="9" y="349"/>
                    <a:pt x="15" y="349"/>
                  </a:cubicBezTo>
                  <a:cubicBezTo>
                    <a:pt x="21" y="349"/>
                    <a:pt x="24" y="343"/>
                    <a:pt x="24" y="331"/>
                  </a:cubicBezTo>
                  <a:close/>
                  <a:moveTo>
                    <a:pt x="64" y="330"/>
                  </a:moveTo>
                  <a:cubicBezTo>
                    <a:pt x="64" y="334"/>
                    <a:pt x="64" y="337"/>
                    <a:pt x="63" y="340"/>
                  </a:cubicBezTo>
                  <a:cubicBezTo>
                    <a:pt x="62" y="343"/>
                    <a:pt x="61" y="346"/>
                    <a:pt x="60" y="348"/>
                  </a:cubicBezTo>
                  <a:cubicBezTo>
                    <a:pt x="59" y="350"/>
                    <a:pt x="57" y="351"/>
                    <a:pt x="55" y="352"/>
                  </a:cubicBezTo>
                  <a:cubicBezTo>
                    <a:pt x="53" y="353"/>
                    <a:pt x="51" y="354"/>
                    <a:pt x="49" y="354"/>
                  </a:cubicBezTo>
                  <a:cubicBezTo>
                    <a:pt x="47" y="354"/>
                    <a:pt x="45" y="353"/>
                    <a:pt x="43" y="352"/>
                  </a:cubicBezTo>
                  <a:cubicBezTo>
                    <a:pt x="41" y="351"/>
                    <a:pt x="40" y="350"/>
                    <a:pt x="38" y="348"/>
                  </a:cubicBezTo>
                  <a:cubicBezTo>
                    <a:pt x="37" y="346"/>
                    <a:pt x="36" y="344"/>
                    <a:pt x="36" y="341"/>
                  </a:cubicBezTo>
                  <a:cubicBezTo>
                    <a:pt x="35" y="338"/>
                    <a:pt x="35" y="335"/>
                    <a:pt x="35" y="331"/>
                  </a:cubicBezTo>
                  <a:cubicBezTo>
                    <a:pt x="35" y="327"/>
                    <a:pt x="35" y="324"/>
                    <a:pt x="36" y="321"/>
                  </a:cubicBezTo>
                  <a:cubicBezTo>
                    <a:pt x="36" y="318"/>
                    <a:pt x="37" y="316"/>
                    <a:pt x="39" y="313"/>
                  </a:cubicBezTo>
                  <a:cubicBezTo>
                    <a:pt x="40" y="311"/>
                    <a:pt x="42" y="310"/>
                    <a:pt x="43" y="309"/>
                  </a:cubicBezTo>
                  <a:cubicBezTo>
                    <a:pt x="45" y="308"/>
                    <a:pt x="47" y="307"/>
                    <a:pt x="50" y="307"/>
                  </a:cubicBezTo>
                  <a:cubicBezTo>
                    <a:pt x="59" y="307"/>
                    <a:pt x="64" y="315"/>
                    <a:pt x="64" y="330"/>
                  </a:cubicBezTo>
                  <a:close/>
                  <a:moveTo>
                    <a:pt x="59" y="331"/>
                  </a:moveTo>
                  <a:cubicBezTo>
                    <a:pt x="59" y="318"/>
                    <a:pt x="56" y="312"/>
                    <a:pt x="50" y="312"/>
                  </a:cubicBezTo>
                  <a:cubicBezTo>
                    <a:pt x="43" y="312"/>
                    <a:pt x="40" y="318"/>
                    <a:pt x="40" y="331"/>
                  </a:cubicBezTo>
                  <a:cubicBezTo>
                    <a:pt x="40" y="343"/>
                    <a:pt x="43" y="349"/>
                    <a:pt x="49" y="349"/>
                  </a:cubicBezTo>
                  <a:cubicBezTo>
                    <a:pt x="56" y="349"/>
                    <a:pt x="59" y="343"/>
                    <a:pt x="59" y="331"/>
                  </a:cubicBezTo>
                  <a:close/>
                  <a:moveTo>
                    <a:pt x="98" y="330"/>
                  </a:moveTo>
                  <a:cubicBezTo>
                    <a:pt x="98" y="334"/>
                    <a:pt x="98" y="337"/>
                    <a:pt x="97" y="340"/>
                  </a:cubicBezTo>
                  <a:cubicBezTo>
                    <a:pt x="97" y="343"/>
                    <a:pt x="96" y="346"/>
                    <a:pt x="95" y="348"/>
                  </a:cubicBezTo>
                  <a:cubicBezTo>
                    <a:pt x="93" y="350"/>
                    <a:pt x="92" y="351"/>
                    <a:pt x="90" y="352"/>
                  </a:cubicBezTo>
                  <a:cubicBezTo>
                    <a:pt x="88" y="353"/>
                    <a:pt x="86" y="354"/>
                    <a:pt x="83" y="354"/>
                  </a:cubicBezTo>
                  <a:cubicBezTo>
                    <a:pt x="81" y="354"/>
                    <a:pt x="79" y="353"/>
                    <a:pt x="77" y="352"/>
                  </a:cubicBezTo>
                  <a:cubicBezTo>
                    <a:pt x="76" y="351"/>
                    <a:pt x="74" y="350"/>
                    <a:pt x="73" y="348"/>
                  </a:cubicBezTo>
                  <a:cubicBezTo>
                    <a:pt x="72" y="346"/>
                    <a:pt x="71" y="344"/>
                    <a:pt x="70" y="341"/>
                  </a:cubicBezTo>
                  <a:cubicBezTo>
                    <a:pt x="70" y="338"/>
                    <a:pt x="69" y="335"/>
                    <a:pt x="69" y="331"/>
                  </a:cubicBezTo>
                  <a:cubicBezTo>
                    <a:pt x="69" y="327"/>
                    <a:pt x="70" y="324"/>
                    <a:pt x="70" y="321"/>
                  </a:cubicBezTo>
                  <a:cubicBezTo>
                    <a:pt x="71" y="318"/>
                    <a:pt x="72" y="316"/>
                    <a:pt x="73" y="313"/>
                  </a:cubicBezTo>
                  <a:cubicBezTo>
                    <a:pt x="74" y="311"/>
                    <a:pt x="76" y="310"/>
                    <a:pt x="78" y="309"/>
                  </a:cubicBezTo>
                  <a:cubicBezTo>
                    <a:pt x="80" y="308"/>
                    <a:pt x="82" y="307"/>
                    <a:pt x="84" y="307"/>
                  </a:cubicBezTo>
                  <a:cubicBezTo>
                    <a:pt x="94" y="307"/>
                    <a:pt x="98" y="315"/>
                    <a:pt x="98" y="330"/>
                  </a:cubicBezTo>
                  <a:close/>
                  <a:moveTo>
                    <a:pt x="93" y="331"/>
                  </a:moveTo>
                  <a:cubicBezTo>
                    <a:pt x="93" y="318"/>
                    <a:pt x="90" y="312"/>
                    <a:pt x="84" y="312"/>
                  </a:cubicBezTo>
                  <a:cubicBezTo>
                    <a:pt x="78" y="312"/>
                    <a:pt x="75" y="318"/>
                    <a:pt x="75" y="331"/>
                  </a:cubicBezTo>
                  <a:cubicBezTo>
                    <a:pt x="75" y="343"/>
                    <a:pt x="78" y="349"/>
                    <a:pt x="84" y="349"/>
                  </a:cubicBezTo>
                  <a:cubicBezTo>
                    <a:pt x="90" y="349"/>
                    <a:pt x="93" y="343"/>
                    <a:pt x="93" y="331"/>
                  </a:cubicBezTo>
                  <a:close/>
                  <a:moveTo>
                    <a:pt x="133" y="330"/>
                  </a:moveTo>
                  <a:cubicBezTo>
                    <a:pt x="133" y="334"/>
                    <a:pt x="133" y="337"/>
                    <a:pt x="132" y="340"/>
                  </a:cubicBezTo>
                  <a:cubicBezTo>
                    <a:pt x="131" y="343"/>
                    <a:pt x="130" y="346"/>
                    <a:pt x="129" y="348"/>
                  </a:cubicBezTo>
                  <a:cubicBezTo>
                    <a:pt x="128" y="350"/>
                    <a:pt x="126" y="351"/>
                    <a:pt x="124" y="352"/>
                  </a:cubicBezTo>
                  <a:cubicBezTo>
                    <a:pt x="122" y="353"/>
                    <a:pt x="120" y="354"/>
                    <a:pt x="118" y="354"/>
                  </a:cubicBezTo>
                  <a:cubicBezTo>
                    <a:pt x="116" y="354"/>
                    <a:pt x="114" y="353"/>
                    <a:pt x="112" y="352"/>
                  </a:cubicBezTo>
                  <a:cubicBezTo>
                    <a:pt x="110" y="351"/>
                    <a:pt x="109" y="350"/>
                    <a:pt x="107" y="348"/>
                  </a:cubicBezTo>
                  <a:cubicBezTo>
                    <a:pt x="106" y="346"/>
                    <a:pt x="105" y="344"/>
                    <a:pt x="105" y="341"/>
                  </a:cubicBezTo>
                  <a:cubicBezTo>
                    <a:pt x="104" y="338"/>
                    <a:pt x="104" y="335"/>
                    <a:pt x="104" y="331"/>
                  </a:cubicBezTo>
                  <a:cubicBezTo>
                    <a:pt x="104" y="327"/>
                    <a:pt x="104" y="324"/>
                    <a:pt x="105" y="321"/>
                  </a:cubicBezTo>
                  <a:cubicBezTo>
                    <a:pt x="105" y="318"/>
                    <a:pt x="106" y="316"/>
                    <a:pt x="108" y="313"/>
                  </a:cubicBezTo>
                  <a:cubicBezTo>
                    <a:pt x="109" y="311"/>
                    <a:pt x="110" y="310"/>
                    <a:pt x="112" y="309"/>
                  </a:cubicBezTo>
                  <a:cubicBezTo>
                    <a:pt x="114" y="308"/>
                    <a:pt x="116" y="307"/>
                    <a:pt x="119" y="307"/>
                  </a:cubicBezTo>
                  <a:cubicBezTo>
                    <a:pt x="128" y="307"/>
                    <a:pt x="133" y="315"/>
                    <a:pt x="133" y="330"/>
                  </a:cubicBezTo>
                  <a:close/>
                  <a:moveTo>
                    <a:pt x="128" y="331"/>
                  </a:moveTo>
                  <a:cubicBezTo>
                    <a:pt x="128" y="318"/>
                    <a:pt x="125" y="312"/>
                    <a:pt x="119" y="312"/>
                  </a:cubicBezTo>
                  <a:cubicBezTo>
                    <a:pt x="112" y="312"/>
                    <a:pt x="109" y="318"/>
                    <a:pt x="109" y="331"/>
                  </a:cubicBezTo>
                  <a:cubicBezTo>
                    <a:pt x="109" y="343"/>
                    <a:pt x="112" y="349"/>
                    <a:pt x="118" y="349"/>
                  </a:cubicBezTo>
                  <a:cubicBezTo>
                    <a:pt x="125" y="349"/>
                    <a:pt x="128" y="343"/>
                    <a:pt x="128" y="331"/>
                  </a:cubicBezTo>
                  <a:close/>
                  <a:moveTo>
                    <a:pt x="158" y="353"/>
                  </a:moveTo>
                  <a:cubicBezTo>
                    <a:pt x="153" y="353"/>
                    <a:pt x="153" y="353"/>
                    <a:pt x="153" y="353"/>
                  </a:cubicBezTo>
                  <a:cubicBezTo>
                    <a:pt x="153" y="314"/>
                    <a:pt x="153" y="314"/>
                    <a:pt x="153" y="314"/>
                  </a:cubicBezTo>
                  <a:cubicBezTo>
                    <a:pt x="153" y="315"/>
                    <a:pt x="152" y="315"/>
                    <a:pt x="151" y="316"/>
                  </a:cubicBezTo>
                  <a:cubicBezTo>
                    <a:pt x="151" y="316"/>
                    <a:pt x="150" y="317"/>
                    <a:pt x="149" y="317"/>
                  </a:cubicBezTo>
                  <a:cubicBezTo>
                    <a:pt x="148" y="318"/>
                    <a:pt x="147" y="318"/>
                    <a:pt x="146" y="318"/>
                  </a:cubicBezTo>
                  <a:cubicBezTo>
                    <a:pt x="145" y="319"/>
                    <a:pt x="144" y="319"/>
                    <a:pt x="143" y="319"/>
                  </a:cubicBezTo>
                  <a:cubicBezTo>
                    <a:pt x="143" y="314"/>
                    <a:pt x="143" y="314"/>
                    <a:pt x="143" y="314"/>
                  </a:cubicBezTo>
                  <a:cubicBezTo>
                    <a:pt x="144" y="314"/>
                    <a:pt x="145" y="314"/>
                    <a:pt x="146" y="313"/>
                  </a:cubicBezTo>
                  <a:cubicBezTo>
                    <a:pt x="148" y="313"/>
                    <a:pt x="149" y="312"/>
                    <a:pt x="150" y="311"/>
                  </a:cubicBezTo>
                  <a:cubicBezTo>
                    <a:pt x="151" y="311"/>
                    <a:pt x="152" y="310"/>
                    <a:pt x="153" y="309"/>
                  </a:cubicBezTo>
                  <a:cubicBezTo>
                    <a:pt x="155" y="308"/>
                    <a:pt x="155" y="308"/>
                    <a:pt x="156" y="307"/>
                  </a:cubicBezTo>
                  <a:cubicBezTo>
                    <a:pt x="158" y="307"/>
                    <a:pt x="158" y="307"/>
                    <a:pt x="158" y="307"/>
                  </a:cubicBezTo>
                  <a:lnTo>
                    <a:pt x="158" y="353"/>
                  </a:lnTo>
                  <a:close/>
                  <a:moveTo>
                    <a:pt x="202" y="330"/>
                  </a:moveTo>
                  <a:cubicBezTo>
                    <a:pt x="202" y="334"/>
                    <a:pt x="202" y="337"/>
                    <a:pt x="201" y="340"/>
                  </a:cubicBezTo>
                  <a:cubicBezTo>
                    <a:pt x="200" y="343"/>
                    <a:pt x="199" y="346"/>
                    <a:pt x="198" y="348"/>
                  </a:cubicBezTo>
                  <a:cubicBezTo>
                    <a:pt x="197" y="350"/>
                    <a:pt x="195" y="351"/>
                    <a:pt x="193" y="352"/>
                  </a:cubicBezTo>
                  <a:cubicBezTo>
                    <a:pt x="191" y="353"/>
                    <a:pt x="189" y="354"/>
                    <a:pt x="187" y="354"/>
                  </a:cubicBezTo>
                  <a:cubicBezTo>
                    <a:pt x="185" y="354"/>
                    <a:pt x="183" y="353"/>
                    <a:pt x="181" y="352"/>
                  </a:cubicBezTo>
                  <a:cubicBezTo>
                    <a:pt x="179" y="351"/>
                    <a:pt x="178" y="350"/>
                    <a:pt x="176" y="348"/>
                  </a:cubicBezTo>
                  <a:cubicBezTo>
                    <a:pt x="175" y="346"/>
                    <a:pt x="174" y="344"/>
                    <a:pt x="174" y="341"/>
                  </a:cubicBezTo>
                  <a:cubicBezTo>
                    <a:pt x="173" y="338"/>
                    <a:pt x="173" y="335"/>
                    <a:pt x="173" y="331"/>
                  </a:cubicBezTo>
                  <a:cubicBezTo>
                    <a:pt x="173" y="327"/>
                    <a:pt x="173" y="324"/>
                    <a:pt x="174" y="321"/>
                  </a:cubicBezTo>
                  <a:cubicBezTo>
                    <a:pt x="174" y="318"/>
                    <a:pt x="175" y="316"/>
                    <a:pt x="177" y="313"/>
                  </a:cubicBezTo>
                  <a:cubicBezTo>
                    <a:pt x="178" y="311"/>
                    <a:pt x="179" y="310"/>
                    <a:pt x="181" y="309"/>
                  </a:cubicBezTo>
                  <a:cubicBezTo>
                    <a:pt x="183" y="308"/>
                    <a:pt x="185" y="307"/>
                    <a:pt x="188" y="307"/>
                  </a:cubicBezTo>
                  <a:cubicBezTo>
                    <a:pt x="197" y="307"/>
                    <a:pt x="202" y="315"/>
                    <a:pt x="202" y="330"/>
                  </a:cubicBezTo>
                  <a:close/>
                  <a:moveTo>
                    <a:pt x="197" y="331"/>
                  </a:moveTo>
                  <a:cubicBezTo>
                    <a:pt x="197" y="318"/>
                    <a:pt x="194" y="312"/>
                    <a:pt x="188" y="312"/>
                  </a:cubicBezTo>
                  <a:cubicBezTo>
                    <a:pt x="181" y="312"/>
                    <a:pt x="178" y="318"/>
                    <a:pt x="178" y="331"/>
                  </a:cubicBezTo>
                  <a:cubicBezTo>
                    <a:pt x="178" y="343"/>
                    <a:pt x="181" y="349"/>
                    <a:pt x="187" y="349"/>
                  </a:cubicBezTo>
                  <a:cubicBezTo>
                    <a:pt x="194" y="349"/>
                    <a:pt x="197" y="343"/>
                    <a:pt x="197" y="331"/>
                  </a:cubicBezTo>
                  <a:close/>
                  <a:moveTo>
                    <a:pt x="236" y="330"/>
                  </a:moveTo>
                  <a:cubicBezTo>
                    <a:pt x="236" y="334"/>
                    <a:pt x="236" y="337"/>
                    <a:pt x="235" y="340"/>
                  </a:cubicBezTo>
                  <a:cubicBezTo>
                    <a:pt x="235" y="343"/>
                    <a:pt x="234" y="346"/>
                    <a:pt x="232" y="348"/>
                  </a:cubicBezTo>
                  <a:cubicBezTo>
                    <a:pt x="231" y="350"/>
                    <a:pt x="230" y="351"/>
                    <a:pt x="228" y="352"/>
                  </a:cubicBezTo>
                  <a:cubicBezTo>
                    <a:pt x="226" y="353"/>
                    <a:pt x="224" y="354"/>
                    <a:pt x="221" y="354"/>
                  </a:cubicBezTo>
                  <a:cubicBezTo>
                    <a:pt x="219" y="354"/>
                    <a:pt x="217" y="353"/>
                    <a:pt x="215" y="352"/>
                  </a:cubicBezTo>
                  <a:cubicBezTo>
                    <a:pt x="214" y="351"/>
                    <a:pt x="212" y="350"/>
                    <a:pt x="211" y="348"/>
                  </a:cubicBezTo>
                  <a:cubicBezTo>
                    <a:pt x="210" y="346"/>
                    <a:pt x="209" y="344"/>
                    <a:pt x="208" y="341"/>
                  </a:cubicBezTo>
                  <a:cubicBezTo>
                    <a:pt x="208" y="338"/>
                    <a:pt x="207" y="335"/>
                    <a:pt x="207" y="331"/>
                  </a:cubicBezTo>
                  <a:cubicBezTo>
                    <a:pt x="207" y="327"/>
                    <a:pt x="208" y="324"/>
                    <a:pt x="208" y="321"/>
                  </a:cubicBezTo>
                  <a:cubicBezTo>
                    <a:pt x="209" y="318"/>
                    <a:pt x="210" y="316"/>
                    <a:pt x="211" y="313"/>
                  </a:cubicBezTo>
                  <a:cubicBezTo>
                    <a:pt x="212" y="311"/>
                    <a:pt x="214" y="310"/>
                    <a:pt x="216" y="309"/>
                  </a:cubicBezTo>
                  <a:cubicBezTo>
                    <a:pt x="218" y="308"/>
                    <a:pt x="220" y="307"/>
                    <a:pt x="222" y="307"/>
                  </a:cubicBezTo>
                  <a:cubicBezTo>
                    <a:pt x="232" y="307"/>
                    <a:pt x="236" y="315"/>
                    <a:pt x="236" y="330"/>
                  </a:cubicBezTo>
                  <a:close/>
                  <a:moveTo>
                    <a:pt x="231" y="331"/>
                  </a:moveTo>
                  <a:cubicBezTo>
                    <a:pt x="231" y="318"/>
                    <a:pt x="228" y="312"/>
                    <a:pt x="222" y="312"/>
                  </a:cubicBezTo>
                  <a:cubicBezTo>
                    <a:pt x="216" y="312"/>
                    <a:pt x="212" y="318"/>
                    <a:pt x="212" y="331"/>
                  </a:cubicBezTo>
                  <a:cubicBezTo>
                    <a:pt x="212" y="343"/>
                    <a:pt x="216" y="349"/>
                    <a:pt x="222" y="349"/>
                  </a:cubicBezTo>
                  <a:cubicBezTo>
                    <a:pt x="228" y="349"/>
                    <a:pt x="231" y="343"/>
                    <a:pt x="231" y="331"/>
                  </a:cubicBezTo>
                  <a:close/>
                  <a:moveTo>
                    <a:pt x="262" y="353"/>
                  </a:moveTo>
                  <a:cubicBezTo>
                    <a:pt x="257" y="353"/>
                    <a:pt x="257" y="353"/>
                    <a:pt x="257" y="353"/>
                  </a:cubicBezTo>
                  <a:cubicBezTo>
                    <a:pt x="257" y="314"/>
                    <a:pt x="257" y="314"/>
                    <a:pt x="257" y="314"/>
                  </a:cubicBezTo>
                  <a:cubicBezTo>
                    <a:pt x="256" y="315"/>
                    <a:pt x="256" y="315"/>
                    <a:pt x="255" y="316"/>
                  </a:cubicBezTo>
                  <a:cubicBezTo>
                    <a:pt x="254" y="316"/>
                    <a:pt x="253" y="317"/>
                    <a:pt x="252" y="317"/>
                  </a:cubicBezTo>
                  <a:cubicBezTo>
                    <a:pt x="251" y="318"/>
                    <a:pt x="250" y="318"/>
                    <a:pt x="249" y="318"/>
                  </a:cubicBezTo>
                  <a:cubicBezTo>
                    <a:pt x="248" y="319"/>
                    <a:pt x="247" y="319"/>
                    <a:pt x="246" y="319"/>
                  </a:cubicBezTo>
                  <a:cubicBezTo>
                    <a:pt x="246" y="314"/>
                    <a:pt x="246" y="314"/>
                    <a:pt x="246" y="314"/>
                  </a:cubicBezTo>
                  <a:cubicBezTo>
                    <a:pt x="247" y="314"/>
                    <a:pt x="248" y="314"/>
                    <a:pt x="250" y="313"/>
                  </a:cubicBezTo>
                  <a:cubicBezTo>
                    <a:pt x="251" y="313"/>
                    <a:pt x="252" y="312"/>
                    <a:pt x="253" y="311"/>
                  </a:cubicBezTo>
                  <a:cubicBezTo>
                    <a:pt x="255" y="311"/>
                    <a:pt x="256" y="310"/>
                    <a:pt x="257" y="309"/>
                  </a:cubicBezTo>
                  <a:cubicBezTo>
                    <a:pt x="258" y="308"/>
                    <a:pt x="259" y="308"/>
                    <a:pt x="260" y="307"/>
                  </a:cubicBezTo>
                  <a:cubicBezTo>
                    <a:pt x="262" y="307"/>
                    <a:pt x="262" y="307"/>
                    <a:pt x="262" y="307"/>
                  </a:cubicBezTo>
                  <a:lnTo>
                    <a:pt x="262" y="353"/>
                  </a:lnTo>
                  <a:close/>
                  <a:moveTo>
                    <a:pt x="305" y="330"/>
                  </a:moveTo>
                  <a:cubicBezTo>
                    <a:pt x="305" y="334"/>
                    <a:pt x="305" y="337"/>
                    <a:pt x="304" y="340"/>
                  </a:cubicBezTo>
                  <a:cubicBezTo>
                    <a:pt x="304" y="343"/>
                    <a:pt x="303" y="346"/>
                    <a:pt x="301" y="348"/>
                  </a:cubicBezTo>
                  <a:cubicBezTo>
                    <a:pt x="300" y="350"/>
                    <a:pt x="299" y="351"/>
                    <a:pt x="297" y="352"/>
                  </a:cubicBezTo>
                  <a:cubicBezTo>
                    <a:pt x="295" y="353"/>
                    <a:pt x="293" y="354"/>
                    <a:pt x="290" y="354"/>
                  </a:cubicBezTo>
                  <a:cubicBezTo>
                    <a:pt x="288" y="354"/>
                    <a:pt x="286" y="353"/>
                    <a:pt x="284" y="352"/>
                  </a:cubicBezTo>
                  <a:cubicBezTo>
                    <a:pt x="283" y="351"/>
                    <a:pt x="281" y="350"/>
                    <a:pt x="280" y="348"/>
                  </a:cubicBezTo>
                  <a:cubicBezTo>
                    <a:pt x="279" y="346"/>
                    <a:pt x="278" y="344"/>
                    <a:pt x="277" y="341"/>
                  </a:cubicBezTo>
                  <a:cubicBezTo>
                    <a:pt x="277" y="338"/>
                    <a:pt x="276" y="335"/>
                    <a:pt x="276" y="331"/>
                  </a:cubicBezTo>
                  <a:cubicBezTo>
                    <a:pt x="276" y="327"/>
                    <a:pt x="277" y="324"/>
                    <a:pt x="277" y="321"/>
                  </a:cubicBezTo>
                  <a:cubicBezTo>
                    <a:pt x="278" y="318"/>
                    <a:pt x="279" y="316"/>
                    <a:pt x="280" y="313"/>
                  </a:cubicBezTo>
                  <a:cubicBezTo>
                    <a:pt x="281" y="311"/>
                    <a:pt x="283" y="310"/>
                    <a:pt x="285" y="309"/>
                  </a:cubicBezTo>
                  <a:cubicBezTo>
                    <a:pt x="287" y="308"/>
                    <a:pt x="289" y="307"/>
                    <a:pt x="291" y="307"/>
                  </a:cubicBezTo>
                  <a:cubicBezTo>
                    <a:pt x="301" y="307"/>
                    <a:pt x="305" y="315"/>
                    <a:pt x="305" y="330"/>
                  </a:cubicBezTo>
                  <a:close/>
                  <a:moveTo>
                    <a:pt x="300" y="331"/>
                  </a:moveTo>
                  <a:cubicBezTo>
                    <a:pt x="300" y="318"/>
                    <a:pt x="297" y="312"/>
                    <a:pt x="291" y="312"/>
                  </a:cubicBezTo>
                  <a:cubicBezTo>
                    <a:pt x="285" y="312"/>
                    <a:pt x="281" y="318"/>
                    <a:pt x="281" y="331"/>
                  </a:cubicBezTo>
                  <a:cubicBezTo>
                    <a:pt x="281" y="343"/>
                    <a:pt x="285" y="349"/>
                    <a:pt x="291" y="349"/>
                  </a:cubicBezTo>
                  <a:cubicBezTo>
                    <a:pt x="297" y="349"/>
                    <a:pt x="300" y="343"/>
                    <a:pt x="300" y="331"/>
                  </a:cubicBezTo>
                  <a:close/>
                  <a:moveTo>
                    <a:pt x="340" y="330"/>
                  </a:moveTo>
                  <a:cubicBezTo>
                    <a:pt x="340" y="334"/>
                    <a:pt x="340" y="337"/>
                    <a:pt x="339" y="340"/>
                  </a:cubicBezTo>
                  <a:cubicBezTo>
                    <a:pt x="338" y="343"/>
                    <a:pt x="337" y="346"/>
                    <a:pt x="336" y="348"/>
                  </a:cubicBezTo>
                  <a:cubicBezTo>
                    <a:pt x="335" y="350"/>
                    <a:pt x="333" y="351"/>
                    <a:pt x="331" y="352"/>
                  </a:cubicBezTo>
                  <a:cubicBezTo>
                    <a:pt x="329" y="353"/>
                    <a:pt x="327" y="354"/>
                    <a:pt x="325" y="354"/>
                  </a:cubicBezTo>
                  <a:cubicBezTo>
                    <a:pt x="323" y="354"/>
                    <a:pt x="321" y="353"/>
                    <a:pt x="319" y="352"/>
                  </a:cubicBezTo>
                  <a:cubicBezTo>
                    <a:pt x="317" y="351"/>
                    <a:pt x="316" y="350"/>
                    <a:pt x="314" y="348"/>
                  </a:cubicBezTo>
                  <a:cubicBezTo>
                    <a:pt x="313" y="346"/>
                    <a:pt x="312" y="344"/>
                    <a:pt x="312" y="341"/>
                  </a:cubicBezTo>
                  <a:cubicBezTo>
                    <a:pt x="311" y="338"/>
                    <a:pt x="311" y="335"/>
                    <a:pt x="311" y="331"/>
                  </a:cubicBezTo>
                  <a:cubicBezTo>
                    <a:pt x="311" y="327"/>
                    <a:pt x="311" y="324"/>
                    <a:pt x="312" y="321"/>
                  </a:cubicBezTo>
                  <a:cubicBezTo>
                    <a:pt x="312" y="318"/>
                    <a:pt x="313" y="316"/>
                    <a:pt x="315" y="313"/>
                  </a:cubicBezTo>
                  <a:cubicBezTo>
                    <a:pt x="316" y="311"/>
                    <a:pt x="317" y="310"/>
                    <a:pt x="319" y="309"/>
                  </a:cubicBezTo>
                  <a:cubicBezTo>
                    <a:pt x="321" y="308"/>
                    <a:pt x="323" y="307"/>
                    <a:pt x="326" y="307"/>
                  </a:cubicBezTo>
                  <a:cubicBezTo>
                    <a:pt x="335" y="307"/>
                    <a:pt x="340" y="315"/>
                    <a:pt x="340" y="330"/>
                  </a:cubicBezTo>
                  <a:close/>
                  <a:moveTo>
                    <a:pt x="335" y="331"/>
                  </a:moveTo>
                  <a:cubicBezTo>
                    <a:pt x="335" y="318"/>
                    <a:pt x="332" y="312"/>
                    <a:pt x="326" y="312"/>
                  </a:cubicBezTo>
                  <a:cubicBezTo>
                    <a:pt x="319" y="312"/>
                    <a:pt x="316" y="318"/>
                    <a:pt x="316" y="331"/>
                  </a:cubicBezTo>
                  <a:cubicBezTo>
                    <a:pt x="316" y="343"/>
                    <a:pt x="319" y="349"/>
                    <a:pt x="325" y="349"/>
                  </a:cubicBezTo>
                  <a:cubicBezTo>
                    <a:pt x="332" y="349"/>
                    <a:pt x="335" y="343"/>
                    <a:pt x="335" y="331"/>
                  </a:cubicBezTo>
                  <a:close/>
                  <a:moveTo>
                    <a:pt x="365" y="353"/>
                  </a:moveTo>
                  <a:cubicBezTo>
                    <a:pt x="360" y="353"/>
                    <a:pt x="360" y="353"/>
                    <a:pt x="360" y="353"/>
                  </a:cubicBezTo>
                  <a:cubicBezTo>
                    <a:pt x="360" y="314"/>
                    <a:pt x="360" y="314"/>
                    <a:pt x="360" y="314"/>
                  </a:cubicBezTo>
                  <a:cubicBezTo>
                    <a:pt x="360" y="315"/>
                    <a:pt x="359" y="315"/>
                    <a:pt x="358" y="316"/>
                  </a:cubicBezTo>
                  <a:cubicBezTo>
                    <a:pt x="358" y="316"/>
                    <a:pt x="357" y="317"/>
                    <a:pt x="356" y="317"/>
                  </a:cubicBezTo>
                  <a:cubicBezTo>
                    <a:pt x="355" y="318"/>
                    <a:pt x="354" y="318"/>
                    <a:pt x="353" y="318"/>
                  </a:cubicBezTo>
                  <a:cubicBezTo>
                    <a:pt x="352" y="319"/>
                    <a:pt x="351" y="319"/>
                    <a:pt x="350" y="319"/>
                  </a:cubicBezTo>
                  <a:cubicBezTo>
                    <a:pt x="350" y="314"/>
                    <a:pt x="350" y="314"/>
                    <a:pt x="350" y="314"/>
                  </a:cubicBezTo>
                  <a:cubicBezTo>
                    <a:pt x="351" y="314"/>
                    <a:pt x="352" y="314"/>
                    <a:pt x="353" y="313"/>
                  </a:cubicBezTo>
                  <a:cubicBezTo>
                    <a:pt x="354" y="313"/>
                    <a:pt x="356" y="312"/>
                    <a:pt x="357" y="311"/>
                  </a:cubicBezTo>
                  <a:cubicBezTo>
                    <a:pt x="358" y="311"/>
                    <a:pt x="359" y="310"/>
                    <a:pt x="360" y="309"/>
                  </a:cubicBezTo>
                  <a:cubicBezTo>
                    <a:pt x="361" y="308"/>
                    <a:pt x="362" y="308"/>
                    <a:pt x="363" y="307"/>
                  </a:cubicBezTo>
                  <a:cubicBezTo>
                    <a:pt x="365" y="307"/>
                    <a:pt x="365" y="307"/>
                    <a:pt x="365" y="307"/>
                  </a:cubicBezTo>
                  <a:lnTo>
                    <a:pt x="365" y="353"/>
                  </a:lnTo>
                  <a:close/>
                  <a:moveTo>
                    <a:pt x="409" y="330"/>
                  </a:moveTo>
                  <a:cubicBezTo>
                    <a:pt x="409" y="334"/>
                    <a:pt x="409" y="337"/>
                    <a:pt x="408" y="340"/>
                  </a:cubicBezTo>
                  <a:cubicBezTo>
                    <a:pt x="407" y="343"/>
                    <a:pt x="406" y="346"/>
                    <a:pt x="405" y="348"/>
                  </a:cubicBezTo>
                  <a:cubicBezTo>
                    <a:pt x="404" y="350"/>
                    <a:pt x="402" y="351"/>
                    <a:pt x="400" y="352"/>
                  </a:cubicBezTo>
                  <a:cubicBezTo>
                    <a:pt x="398" y="353"/>
                    <a:pt x="396" y="354"/>
                    <a:pt x="394" y="354"/>
                  </a:cubicBezTo>
                  <a:cubicBezTo>
                    <a:pt x="392" y="354"/>
                    <a:pt x="390" y="353"/>
                    <a:pt x="388" y="352"/>
                  </a:cubicBezTo>
                  <a:cubicBezTo>
                    <a:pt x="386" y="351"/>
                    <a:pt x="385" y="350"/>
                    <a:pt x="383" y="348"/>
                  </a:cubicBezTo>
                  <a:cubicBezTo>
                    <a:pt x="382" y="346"/>
                    <a:pt x="381" y="344"/>
                    <a:pt x="381" y="341"/>
                  </a:cubicBezTo>
                  <a:cubicBezTo>
                    <a:pt x="380" y="338"/>
                    <a:pt x="380" y="335"/>
                    <a:pt x="380" y="331"/>
                  </a:cubicBezTo>
                  <a:cubicBezTo>
                    <a:pt x="380" y="327"/>
                    <a:pt x="380" y="324"/>
                    <a:pt x="381" y="321"/>
                  </a:cubicBezTo>
                  <a:cubicBezTo>
                    <a:pt x="381" y="318"/>
                    <a:pt x="382" y="316"/>
                    <a:pt x="384" y="313"/>
                  </a:cubicBezTo>
                  <a:cubicBezTo>
                    <a:pt x="385" y="311"/>
                    <a:pt x="386" y="310"/>
                    <a:pt x="388" y="309"/>
                  </a:cubicBezTo>
                  <a:cubicBezTo>
                    <a:pt x="390" y="308"/>
                    <a:pt x="392" y="307"/>
                    <a:pt x="395" y="307"/>
                  </a:cubicBezTo>
                  <a:cubicBezTo>
                    <a:pt x="404" y="307"/>
                    <a:pt x="409" y="315"/>
                    <a:pt x="409" y="330"/>
                  </a:cubicBezTo>
                  <a:close/>
                  <a:moveTo>
                    <a:pt x="404" y="331"/>
                  </a:moveTo>
                  <a:cubicBezTo>
                    <a:pt x="404" y="318"/>
                    <a:pt x="401" y="312"/>
                    <a:pt x="395" y="312"/>
                  </a:cubicBezTo>
                  <a:cubicBezTo>
                    <a:pt x="388" y="312"/>
                    <a:pt x="385" y="318"/>
                    <a:pt x="385" y="331"/>
                  </a:cubicBezTo>
                  <a:cubicBezTo>
                    <a:pt x="385" y="343"/>
                    <a:pt x="388" y="349"/>
                    <a:pt x="394" y="349"/>
                  </a:cubicBezTo>
                  <a:cubicBezTo>
                    <a:pt x="401" y="349"/>
                    <a:pt x="404" y="343"/>
                    <a:pt x="404" y="331"/>
                  </a:cubicBezTo>
                  <a:close/>
                  <a:moveTo>
                    <a:pt x="434" y="353"/>
                  </a:moveTo>
                  <a:cubicBezTo>
                    <a:pt x="429" y="353"/>
                    <a:pt x="429" y="353"/>
                    <a:pt x="429" y="353"/>
                  </a:cubicBezTo>
                  <a:cubicBezTo>
                    <a:pt x="429" y="314"/>
                    <a:pt x="429" y="314"/>
                    <a:pt x="429" y="314"/>
                  </a:cubicBezTo>
                  <a:cubicBezTo>
                    <a:pt x="429" y="315"/>
                    <a:pt x="428" y="315"/>
                    <a:pt x="427" y="316"/>
                  </a:cubicBezTo>
                  <a:cubicBezTo>
                    <a:pt x="427" y="316"/>
                    <a:pt x="426" y="317"/>
                    <a:pt x="425" y="317"/>
                  </a:cubicBezTo>
                  <a:cubicBezTo>
                    <a:pt x="424" y="318"/>
                    <a:pt x="423" y="318"/>
                    <a:pt x="422" y="318"/>
                  </a:cubicBezTo>
                  <a:cubicBezTo>
                    <a:pt x="421" y="319"/>
                    <a:pt x="420" y="319"/>
                    <a:pt x="419" y="319"/>
                  </a:cubicBezTo>
                  <a:cubicBezTo>
                    <a:pt x="419" y="314"/>
                    <a:pt x="419" y="314"/>
                    <a:pt x="419" y="314"/>
                  </a:cubicBezTo>
                  <a:cubicBezTo>
                    <a:pt x="420" y="314"/>
                    <a:pt x="421" y="314"/>
                    <a:pt x="422" y="313"/>
                  </a:cubicBezTo>
                  <a:cubicBezTo>
                    <a:pt x="423" y="313"/>
                    <a:pt x="425" y="312"/>
                    <a:pt x="426" y="311"/>
                  </a:cubicBezTo>
                  <a:cubicBezTo>
                    <a:pt x="427" y="311"/>
                    <a:pt x="428" y="310"/>
                    <a:pt x="429" y="309"/>
                  </a:cubicBezTo>
                  <a:cubicBezTo>
                    <a:pt x="430" y="308"/>
                    <a:pt x="431" y="308"/>
                    <a:pt x="432" y="307"/>
                  </a:cubicBezTo>
                  <a:cubicBezTo>
                    <a:pt x="434" y="307"/>
                    <a:pt x="434" y="307"/>
                    <a:pt x="434" y="307"/>
                  </a:cubicBezTo>
                  <a:lnTo>
                    <a:pt x="434" y="353"/>
                  </a:lnTo>
                  <a:close/>
                  <a:moveTo>
                    <a:pt x="469" y="353"/>
                  </a:moveTo>
                  <a:cubicBezTo>
                    <a:pt x="464" y="353"/>
                    <a:pt x="464" y="353"/>
                    <a:pt x="464" y="353"/>
                  </a:cubicBezTo>
                  <a:cubicBezTo>
                    <a:pt x="464" y="314"/>
                    <a:pt x="464" y="314"/>
                    <a:pt x="464" y="314"/>
                  </a:cubicBezTo>
                  <a:cubicBezTo>
                    <a:pt x="463" y="315"/>
                    <a:pt x="463" y="315"/>
                    <a:pt x="462" y="316"/>
                  </a:cubicBezTo>
                  <a:cubicBezTo>
                    <a:pt x="461" y="316"/>
                    <a:pt x="460" y="317"/>
                    <a:pt x="459" y="317"/>
                  </a:cubicBezTo>
                  <a:cubicBezTo>
                    <a:pt x="458" y="318"/>
                    <a:pt x="457" y="318"/>
                    <a:pt x="456" y="318"/>
                  </a:cubicBezTo>
                  <a:cubicBezTo>
                    <a:pt x="455" y="319"/>
                    <a:pt x="454" y="319"/>
                    <a:pt x="453" y="319"/>
                  </a:cubicBezTo>
                  <a:cubicBezTo>
                    <a:pt x="453" y="314"/>
                    <a:pt x="453" y="314"/>
                    <a:pt x="453" y="314"/>
                  </a:cubicBezTo>
                  <a:cubicBezTo>
                    <a:pt x="454" y="314"/>
                    <a:pt x="455" y="314"/>
                    <a:pt x="457" y="313"/>
                  </a:cubicBezTo>
                  <a:cubicBezTo>
                    <a:pt x="458" y="313"/>
                    <a:pt x="459" y="312"/>
                    <a:pt x="460" y="311"/>
                  </a:cubicBezTo>
                  <a:cubicBezTo>
                    <a:pt x="462" y="311"/>
                    <a:pt x="463" y="310"/>
                    <a:pt x="464" y="309"/>
                  </a:cubicBezTo>
                  <a:cubicBezTo>
                    <a:pt x="465" y="308"/>
                    <a:pt x="466" y="308"/>
                    <a:pt x="467" y="307"/>
                  </a:cubicBezTo>
                  <a:cubicBezTo>
                    <a:pt x="469" y="307"/>
                    <a:pt x="469" y="307"/>
                    <a:pt x="469" y="307"/>
                  </a:cubicBezTo>
                  <a:lnTo>
                    <a:pt x="469" y="353"/>
                  </a:lnTo>
                  <a:close/>
                  <a:moveTo>
                    <a:pt x="503" y="353"/>
                  </a:moveTo>
                  <a:cubicBezTo>
                    <a:pt x="498" y="353"/>
                    <a:pt x="498" y="353"/>
                    <a:pt x="498" y="353"/>
                  </a:cubicBezTo>
                  <a:cubicBezTo>
                    <a:pt x="498" y="314"/>
                    <a:pt x="498" y="314"/>
                    <a:pt x="498" y="314"/>
                  </a:cubicBezTo>
                  <a:cubicBezTo>
                    <a:pt x="498" y="315"/>
                    <a:pt x="497" y="315"/>
                    <a:pt x="496" y="316"/>
                  </a:cubicBezTo>
                  <a:cubicBezTo>
                    <a:pt x="496" y="316"/>
                    <a:pt x="495" y="317"/>
                    <a:pt x="494" y="317"/>
                  </a:cubicBezTo>
                  <a:cubicBezTo>
                    <a:pt x="493" y="318"/>
                    <a:pt x="492" y="318"/>
                    <a:pt x="491" y="318"/>
                  </a:cubicBezTo>
                  <a:cubicBezTo>
                    <a:pt x="490" y="319"/>
                    <a:pt x="489" y="319"/>
                    <a:pt x="488" y="319"/>
                  </a:cubicBezTo>
                  <a:cubicBezTo>
                    <a:pt x="488" y="314"/>
                    <a:pt x="488" y="314"/>
                    <a:pt x="488" y="314"/>
                  </a:cubicBezTo>
                  <a:cubicBezTo>
                    <a:pt x="489" y="314"/>
                    <a:pt x="490" y="314"/>
                    <a:pt x="491" y="313"/>
                  </a:cubicBezTo>
                  <a:cubicBezTo>
                    <a:pt x="492" y="313"/>
                    <a:pt x="494" y="312"/>
                    <a:pt x="495" y="311"/>
                  </a:cubicBezTo>
                  <a:cubicBezTo>
                    <a:pt x="496" y="311"/>
                    <a:pt x="497" y="310"/>
                    <a:pt x="498" y="309"/>
                  </a:cubicBezTo>
                  <a:cubicBezTo>
                    <a:pt x="499" y="308"/>
                    <a:pt x="500" y="308"/>
                    <a:pt x="501" y="307"/>
                  </a:cubicBezTo>
                  <a:cubicBezTo>
                    <a:pt x="503" y="307"/>
                    <a:pt x="503" y="307"/>
                    <a:pt x="503" y="307"/>
                  </a:cubicBezTo>
                  <a:lnTo>
                    <a:pt x="503" y="353"/>
                  </a:lnTo>
                  <a:close/>
                  <a:moveTo>
                    <a:pt x="538" y="353"/>
                  </a:moveTo>
                  <a:cubicBezTo>
                    <a:pt x="532" y="353"/>
                    <a:pt x="532" y="353"/>
                    <a:pt x="532" y="353"/>
                  </a:cubicBezTo>
                  <a:cubicBezTo>
                    <a:pt x="532" y="314"/>
                    <a:pt x="532" y="314"/>
                    <a:pt x="532" y="314"/>
                  </a:cubicBezTo>
                  <a:cubicBezTo>
                    <a:pt x="532" y="315"/>
                    <a:pt x="532" y="315"/>
                    <a:pt x="531" y="316"/>
                  </a:cubicBezTo>
                  <a:cubicBezTo>
                    <a:pt x="530" y="316"/>
                    <a:pt x="529" y="317"/>
                    <a:pt x="528" y="317"/>
                  </a:cubicBezTo>
                  <a:cubicBezTo>
                    <a:pt x="527" y="318"/>
                    <a:pt x="526" y="318"/>
                    <a:pt x="525" y="318"/>
                  </a:cubicBezTo>
                  <a:cubicBezTo>
                    <a:pt x="524" y="319"/>
                    <a:pt x="523" y="319"/>
                    <a:pt x="522" y="319"/>
                  </a:cubicBezTo>
                  <a:cubicBezTo>
                    <a:pt x="522" y="314"/>
                    <a:pt x="522" y="314"/>
                    <a:pt x="522" y="314"/>
                  </a:cubicBezTo>
                  <a:cubicBezTo>
                    <a:pt x="523" y="314"/>
                    <a:pt x="524" y="314"/>
                    <a:pt x="526" y="313"/>
                  </a:cubicBezTo>
                  <a:cubicBezTo>
                    <a:pt x="527" y="313"/>
                    <a:pt x="528" y="312"/>
                    <a:pt x="529" y="311"/>
                  </a:cubicBezTo>
                  <a:cubicBezTo>
                    <a:pt x="531" y="311"/>
                    <a:pt x="532" y="310"/>
                    <a:pt x="533" y="309"/>
                  </a:cubicBezTo>
                  <a:cubicBezTo>
                    <a:pt x="534" y="308"/>
                    <a:pt x="535" y="308"/>
                    <a:pt x="536" y="307"/>
                  </a:cubicBezTo>
                  <a:cubicBezTo>
                    <a:pt x="538" y="307"/>
                    <a:pt x="538" y="307"/>
                    <a:pt x="538" y="307"/>
                  </a:cubicBezTo>
                  <a:lnTo>
                    <a:pt x="538" y="353"/>
                  </a:lnTo>
                  <a:close/>
                  <a:moveTo>
                    <a:pt x="572" y="353"/>
                  </a:moveTo>
                  <a:cubicBezTo>
                    <a:pt x="567" y="353"/>
                    <a:pt x="567" y="353"/>
                    <a:pt x="567" y="353"/>
                  </a:cubicBezTo>
                  <a:cubicBezTo>
                    <a:pt x="567" y="314"/>
                    <a:pt x="567" y="314"/>
                    <a:pt x="567" y="314"/>
                  </a:cubicBezTo>
                  <a:cubicBezTo>
                    <a:pt x="567" y="315"/>
                    <a:pt x="566" y="315"/>
                    <a:pt x="565" y="316"/>
                  </a:cubicBezTo>
                  <a:cubicBezTo>
                    <a:pt x="564" y="316"/>
                    <a:pt x="564" y="317"/>
                    <a:pt x="563" y="317"/>
                  </a:cubicBezTo>
                  <a:cubicBezTo>
                    <a:pt x="562" y="318"/>
                    <a:pt x="561" y="318"/>
                    <a:pt x="560" y="318"/>
                  </a:cubicBezTo>
                  <a:cubicBezTo>
                    <a:pt x="559" y="319"/>
                    <a:pt x="558" y="319"/>
                    <a:pt x="557" y="319"/>
                  </a:cubicBezTo>
                  <a:cubicBezTo>
                    <a:pt x="557" y="314"/>
                    <a:pt x="557" y="314"/>
                    <a:pt x="557" y="314"/>
                  </a:cubicBezTo>
                  <a:cubicBezTo>
                    <a:pt x="558" y="314"/>
                    <a:pt x="559" y="314"/>
                    <a:pt x="560" y="313"/>
                  </a:cubicBezTo>
                  <a:cubicBezTo>
                    <a:pt x="561" y="313"/>
                    <a:pt x="563" y="312"/>
                    <a:pt x="564" y="311"/>
                  </a:cubicBezTo>
                  <a:cubicBezTo>
                    <a:pt x="565" y="311"/>
                    <a:pt x="566" y="310"/>
                    <a:pt x="567" y="309"/>
                  </a:cubicBezTo>
                  <a:cubicBezTo>
                    <a:pt x="568" y="308"/>
                    <a:pt x="569" y="308"/>
                    <a:pt x="570" y="307"/>
                  </a:cubicBezTo>
                  <a:cubicBezTo>
                    <a:pt x="572" y="307"/>
                    <a:pt x="572" y="307"/>
                    <a:pt x="572" y="307"/>
                  </a:cubicBezTo>
                  <a:lnTo>
                    <a:pt x="572" y="353"/>
                  </a:lnTo>
                  <a:close/>
                  <a:moveTo>
                    <a:pt x="616" y="330"/>
                  </a:moveTo>
                  <a:cubicBezTo>
                    <a:pt x="616" y="334"/>
                    <a:pt x="616" y="337"/>
                    <a:pt x="615" y="340"/>
                  </a:cubicBezTo>
                  <a:cubicBezTo>
                    <a:pt x="614" y="343"/>
                    <a:pt x="613" y="346"/>
                    <a:pt x="612" y="348"/>
                  </a:cubicBezTo>
                  <a:cubicBezTo>
                    <a:pt x="611" y="350"/>
                    <a:pt x="609" y="351"/>
                    <a:pt x="607" y="352"/>
                  </a:cubicBezTo>
                  <a:cubicBezTo>
                    <a:pt x="605" y="353"/>
                    <a:pt x="603" y="354"/>
                    <a:pt x="601" y="354"/>
                  </a:cubicBezTo>
                  <a:cubicBezTo>
                    <a:pt x="599" y="354"/>
                    <a:pt x="597" y="353"/>
                    <a:pt x="595" y="352"/>
                  </a:cubicBezTo>
                  <a:cubicBezTo>
                    <a:pt x="593" y="351"/>
                    <a:pt x="592" y="350"/>
                    <a:pt x="590" y="348"/>
                  </a:cubicBezTo>
                  <a:cubicBezTo>
                    <a:pt x="589" y="346"/>
                    <a:pt x="588" y="344"/>
                    <a:pt x="588" y="341"/>
                  </a:cubicBezTo>
                  <a:cubicBezTo>
                    <a:pt x="587" y="338"/>
                    <a:pt x="587" y="335"/>
                    <a:pt x="587" y="331"/>
                  </a:cubicBezTo>
                  <a:cubicBezTo>
                    <a:pt x="587" y="327"/>
                    <a:pt x="587" y="324"/>
                    <a:pt x="588" y="321"/>
                  </a:cubicBezTo>
                  <a:cubicBezTo>
                    <a:pt x="588" y="318"/>
                    <a:pt x="589" y="316"/>
                    <a:pt x="591" y="313"/>
                  </a:cubicBezTo>
                  <a:cubicBezTo>
                    <a:pt x="592" y="311"/>
                    <a:pt x="593" y="310"/>
                    <a:pt x="595" y="309"/>
                  </a:cubicBezTo>
                  <a:cubicBezTo>
                    <a:pt x="597" y="308"/>
                    <a:pt x="599" y="307"/>
                    <a:pt x="602" y="307"/>
                  </a:cubicBezTo>
                  <a:cubicBezTo>
                    <a:pt x="611" y="307"/>
                    <a:pt x="616" y="315"/>
                    <a:pt x="616" y="330"/>
                  </a:cubicBezTo>
                  <a:close/>
                  <a:moveTo>
                    <a:pt x="611" y="331"/>
                  </a:moveTo>
                  <a:cubicBezTo>
                    <a:pt x="611" y="318"/>
                    <a:pt x="608" y="312"/>
                    <a:pt x="602" y="312"/>
                  </a:cubicBezTo>
                  <a:cubicBezTo>
                    <a:pt x="595" y="312"/>
                    <a:pt x="592" y="318"/>
                    <a:pt x="592" y="331"/>
                  </a:cubicBezTo>
                  <a:cubicBezTo>
                    <a:pt x="592" y="343"/>
                    <a:pt x="595" y="349"/>
                    <a:pt x="601" y="349"/>
                  </a:cubicBezTo>
                  <a:cubicBezTo>
                    <a:pt x="608" y="349"/>
                    <a:pt x="611" y="343"/>
                    <a:pt x="611" y="331"/>
                  </a:cubicBezTo>
                  <a:close/>
                  <a:moveTo>
                    <a:pt x="650" y="330"/>
                  </a:moveTo>
                  <a:cubicBezTo>
                    <a:pt x="650" y="334"/>
                    <a:pt x="650" y="337"/>
                    <a:pt x="649" y="340"/>
                  </a:cubicBezTo>
                  <a:cubicBezTo>
                    <a:pt x="649" y="343"/>
                    <a:pt x="648" y="346"/>
                    <a:pt x="646" y="348"/>
                  </a:cubicBezTo>
                  <a:cubicBezTo>
                    <a:pt x="645" y="350"/>
                    <a:pt x="644" y="351"/>
                    <a:pt x="642" y="352"/>
                  </a:cubicBezTo>
                  <a:cubicBezTo>
                    <a:pt x="640" y="353"/>
                    <a:pt x="638" y="354"/>
                    <a:pt x="635" y="354"/>
                  </a:cubicBezTo>
                  <a:cubicBezTo>
                    <a:pt x="633" y="354"/>
                    <a:pt x="631" y="353"/>
                    <a:pt x="629" y="352"/>
                  </a:cubicBezTo>
                  <a:cubicBezTo>
                    <a:pt x="628" y="351"/>
                    <a:pt x="626" y="350"/>
                    <a:pt x="625" y="348"/>
                  </a:cubicBezTo>
                  <a:cubicBezTo>
                    <a:pt x="624" y="346"/>
                    <a:pt x="623" y="344"/>
                    <a:pt x="622" y="341"/>
                  </a:cubicBezTo>
                  <a:cubicBezTo>
                    <a:pt x="621" y="338"/>
                    <a:pt x="621" y="335"/>
                    <a:pt x="621" y="331"/>
                  </a:cubicBezTo>
                  <a:cubicBezTo>
                    <a:pt x="621" y="327"/>
                    <a:pt x="621" y="324"/>
                    <a:pt x="622" y="321"/>
                  </a:cubicBezTo>
                  <a:cubicBezTo>
                    <a:pt x="623" y="318"/>
                    <a:pt x="624" y="316"/>
                    <a:pt x="625" y="313"/>
                  </a:cubicBezTo>
                  <a:cubicBezTo>
                    <a:pt x="626" y="311"/>
                    <a:pt x="628" y="310"/>
                    <a:pt x="630" y="309"/>
                  </a:cubicBezTo>
                  <a:cubicBezTo>
                    <a:pt x="632" y="308"/>
                    <a:pt x="634" y="307"/>
                    <a:pt x="636" y="307"/>
                  </a:cubicBezTo>
                  <a:cubicBezTo>
                    <a:pt x="646" y="307"/>
                    <a:pt x="650" y="315"/>
                    <a:pt x="650" y="330"/>
                  </a:cubicBezTo>
                  <a:close/>
                  <a:moveTo>
                    <a:pt x="645" y="331"/>
                  </a:moveTo>
                  <a:cubicBezTo>
                    <a:pt x="645" y="318"/>
                    <a:pt x="642" y="312"/>
                    <a:pt x="636" y="312"/>
                  </a:cubicBezTo>
                  <a:cubicBezTo>
                    <a:pt x="630" y="312"/>
                    <a:pt x="626" y="318"/>
                    <a:pt x="626" y="331"/>
                  </a:cubicBezTo>
                  <a:cubicBezTo>
                    <a:pt x="626" y="343"/>
                    <a:pt x="630" y="349"/>
                    <a:pt x="636" y="349"/>
                  </a:cubicBezTo>
                  <a:cubicBezTo>
                    <a:pt x="642" y="349"/>
                    <a:pt x="645" y="343"/>
                    <a:pt x="645" y="331"/>
                  </a:cubicBezTo>
                  <a:close/>
                  <a:moveTo>
                    <a:pt x="685" y="330"/>
                  </a:moveTo>
                  <a:cubicBezTo>
                    <a:pt x="685" y="334"/>
                    <a:pt x="684" y="337"/>
                    <a:pt x="684" y="340"/>
                  </a:cubicBezTo>
                  <a:cubicBezTo>
                    <a:pt x="683" y="343"/>
                    <a:pt x="682" y="346"/>
                    <a:pt x="681" y="348"/>
                  </a:cubicBezTo>
                  <a:cubicBezTo>
                    <a:pt x="680" y="350"/>
                    <a:pt x="678" y="351"/>
                    <a:pt x="676" y="352"/>
                  </a:cubicBezTo>
                  <a:cubicBezTo>
                    <a:pt x="674" y="353"/>
                    <a:pt x="672" y="354"/>
                    <a:pt x="670" y="354"/>
                  </a:cubicBezTo>
                  <a:cubicBezTo>
                    <a:pt x="668" y="354"/>
                    <a:pt x="666" y="353"/>
                    <a:pt x="664" y="352"/>
                  </a:cubicBezTo>
                  <a:cubicBezTo>
                    <a:pt x="662" y="351"/>
                    <a:pt x="661" y="350"/>
                    <a:pt x="659" y="348"/>
                  </a:cubicBezTo>
                  <a:cubicBezTo>
                    <a:pt x="658" y="346"/>
                    <a:pt x="657" y="344"/>
                    <a:pt x="657" y="341"/>
                  </a:cubicBezTo>
                  <a:cubicBezTo>
                    <a:pt x="656" y="338"/>
                    <a:pt x="656" y="335"/>
                    <a:pt x="656" y="331"/>
                  </a:cubicBezTo>
                  <a:cubicBezTo>
                    <a:pt x="656" y="327"/>
                    <a:pt x="656" y="324"/>
                    <a:pt x="657" y="321"/>
                  </a:cubicBezTo>
                  <a:cubicBezTo>
                    <a:pt x="657" y="318"/>
                    <a:pt x="658" y="316"/>
                    <a:pt x="660" y="313"/>
                  </a:cubicBezTo>
                  <a:cubicBezTo>
                    <a:pt x="661" y="311"/>
                    <a:pt x="662" y="310"/>
                    <a:pt x="664" y="309"/>
                  </a:cubicBezTo>
                  <a:cubicBezTo>
                    <a:pt x="666" y="308"/>
                    <a:pt x="668" y="307"/>
                    <a:pt x="671" y="307"/>
                  </a:cubicBezTo>
                  <a:cubicBezTo>
                    <a:pt x="680" y="307"/>
                    <a:pt x="685" y="315"/>
                    <a:pt x="685" y="330"/>
                  </a:cubicBezTo>
                  <a:close/>
                  <a:moveTo>
                    <a:pt x="680" y="331"/>
                  </a:moveTo>
                  <a:cubicBezTo>
                    <a:pt x="680" y="318"/>
                    <a:pt x="677" y="312"/>
                    <a:pt x="670" y="312"/>
                  </a:cubicBezTo>
                  <a:cubicBezTo>
                    <a:pt x="664" y="312"/>
                    <a:pt x="661" y="318"/>
                    <a:pt x="661" y="331"/>
                  </a:cubicBezTo>
                  <a:cubicBezTo>
                    <a:pt x="661" y="343"/>
                    <a:pt x="664" y="349"/>
                    <a:pt x="670" y="349"/>
                  </a:cubicBezTo>
                  <a:cubicBezTo>
                    <a:pt x="676" y="349"/>
                    <a:pt x="680" y="343"/>
                    <a:pt x="680" y="331"/>
                  </a:cubicBezTo>
                  <a:close/>
                  <a:moveTo>
                    <a:pt x="719" y="330"/>
                  </a:moveTo>
                  <a:cubicBezTo>
                    <a:pt x="719" y="334"/>
                    <a:pt x="719" y="337"/>
                    <a:pt x="718" y="340"/>
                  </a:cubicBezTo>
                  <a:cubicBezTo>
                    <a:pt x="718" y="343"/>
                    <a:pt x="717" y="346"/>
                    <a:pt x="715" y="348"/>
                  </a:cubicBezTo>
                  <a:cubicBezTo>
                    <a:pt x="714" y="350"/>
                    <a:pt x="713" y="351"/>
                    <a:pt x="711" y="352"/>
                  </a:cubicBezTo>
                  <a:cubicBezTo>
                    <a:pt x="709" y="353"/>
                    <a:pt x="707" y="354"/>
                    <a:pt x="704" y="354"/>
                  </a:cubicBezTo>
                  <a:cubicBezTo>
                    <a:pt x="702" y="354"/>
                    <a:pt x="700" y="353"/>
                    <a:pt x="698" y="352"/>
                  </a:cubicBezTo>
                  <a:cubicBezTo>
                    <a:pt x="697" y="351"/>
                    <a:pt x="695" y="350"/>
                    <a:pt x="694" y="348"/>
                  </a:cubicBezTo>
                  <a:cubicBezTo>
                    <a:pt x="693" y="346"/>
                    <a:pt x="692" y="344"/>
                    <a:pt x="691" y="341"/>
                  </a:cubicBezTo>
                  <a:cubicBezTo>
                    <a:pt x="690" y="338"/>
                    <a:pt x="690" y="335"/>
                    <a:pt x="690" y="331"/>
                  </a:cubicBezTo>
                  <a:cubicBezTo>
                    <a:pt x="690" y="327"/>
                    <a:pt x="690" y="324"/>
                    <a:pt x="691" y="321"/>
                  </a:cubicBezTo>
                  <a:cubicBezTo>
                    <a:pt x="692" y="318"/>
                    <a:pt x="693" y="316"/>
                    <a:pt x="694" y="313"/>
                  </a:cubicBezTo>
                  <a:cubicBezTo>
                    <a:pt x="695" y="311"/>
                    <a:pt x="697" y="310"/>
                    <a:pt x="699" y="309"/>
                  </a:cubicBezTo>
                  <a:cubicBezTo>
                    <a:pt x="701" y="308"/>
                    <a:pt x="703" y="307"/>
                    <a:pt x="705" y="307"/>
                  </a:cubicBezTo>
                  <a:cubicBezTo>
                    <a:pt x="715" y="307"/>
                    <a:pt x="719" y="315"/>
                    <a:pt x="719" y="330"/>
                  </a:cubicBezTo>
                  <a:close/>
                  <a:moveTo>
                    <a:pt x="714" y="331"/>
                  </a:moveTo>
                  <a:cubicBezTo>
                    <a:pt x="714" y="318"/>
                    <a:pt x="711" y="312"/>
                    <a:pt x="705" y="312"/>
                  </a:cubicBezTo>
                  <a:cubicBezTo>
                    <a:pt x="699" y="312"/>
                    <a:pt x="695" y="318"/>
                    <a:pt x="695" y="331"/>
                  </a:cubicBezTo>
                  <a:cubicBezTo>
                    <a:pt x="695" y="343"/>
                    <a:pt x="699" y="349"/>
                    <a:pt x="705" y="349"/>
                  </a:cubicBezTo>
                  <a:cubicBezTo>
                    <a:pt x="711" y="349"/>
                    <a:pt x="714" y="343"/>
                    <a:pt x="714" y="331"/>
                  </a:cubicBezTo>
                  <a:close/>
                  <a:moveTo>
                    <a:pt x="20" y="430"/>
                  </a:moveTo>
                  <a:cubicBezTo>
                    <a:pt x="15" y="430"/>
                    <a:pt x="15" y="430"/>
                    <a:pt x="15" y="430"/>
                  </a:cubicBezTo>
                  <a:cubicBezTo>
                    <a:pt x="15" y="391"/>
                    <a:pt x="15" y="391"/>
                    <a:pt x="15" y="391"/>
                  </a:cubicBezTo>
                  <a:cubicBezTo>
                    <a:pt x="15" y="391"/>
                    <a:pt x="14" y="392"/>
                    <a:pt x="13" y="392"/>
                  </a:cubicBezTo>
                  <a:cubicBezTo>
                    <a:pt x="13" y="393"/>
                    <a:pt x="12" y="393"/>
                    <a:pt x="11" y="394"/>
                  </a:cubicBezTo>
                  <a:cubicBezTo>
                    <a:pt x="10" y="394"/>
                    <a:pt x="9" y="395"/>
                    <a:pt x="8" y="395"/>
                  </a:cubicBezTo>
                  <a:cubicBezTo>
                    <a:pt x="7" y="396"/>
                    <a:pt x="6" y="396"/>
                    <a:pt x="5" y="396"/>
                  </a:cubicBezTo>
                  <a:cubicBezTo>
                    <a:pt x="5" y="391"/>
                    <a:pt x="5" y="391"/>
                    <a:pt x="5" y="391"/>
                  </a:cubicBezTo>
                  <a:cubicBezTo>
                    <a:pt x="6" y="391"/>
                    <a:pt x="7" y="390"/>
                    <a:pt x="8" y="390"/>
                  </a:cubicBezTo>
                  <a:cubicBezTo>
                    <a:pt x="10" y="389"/>
                    <a:pt x="11" y="389"/>
                    <a:pt x="12" y="388"/>
                  </a:cubicBezTo>
                  <a:cubicBezTo>
                    <a:pt x="13" y="387"/>
                    <a:pt x="14" y="387"/>
                    <a:pt x="15" y="386"/>
                  </a:cubicBezTo>
                  <a:cubicBezTo>
                    <a:pt x="17" y="385"/>
                    <a:pt x="18" y="385"/>
                    <a:pt x="18" y="384"/>
                  </a:cubicBezTo>
                  <a:cubicBezTo>
                    <a:pt x="20" y="384"/>
                    <a:pt x="20" y="384"/>
                    <a:pt x="20" y="384"/>
                  </a:cubicBezTo>
                  <a:lnTo>
                    <a:pt x="20" y="430"/>
                  </a:lnTo>
                  <a:close/>
                  <a:moveTo>
                    <a:pt x="64" y="407"/>
                  </a:moveTo>
                  <a:cubicBezTo>
                    <a:pt x="64" y="411"/>
                    <a:pt x="64" y="414"/>
                    <a:pt x="63" y="417"/>
                  </a:cubicBezTo>
                  <a:cubicBezTo>
                    <a:pt x="62" y="420"/>
                    <a:pt x="61" y="422"/>
                    <a:pt x="60" y="424"/>
                  </a:cubicBezTo>
                  <a:cubicBezTo>
                    <a:pt x="59" y="426"/>
                    <a:pt x="57" y="428"/>
                    <a:pt x="55" y="429"/>
                  </a:cubicBezTo>
                  <a:cubicBezTo>
                    <a:pt x="53" y="430"/>
                    <a:pt x="51" y="430"/>
                    <a:pt x="49" y="430"/>
                  </a:cubicBezTo>
                  <a:cubicBezTo>
                    <a:pt x="47" y="430"/>
                    <a:pt x="45" y="430"/>
                    <a:pt x="43" y="429"/>
                  </a:cubicBezTo>
                  <a:cubicBezTo>
                    <a:pt x="41" y="428"/>
                    <a:pt x="40" y="427"/>
                    <a:pt x="38" y="425"/>
                  </a:cubicBezTo>
                  <a:cubicBezTo>
                    <a:pt x="37" y="423"/>
                    <a:pt x="36" y="420"/>
                    <a:pt x="36" y="418"/>
                  </a:cubicBezTo>
                  <a:cubicBezTo>
                    <a:pt x="35" y="415"/>
                    <a:pt x="35" y="412"/>
                    <a:pt x="35" y="408"/>
                  </a:cubicBezTo>
                  <a:cubicBezTo>
                    <a:pt x="35" y="404"/>
                    <a:pt x="35" y="401"/>
                    <a:pt x="36" y="398"/>
                  </a:cubicBezTo>
                  <a:cubicBezTo>
                    <a:pt x="36" y="395"/>
                    <a:pt x="37" y="392"/>
                    <a:pt x="39" y="390"/>
                  </a:cubicBezTo>
                  <a:cubicBezTo>
                    <a:pt x="40" y="388"/>
                    <a:pt x="42" y="387"/>
                    <a:pt x="43" y="386"/>
                  </a:cubicBezTo>
                  <a:cubicBezTo>
                    <a:pt x="45" y="385"/>
                    <a:pt x="47" y="384"/>
                    <a:pt x="50" y="384"/>
                  </a:cubicBezTo>
                  <a:cubicBezTo>
                    <a:pt x="59" y="384"/>
                    <a:pt x="64" y="392"/>
                    <a:pt x="64" y="407"/>
                  </a:cubicBezTo>
                  <a:close/>
                  <a:moveTo>
                    <a:pt x="59" y="408"/>
                  </a:moveTo>
                  <a:cubicBezTo>
                    <a:pt x="59" y="395"/>
                    <a:pt x="56" y="388"/>
                    <a:pt x="50" y="388"/>
                  </a:cubicBezTo>
                  <a:cubicBezTo>
                    <a:pt x="43" y="388"/>
                    <a:pt x="40" y="395"/>
                    <a:pt x="40" y="408"/>
                  </a:cubicBezTo>
                  <a:cubicBezTo>
                    <a:pt x="40" y="420"/>
                    <a:pt x="43" y="426"/>
                    <a:pt x="49" y="426"/>
                  </a:cubicBezTo>
                  <a:cubicBezTo>
                    <a:pt x="56" y="426"/>
                    <a:pt x="59" y="420"/>
                    <a:pt x="59" y="408"/>
                  </a:cubicBezTo>
                  <a:close/>
                  <a:moveTo>
                    <a:pt x="89" y="430"/>
                  </a:moveTo>
                  <a:cubicBezTo>
                    <a:pt x="84" y="430"/>
                    <a:pt x="84" y="430"/>
                    <a:pt x="84" y="430"/>
                  </a:cubicBezTo>
                  <a:cubicBezTo>
                    <a:pt x="84" y="391"/>
                    <a:pt x="84" y="391"/>
                    <a:pt x="84" y="391"/>
                  </a:cubicBezTo>
                  <a:cubicBezTo>
                    <a:pt x="84" y="391"/>
                    <a:pt x="83" y="392"/>
                    <a:pt x="82" y="392"/>
                  </a:cubicBezTo>
                  <a:cubicBezTo>
                    <a:pt x="82" y="393"/>
                    <a:pt x="81" y="393"/>
                    <a:pt x="80" y="394"/>
                  </a:cubicBezTo>
                  <a:cubicBezTo>
                    <a:pt x="79" y="394"/>
                    <a:pt x="78" y="395"/>
                    <a:pt x="77" y="395"/>
                  </a:cubicBezTo>
                  <a:cubicBezTo>
                    <a:pt x="76" y="396"/>
                    <a:pt x="75" y="396"/>
                    <a:pt x="74" y="396"/>
                  </a:cubicBezTo>
                  <a:cubicBezTo>
                    <a:pt x="74" y="391"/>
                    <a:pt x="74" y="391"/>
                    <a:pt x="74" y="391"/>
                  </a:cubicBezTo>
                  <a:cubicBezTo>
                    <a:pt x="75" y="391"/>
                    <a:pt x="76" y="390"/>
                    <a:pt x="77" y="390"/>
                  </a:cubicBezTo>
                  <a:cubicBezTo>
                    <a:pt x="79" y="389"/>
                    <a:pt x="80" y="389"/>
                    <a:pt x="81" y="388"/>
                  </a:cubicBezTo>
                  <a:cubicBezTo>
                    <a:pt x="82" y="387"/>
                    <a:pt x="83" y="387"/>
                    <a:pt x="84" y="386"/>
                  </a:cubicBezTo>
                  <a:cubicBezTo>
                    <a:pt x="86" y="385"/>
                    <a:pt x="86" y="385"/>
                    <a:pt x="87" y="384"/>
                  </a:cubicBezTo>
                  <a:cubicBezTo>
                    <a:pt x="89" y="384"/>
                    <a:pt x="89" y="384"/>
                    <a:pt x="89" y="384"/>
                  </a:cubicBezTo>
                  <a:lnTo>
                    <a:pt x="89" y="430"/>
                  </a:lnTo>
                  <a:close/>
                  <a:moveTo>
                    <a:pt x="133" y="407"/>
                  </a:moveTo>
                  <a:cubicBezTo>
                    <a:pt x="133" y="411"/>
                    <a:pt x="133" y="414"/>
                    <a:pt x="132" y="417"/>
                  </a:cubicBezTo>
                  <a:cubicBezTo>
                    <a:pt x="131" y="420"/>
                    <a:pt x="130" y="422"/>
                    <a:pt x="129" y="424"/>
                  </a:cubicBezTo>
                  <a:cubicBezTo>
                    <a:pt x="128" y="426"/>
                    <a:pt x="126" y="428"/>
                    <a:pt x="124" y="429"/>
                  </a:cubicBezTo>
                  <a:cubicBezTo>
                    <a:pt x="122" y="430"/>
                    <a:pt x="120" y="430"/>
                    <a:pt x="118" y="430"/>
                  </a:cubicBezTo>
                  <a:cubicBezTo>
                    <a:pt x="116" y="430"/>
                    <a:pt x="114" y="430"/>
                    <a:pt x="112" y="429"/>
                  </a:cubicBezTo>
                  <a:cubicBezTo>
                    <a:pt x="110" y="428"/>
                    <a:pt x="109" y="427"/>
                    <a:pt x="107" y="425"/>
                  </a:cubicBezTo>
                  <a:cubicBezTo>
                    <a:pt x="106" y="423"/>
                    <a:pt x="105" y="420"/>
                    <a:pt x="105" y="418"/>
                  </a:cubicBezTo>
                  <a:cubicBezTo>
                    <a:pt x="104" y="415"/>
                    <a:pt x="104" y="412"/>
                    <a:pt x="104" y="408"/>
                  </a:cubicBezTo>
                  <a:cubicBezTo>
                    <a:pt x="104" y="404"/>
                    <a:pt x="104" y="401"/>
                    <a:pt x="105" y="398"/>
                  </a:cubicBezTo>
                  <a:cubicBezTo>
                    <a:pt x="105" y="395"/>
                    <a:pt x="106" y="392"/>
                    <a:pt x="108" y="390"/>
                  </a:cubicBezTo>
                  <a:cubicBezTo>
                    <a:pt x="109" y="388"/>
                    <a:pt x="110" y="387"/>
                    <a:pt x="112" y="386"/>
                  </a:cubicBezTo>
                  <a:cubicBezTo>
                    <a:pt x="114" y="385"/>
                    <a:pt x="116" y="384"/>
                    <a:pt x="119" y="384"/>
                  </a:cubicBezTo>
                  <a:cubicBezTo>
                    <a:pt x="128" y="384"/>
                    <a:pt x="133" y="392"/>
                    <a:pt x="133" y="407"/>
                  </a:cubicBezTo>
                  <a:close/>
                  <a:moveTo>
                    <a:pt x="128" y="408"/>
                  </a:moveTo>
                  <a:cubicBezTo>
                    <a:pt x="128" y="395"/>
                    <a:pt x="125" y="388"/>
                    <a:pt x="119" y="388"/>
                  </a:cubicBezTo>
                  <a:cubicBezTo>
                    <a:pt x="112" y="388"/>
                    <a:pt x="109" y="395"/>
                    <a:pt x="109" y="408"/>
                  </a:cubicBezTo>
                  <a:cubicBezTo>
                    <a:pt x="109" y="420"/>
                    <a:pt x="112" y="426"/>
                    <a:pt x="118" y="426"/>
                  </a:cubicBezTo>
                  <a:cubicBezTo>
                    <a:pt x="125" y="426"/>
                    <a:pt x="128" y="420"/>
                    <a:pt x="128" y="408"/>
                  </a:cubicBezTo>
                  <a:close/>
                  <a:moveTo>
                    <a:pt x="158" y="430"/>
                  </a:moveTo>
                  <a:cubicBezTo>
                    <a:pt x="153" y="430"/>
                    <a:pt x="153" y="430"/>
                    <a:pt x="153" y="430"/>
                  </a:cubicBezTo>
                  <a:cubicBezTo>
                    <a:pt x="153" y="391"/>
                    <a:pt x="153" y="391"/>
                    <a:pt x="153" y="391"/>
                  </a:cubicBezTo>
                  <a:cubicBezTo>
                    <a:pt x="153" y="391"/>
                    <a:pt x="152" y="392"/>
                    <a:pt x="151" y="392"/>
                  </a:cubicBezTo>
                  <a:cubicBezTo>
                    <a:pt x="151" y="393"/>
                    <a:pt x="150" y="393"/>
                    <a:pt x="149" y="394"/>
                  </a:cubicBezTo>
                  <a:cubicBezTo>
                    <a:pt x="148" y="394"/>
                    <a:pt x="147" y="395"/>
                    <a:pt x="146" y="395"/>
                  </a:cubicBezTo>
                  <a:cubicBezTo>
                    <a:pt x="145" y="396"/>
                    <a:pt x="144" y="396"/>
                    <a:pt x="143" y="396"/>
                  </a:cubicBezTo>
                  <a:cubicBezTo>
                    <a:pt x="143" y="391"/>
                    <a:pt x="143" y="391"/>
                    <a:pt x="143" y="391"/>
                  </a:cubicBezTo>
                  <a:cubicBezTo>
                    <a:pt x="144" y="391"/>
                    <a:pt x="145" y="390"/>
                    <a:pt x="146" y="390"/>
                  </a:cubicBezTo>
                  <a:cubicBezTo>
                    <a:pt x="148" y="389"/>
                    <a:pt x="149" y="389"/>
                    <a:pt x="150" y="388"/>
                  </a:cubicBezTo>
                  <a:cubicBezTo>
                    <a:pt x="151" y="387"/>
                    <a:pt x="152" y="387"/>
                    <a:pt x="153" y="386"/>
                  </a:cubicBezTo>
                  <a:cubicBezTo>
                    <a:pt x="155" y="385"/>
                    <a:pt x="155" y="385"/>
                    <a:pt x="156" y="384"/>
                  </a:cubicBezTo>
                  <a:cubicBezTo>
                    <a:pt x="158" y="384"/>
                    <a:pt x="158" y="384"/>
                    <a:pt x="158" y="384"/>
                  </a:cubicBezTo>
                  <a:lnTo>
                    <a:pt x="158" y="430"/>
                  </a:lnTo>
                  <a:close/>
                  <a:moveTo>
                    <a:pt x="193" y="430"/>
                  </a:moveTo>
                  <a:cubicBezTo>
                    <a:pt x="188" y="430"/>
                    <a:pt x="188" y="430"/>
                    <a:pt x="188" y="430"/>
                  </a:cubicBezTo>
                  <a:cubicBezTo>
                    <a:pt x="188" y="391"/>
                    <a:pt x="188" y="391"/>
                    <a:pt x="188" y="391"/>
                  </a:cubicBezTo>
                  <a:cubicBezTo>
                    <a:pt x="187" y="391"/>
                    <a:pt x="187" y="392"/>
                    <a:pt x="186" y="392"/>
                  </a:cubicBezTo>
                  <a:cubicBezTo>
                    <a:pt x="185" y="393"/>
                    <a:pt x="184" y="393"/>
                    <a:pt x="183" y="394"/>
                  </a:cubicBezTo>
                  <a:cubicBezTo>
                    <a:pt x="182" y="394"/>
                    <a:pt x="181" y="395"/>
                    <a:pt x="180" y="395"/>
                  </a:cubicBezTo>
                  <a:cubicBezTo>
                    <a:pt x="179" y="396"/>
                    <a:pt x="178" y="396"/>
                    <a:pt x="177" y="396"/>
                  </a:cubicBezTo>
                  <a:cubicBezTo>
                    <a:pt x="177" y="391"/>
                    <a:pt x="177" y="391"/>
                    <a:pt x="177" y="391"/>
                  </a:cubicBezTo>
                  <a:cubicBezTo>
                    <a:pt x="178" y="391"/>
                    <a:pt x="180" y="390"/>
                    <a:pt x="181" y="390"/>
                  </a:cubicBezTo>
                  <a:cubicBezTo>
                    <a:pt x="182" y="389"/>
                    <a:pt x="183" y="389"/>
                    <a:pt x="184" y="388"/>
                  </a:cubicBezTo>
                  <a:cubicBezTo>
                    <a:pt x="186" y="387"/>
                    <a:pt x="187" y="387"/>
                    <a:pt x="188" y="386"/>
                  </a:cubicBezTo>
                  <a:cubicBezTo>
                    <a:pt x="189" y="385"/>
                    <a:pt x="190" y="385"/>
                    <a:pt x="191" y="384"/>
                  </a:cubicBezTo>
                  <a:cubicBezTo>
                    <a:pt x="193" y="384"/>
                    <a:pt x="193" y="384"/>
                    <a:pt x="193" y="384"/>
                  </a:cubicBezTo>
                  <a:lnTo>
                    <a:pt x="193" y="430"/>
                  </a:lnTo>
                  <a:close/>
                  <a:moveTo>
                    <a:pt x="227" y="430"/>
                  </a:moveTo>
                  <a:cubicBezTo>
                    <a:pt x="222" y="430"/>
                    <a:pt x="222" y="430"/>
                    <a:pt x="222" y="430"/>
                  </a:cubicBezTo>
                  <a:cubicBezTo>
                    <a:pt x="222" y="391"/>
                    <a:pt x="222" y="391"/>
                    <a:pt x="222" y="391"/>
                  </a:cubicBezTo>
                  <a:cubicBezTo>
                    <a:pt x="222" y="391"/>
                    <a:pt x="221" y="392"/>
                    <a:pt x="220" y="392"/>
                  </a:cubicBezTo>
                  <a:cubicBezTo>
                    <a:pt x="220" y="393"/>
                    <a:pt x="219" y="393"/>
                    <a:pt x="218" y="394"/>
                  </a:cubicBezTo>
                  <a:cubicBezTo>
                    <a:pt x="217" y="394"/>
                    <a:pt x="216" y="395"/>
                    <a:pt x="215" y="395"/>
                  </a:cubicBezTo>
                  <a:cubicBezTo>
                    <a:pt x="214" y="396"/>
                    <a:pt x="213" y="396"/>
                    <a:pt x="212" y="396"/>
                  </a:cubicBezTo>
                  <a:cubicBezTo>
                    <a:pt x="212" y="391"/>
                    <a:pt x="212" y="391"/>
                    <a:pt x="212" y="391"/>
                  </a:cubicBezTo>
                  <a:cubicBezTo>
                    <a:pt x="213" y="391"/>
                    <a:pt x="214" y="390"/>
                    <a:pt x="215" y="390"/>
                  </a:cubicBezTo>
                  <a:cubicBezTo>
                    <a:pt x="217" y="389"/>
                    <a:pt x="218" y="389"/>
                    <a:pt x="219" y="388"/>
                  </a:cubicBezTo>
                  <a:cubicBezTo>
                    <a:pt x="220" y="387"/>
                    <a:pt x="221" y="387"/>
                    <a:pt x="222" y="386"/>
                  </a:cubicBezTo>
                  <a:cubicBezTo>
                    <a:pt x="224" y="385"/>
                    <a:pt x="224" y="385"/>
                    <a:pt x="225" y="384"/>
                  </a:cubicBezTo>
                  <a:cubicBezTo>
                    <a:pt x="227" y="384"/>
                    <a:pt x="227" y="384"/>
                    <a:pt x="227" y="384"/>
                  </a:cubicBezTo>
                  <a:lnTo>
                    <a:pt x="227" y="430"/>
                  </a:lnTo>
                  <a:close/>
                  <a:moveTo>
                    <a:pt x="271" y="407"/>
                  </a:moveTo>
                  <a:cubicBezTo>
                    <a:pt x="271" y="411"/>
                    <a:pt x="271" y="414"/>
                    <a:pt x="270" y="417"/>
                  </a:cubicBezTo>
                  <a:cubicBezTo>
                    <a:pt x="269" y="420"/>
                    <a:pt x="268" y="422"/>
                    <a:pt x="267" y="424"/>
                  </a:cubicBezTo>
                  <a:cubicBezTo>
                    <a:pt x="266" y="426"/>
                    <a:pt x="264" y="428"/>
                    <a:pt x="262" y="429"/>
                  </a:cubicBezTo>
                  <a:cubicBezTo>
                    <a:pt x="260" y="430"/>
                    <a:pt x="258" y="430"/>
                    <a:pt x="256" y="430"/>
                  </a:cubicBezTo>
                  <a:cubicBezTo>
                    <a:pt x="254" y="430"/>
                    <a:pt x="252" y="430"/>
                    <a:pt x="250" y="429"/>
                  </a:cubicBezTo>
                  <a:cubicBezTo>
                    <a:pt x="248" y="428"/>
                    <a:pt x="247" y="427"/>
                    <a:pt x="245" y="425"/>
                  </a:cubicBezTo>
                  <a:cubicBezTo>
                    <a:pt x="244" y="423"/>
                    <a:pt x="243" y="420"/>
                    <a:pt x="243" y="418"/>
                  </a:cubicBezTo>
                  <a:cubicBezTo>
                    <a:pt x="242" y="415"/>
                    <a:pt x="242" y="412"/>
                    <a:pt x="242" y="408"/>
                  </a:cubicBezTo>
                  <a:cubicBezTo>
                    <a:pt x="242" y="404"/>
                    <a:pt x="242" y="401"/>
                    <a:pt x="243" y="398"/>
                  </a:cubicBezTo>
                  <a:cubicBezTo>
                    <a:pt x="243" y="395"/>
                    <a:pt x="244" y="392"/>
                    <a:pt x="246" y="390"/>
                  </a:cubicBezTo>
                  <a:cubicBezTo>
                    <a:pt x="247" y="388"/>
                    <a:pt x="248" y="387"/>
                    <a:pt x="250" y="386"/>
                  </a:cubicBezTo>
                  <a:cubicBezTo>
                    <a:pt x="252" y="385"/>
                    <a:pt x="254" y="384"/>
                    <a:pt x="257" y="384"/>
                  </a:cubicBezTo>
                  <a:cubicBezTo>
                    <a:pt x="266" y="384"/>
                    <a:pt x="271" y="392"/>
                    <a:pt x="271" y="407"/>
                  </a:cubicBezTo>
                  <a:close/>
                  <a:moveTo>
                    <a:pt x="266" y="408"/>
                  </a:moveTo>
                  <a:cubicBezTo>
                    <a:pt x="266" y="395"/>
                    <a:pt x="263" y="388"/>
                    <a:pt x="257" y="388"/>
                  </a:cubicBezTo>
                  <a:cubicBezTo>
                    <a:pt x="250" y="388"/>
                    <a:pt x="247" y="395"/>
                    <a:pt x="247" y="408"/>
                  </a:cubicBezTo>
                  <a:cubicBezTo>
                    <a:pt x="247" y="420"/>
                    <a:pt x="250" y="426"/>
                    <a:pt x="256" y="426"/>
                  </a:cubicBezTo>
                  <a:cubicBezTo>
                    <a:pt x="263" y="426"/>
                    <a:pt x="266" y="420"/>
                    <a:pt x="266" y="408"/>
                  </a:cubicBezTo>
                  <a:close/>
                  <a:moveTo>
                    <a:pt x="305" y="407"/>
                  </a:moveTo>
                  <a:cubicBezTo>
                    <a:pt x="305" y="411"/>
                    <a:pt x="305" y="414"/>
                    <a:pt x="304" y="417"/>
                  </a:cubicBezTo>
                  <a:cubicBezTo>
                    <a:pt x="304" y="420"/>
                    <a:pt x="303" y="422"/>
                    <a:pt x="301" y="424"/>
                  </a:cubicBezTo>
                  <a:cubicBezTo>
                    <a:pt x="300" y="426"/>
                    <a:pt x="299" y="428"/>
                    <a:pt x="297" y="429"/>
                  </a:cubicBezTo>
                  <a:cubicBezTo>
                    <a:pt x="295" y="430"/>
                    <a:pt x="293" y="430"/>
                    <a:pt x="290" y="430"/>
                  </a:cubicBezTo>
                  <a:cubicBezTo>
                    <a:pt x="288" y="430"/>
                    <a:pt x="286" y="430"/>
                    <a:pt x="284" y="429"/>
                  </a:cubicBezTo>
                  <a:cubicBezTo>
                    <a:pt x="283" y="428"/>
                    <a:pt x="281" y="427"/>
                    <a:pt x="280" y="425"/>
                  </a:cubicBezTo>
                  <a:cubicBezTo>
                    <a:pt x="279" y="423"/>
                    <a:pt x="278" y="420"/>
                    <a:pt x="277" y="418"/>
                  </a:cubicBezTo>
                  <a:cubicBezTo>
                    <a:pt x="277" y="415"/>
                    <a:pt x="276" y="412"/>
                    <a:pt x="276" y="408"/>
                  </a:cubicBezTo>
                  <a:cubicBezTo>
                    <a:pt x="276" y="404"/>
                    <a:pt x="277" y="401"/>
                    <a:pt x="277" y="398"/>
                  </a:cubicBezTo>
                  <a:cubicBezTo>
                    <a:pt x="278" y="395"/>
                    <a:pt x="279" y="392"/>
                    <a:pt x="280" y="390"/>
                  </a:cubicBezTo>
                  <a:cubicBezTo>
                    <a:pt x="281" y="388"/>
                    <a:pt x="283" y="387"/>
                    <a:pt x="285" y="386"/>
                  </a:cubicBezTo>
                  <a:cubicBezTo>
                    <a:pt x="287" y="385"/>
                    <a:pt x="289" y="384"/>
                    <a:pt x="291" y="384"/>
                  </a:cubicBezTo>
                  <a:cubicBezTo>
                    <a:pt x="301" y="384"/>
                    <a:pt x="305" y="392"/>
                    <a:pt x="305" y="407"/>
                  </a:cubicBezTo>
                  <a:close/>
                  <a:moveTo>
                    <a:pt x="300" y="408"/>
                  </a:moveTo>
                  <a:cubicBezTo>
                    <a:pt x="300" y="395"/>
                    <a:pt x="297" y="388"/>
                    <a:pt x="291" y="388"/>
                  </a:cubicBezTo>
                  <a:cubicBezTo>
                    <a:pt x="285" y="388"/>
                    <a:pt x="281" y="395"/>
                    <a:pt x="281" y="408"/>
                  </a:cubicBezTo>
                  <a:cubicBezTo>
                    <a:pt x="281" y="420"/>
                    <a:pt x="285" y="426"/>
                    <a:pt x="291" y="426"/>
                  </a:cubicBezTo>
                  <a:cubicBezTo>
                    <a:pt x="297" y="426"/>
                    <a:pt x="300" y="420"/>
                    <a:pt x="300" y="408"/>
                  </a:cubicBezTo>
                  <a:close/>
                  <a:moveTo>
                    <a:pt x="340" y="407"/>
                  </a:moveTo>
                  <a:cubicBezTo>
                    <a:pt x="340" y="411"/>
                    <a:pt x="340" y="414"/>
                    <a:pt x="339" y="417"/>
                  </a:cubicBezTo>
                  <a:cubicBezTo>
                    <a:pt x="338" y="420"/>
                    <a:pt x="337" y="422"/>
                    <a:pt x="336" y="424"/>
                  </a:cubicBezTo>
                  <a:cubicBezTo>
                    <a:pt x="335" y="426"/>
                    <a:pt x="333" y="428"/>
                    <a:pt x="331" y="429"/>
                  </a:cubicBezTo>
                  <a:cubicBezTo>
                    <a:pt x="329" y="430"/>
                    <a:pt x="327" y="430"/>
                    <a:pt x="325" y="430"/>
                  </a:cubicBezTo>
                  <a:cubicBezTo>
                    <a:pt x="323" y="430"/>
                    <a:pt x="321" y="430"/>
                    <a:pt x="319" y="429"/>
                  </a:cubicBezTo>
                  <a:cubicBezTo>
                    <a:pt x="317" y="428"/>
                    <a:pt x="316" y="427"/>
                    <a:pt x="314" y="425"/>
                  </a:cubicBezTo>
                  <a:cubicBezTo>
                    <a:pt x="313" y="423"/>
                    <a:pt x="312" y="420"/>
                    <a:pt x="312" y="418"/>
                  </a:cubicBezTo>
                  <a:cubicBezTo>
                    <a:pt x="311" y="415"/>
                    <a:pt x="311" y="412"/>
                    <a:pt x="311" y="408"/>
                  </a:cubicBezTo>
                  <a:cubicBezTo>
                    <a:pt x="311" y="404"/>
                    <a:pt x="311" y="401"/>
                    <a:pt x="312" y="398"/>
                  </a:cubicBezTo>
                  <a:cubicBezTo>
                    <a:pt x="312" y="395"/>
                    <a:pt x="313" y="392"/>
                    <a:pt x="315" y="390"/>
                  </a:cubicBezTo>
                  <a:cubicBezTo>
                    <a:pt x="316" y="388"/>
                    <a:pt x="317" y="387"/>
                    <a:pt x="319" y="386"/>
                  </a:cubicBezTo>
                  <a:cubicBezTo>
                    <a:pt x="321" y="385"/>
                    <a:pt x="323" y="384"/>
                    <a:pt x="326" y="384"/>
                  </a:cubicBezTo>
                  <a:cubicBezTo>
                    <a:pt x="335" y="384"/>
                    <a:pt x="340" y="392"/>
                    <a:pt x="340" y="407"/>
                  </a:cubicBezTo>
                  <a:close/>
                  <a:moveTo>
                    <a:pt x="335" y="408"/>
                  </a:moveTo>
                  <a:cubicBezTo>
                    <a:pt x="335" y="395"/>
                    <a:pt x="332" y="388"/>
                    <a:pt x="326" y="388"/>
                  </a:cubicBezTo>
                  <a:cubicBezTo>
                    <a:pt x="319" y="388"/>
                    <a:pt x="316" y="395"/>
                    <a:pt x="316" y="408"/>
                  </a:cubicBezTo>
                  <a:cubicBezTo>
                    <a:pt x="316" y="420"/>
                    <a:pt x="319" y="426"/>
                    <a:pt x="325" y="426"/>
                  </a:cubicBezTo>
                  <a:cubicBezTo>
                    <a:pt x="332" y="426"/>
                    <a:pt x="335" y="420"/>
                    <a:pt x="335" y="408"/>
                  </a:cubicBezTo>
                  <a:close/>
                  <a:moveTo>
                    <a:pt x="365" y="430"/>
                  </a:moveTo>
                  <a:cubicBezTo>
                    <a:pt x="360" y="430"/>
                    <a:pt x="360" y="430"/>
                    <a:pt x="360" y="430"/>
                  </a:cubicBezTo>
                  <a:cubicBezTo>
                    <a:pt x="360" y="391"/>
                    <a:pt x="360" y="391"/>
                    <a:pt x="360" y="391"/>
                  </a:cubicBezTo>
                  <a:cubicBezTo>
                    <a:pt x="360" y="391"/>
                    <a:pt x="359" y="392"/>
                    <a:pt x="358" y="392"/>
                  </a:cubicBezTo>
                  <a:cubicBezTo>
                    <a:pt x="358" y="393"/>
                    <a:pt x="357" y="393"/>
                    <a:pt x="356" y="394"/>
                  </a:cubicBezTo>
                  <a:cubicBezTo>
                    <a:pt x="355" y="394"/>
                    <a:pt x="354" y="395"/>
                    <a:pt x="353" y="395"/>
                  </a:cubicBezTo>
                  <a:cubicBezTo>
                    <a:pt x="352" y="396"/>
                    <a:pt x="351" y="396"/>
                    <a:pt x="350" y="396"/>
                  </a:cubicBezTo>
                  <a:cubicBezTo>
                    <a:pt x="350" y="391"/>
                    <a:pt x="350" y="391"/>
                    <a:pt x="350" y="391"/>
                  </a:cubicBezTo>
                  <a:cubicBezTo>
                    <a:pt x="351" y="391"/>
                    <a:pt x="352" y="390"/>
                    <a:pt x="353" y="390"/>
                  </a:cubicBezTo>
                  <a:cubicBezTo>
                    <a:pt x="354" y="389"/>
                    <a:pt x="356" y="389"/>
                    <a:pt x="357" y="388"/>
                  </a:cubicBezTo>
                  <a:cubicBezTo>
                    <a:pt x="358" y="387"/>
                    <a:pt x="359" y="387"/>
                    <a:pt x="360" y="386"/>
                  </a:cubicBezTo>
                  <a:cubicBezTo>
                    <a:pt x="361" y="385"/>
                    <a:pt x="362" y="385"/>
                    <a:pt x="363" y="384"/>
                  </a:cubicBezTo>
                  <a:cubicBezTo>
                    <a:pt x="365" y="384"/>
                    <a:pt x="365" y="384"/>
                    <a:pt x="365" y="384"/>
                  </a:cubicBezTo>
                  <a:lnTo>
                    <a:pt x="365" y="430"/>
                  </a:lnTo>
                  <a:close/>
                  <a:moveTo>
                    <a:pt x="409" y="407"/>
                  </a:moveTo>
                  <a:cubicBezTo>
                    <a:pt x="409" y="411"/>
                    <a:pt x="409" y="414"/>
                    <a:pt x="408" y="417"/>
                  </a:cubicBezTo>
                  <a:cubicBezTo>
                    <a:pt x="407" y="420"/>
                    <a:pt x="406" y="422"/>
                    <a:pt x="405" y="424"/>
                  </a:cubicBezTo>
                  <a:cubicBezTo>
                    <a:pt x="404" y="426"/>
                    <a:pt x="402" y="428"/>
                    <a:pt x="400" y="429"/>
                  </a:cubicBezTo>
                  <a:cubicBezTo>
                    <a:pt x="398" y="430"/>
                    <a:pt x="396" y="430"/>
                    <a:pt x="394" y="430"/>
                  </a:cubicBezTo>
                  <a:cubicBezTo>
                    <a:pt x="392" y="430"/>
                    <a:pt x="390" y="430"/>
                    <a:pt x="388" y="429"/>
                  </a:cubicBezTo>
                  <a:cubicBezTo>
                    <a:pt x="386" y="428"/>
                    <a:pt x="385" y="427"/>
                    <a:pt x="383" y="425"/>
                  </a:cubicBezTo>
                  <a:cubicBezTo>
                    <a:pt x="382" y="423"/>
                    <a:pt x="381" y="420"/>
                    <a:pt x="381" y="418"/>
                  </a:cubicBezTo>
                  <a:cubicBezTo>
                    <a:pt x="380" y="415"/>
                    <a:pt x="380" y="412"/>
                    <a:pt x="380" y="408"/>
                  </a:cubicBezTo>
                  <a:cubicBezTo>
                    <a:pt x="380" y="404"/>
                    <a:pt x="380" y="401"/>
                    <a:pt x="381" y="398"/>
                  </a:cubicBezTo>
                  <a:cubicBezTo>
                    <a:pt x="381" y="395"/>
                    <a:pt x="382" y="392"/>
                    <a:pt x="384" y="390"/>
                  </a:cubicBezTo>
                  <a:cubicBezTo>
                    <a:pt x="385" y="388"/>
                    <a:pt x="386" y="387"/>
                    <a:pt x="388" y="386"/>
                  </a:cubicBezTo>
                  <a:cubicBezTo>
                    <a:pt x="390" y="385"/>
                    <a:pt x="392" y="384"/>
                    <a:pt x="395" y="384"/>
                  </a:cubicBezTo>
                  <a:cubicBezTo>
                    <a:pt x="404" y="384"/>
                    <a:pt x="409" y="392"/>
                    <a:pt x="409" y="407"/>
                  </a:cubicBezTo>
                  <a:close/>
                  <a:moveTo>
                    <a:pt x="404" y="408"/>
                  </a:moveTo>
                  <a:cubicBezTo>
                    <a:pt x="404" y="395"/>
                    <a:pt x="401" y="388"/>
                    <a:pt x="395" y="388"/>
                  </a:cubicBezTo>
                  <a:cubicBezTo>
                    <a:pt x="388" y="388"/>
                    <a:pt x="385" y="395"/>
                    <a:pt x="385" y="408"/>
                  </a:cubicBezTo>
                  <a:cubicBezTo>
                    <a:pt x="385" y="420"/>
                    <a:pt x="388" y="426"/>
                    <a:pt x="394" y="426"/>
                  </a:cubicBezTo>
                  <a:cubicBezTo>
                    <a:pt x="401" y="426"/>
                    <a:pt x="404" y="420"/>
                    <a:pt x="404" y="408"/>
                  </a:cubicBezTo>
                  <a:close/>
                  <a:moveTo>
                    <a:pt x="434" y="430"/>
                  </a:moveTo>
                  <a:cubicBezTo>
                    <a:pt x="429" y="430"/>
                    <a:pt x="429" y="430"/>
                    <a:pt x="429" y="430"/>
                  </a:cubicBezTo>
                  <a:cubicBezTo>
                    <a:pt x="429" y="391"/>
                    <a:pt x="429" y="391"/>
                    <a:pt x="429" y="391"/>
                  </a:cubicBezTo>
                  <a:cubicBezTo>
                    <a:pt x="429" y="391"/>
                    <a:pt x="428" y="392"/>
                    <a:pt x="427" y="392"/>
                  </a:cubicBezTo>
                  <a:cubicBezTo>
                    <a:pt x="427" y="393"/>
                    <a:pt x="426" y="393"/>
                    <a:pt x="425" y="394"/>
                  </a:cubicBezTo>
                  <a:cubicBezTo>
                    <a:pt x="424" y="394"/>
                    <a:pt x="423" y="395"/>
                    <a:pt x="422" y="395"/>
                  </a:cubicBezTo>
                  <a:cubicBezTo>
                    <a:pt x="421" y="396"/>
                    <a:pt x="420" y="396"/>
                    <a:pt x="419" y="396"/>
                  </a:cubicBezTo>
                  <a:cubicBezTo>
                    <a:pt x="419" y="391"/>
                    <a:pt x="419" y="391"/>
                    <a:pt x="419" y="391"/>
                  </a:cubicBezTo>
                  <a:cubicBezTo>
                    <a:pt x="420" y="391"/>
                    <a:pt x="421" y="390"/>
                    <a:pt x="422" y="390"/>
                  </a:cubicBezTo>
                  <a:cubicBezTo>
                    <a:pt x="423" y="389"/>
                    <a:pt x="425" y="389"/>
                    <a:pt x="426" y="388"/>
                  </a:cubicBezTo>
                  <a:cubicBezTo>
                    <a:pt x="427" y="387"/>
                    <a:pt x="428" y="387"/>
                    <a:pt x="429" y="386"/>
                  </a:cubicBezTo>
                  <a:cubicBezTo>
                    <a:pt x="430" y="385"/>
                    <a:pt x="431" y="385"/>
                    <a:pt x="432" y="384"/>
                  </a:cubicBezTo>
                  <a:cubicBezTo>
                    <a:pt x="434" y="384"/>
                    <a:pt x="434" y="384"/>
                    <a:pt x="434" y="384"/>
                  </a:cubicBezTo>
                  <a:lnTo>
                    <a:pt x="434" y="430"/>
                  </a:lnTo>
                  <a:close/>
                  <a:moveTo>
                    <a:pt x="469" y="430"/>
                  </a:moveTo>
                  <a:cubicBezTo>
                    <a:pt x="464" y="430"/>
                    <a:pt x="464" y="430"/>
                    <a:pt x="464" y="430"/>
                  </a:cubicBezTo>
                  <a:cubicBezTo>
                    <a:pt x="464" y="391"/>
                    <a:pt x="464" y="391"/>
                    <a:pt x="464" y="391"/>
                  </a:cubicBezTo>
                  <a:cubicBezTo>
                    <a:pt x="463" y="391"/>
                    <a:pt x="463" y="392"/>
                    <a:pt x="462" y="392"/>
                  </a:cubicBezTo>
                  <a:cubicBezTo>
                    <a:pt x="461" y="393"/>
                    <a:pt x="460" y="393"/>
                    <a:pt x="459" y="394"/>
                  </a:cubicBezTo>
                  <a:cubicBezTo>
                    <a:pt x="458" y="394"/>
                    <a:pt x="457" y="395"/>
                    <a:pt x="456" y="395"/>
                  </a:cubicBezTo>
                  <a:cubicBezTo>
                    <a:pt x="455" y="396"/>
                    <a:pt x="454" y="396"/>
                    <a:pt x="453" y="396"/>
                  </a:cubicBezTo>
                  <a:cubicBezTo>
                    <a:pt x="453" y="391"/>
                    <a:pt x="453" y="391"/>
                    <a:pt x="453" y="391"/>
                  </a:cubicBezTo>
                  <a:cubicBezTo>
                    <a:pt x="454" y="391"/>
                    <a:pt x="455" y="390"/>
                    <a:pt x="457" y="390"/>
                  </a:cubicBezTo>
                  <a:cubicBezTo>
                    <a:pt x="458" y="389"/>
                    <a:pt x="459" y="389"/>
                    <a:pt x="460" y="388"/>
                  </a:cubicBezTo>
                  <a:cubicBezTo>
                    <a:pt x="462" y="387"/>
                    <a:pt x="463" y="387"/>
                    <a:pt x="464" y="386"/>
                  </a:cubicBezTo>
                  <a:cubicBezTo>
                    <a:pt x="465" y="385"/>
                    <a:pt x="466" y="385"/>
                    <a:pt x="467" y="384"/>
                  </a:cubicBezTo>
                  <a:cubicBezTo>
                    <a:pt x="469" y="384"/>
                    <a:pt x="469" y="384"/>
                    <a:pt x="469" y="384"/>
                  </a:cubicBezTo>
                  <a:lnTo>
                    <a:pt x="469" y="430"/>
                  </a:lnTo>
                  <a:close/>
                  <a:moveTo>
                    <a:pt x="503" y="430"/>
                  </a:moveTo>
                  <a:cubicBezTo>
                    <a:pt x="498" y="430"/>
                    <a:pt x="498" y="430"/>
                    <a:pt x="498" y="430"/>
                  </a:cubicBezTo>
                  <a:cubicBezTo>
                    <a:pt x="498" y="391"/>
                    <a:pt x="498" y="391"/>
                    <a:pt x="498" y="391"/>
                  </a:cubicBezTo>
                  <a:cubicBezTo>
                    <a:pt x="498" y="391"/>
                    <a:pt x="497" y="392"/>
                    <a:pt x="496" y="392"/>
                  </a:cubicBezTo>
                  <a:cubicBezTo>
                    <a:pt x="496" y="393"/>
                    <a:pt x="495" y="393"/>
                    <a:pt x="494" y="394"/>
                  </a:cubicBezTo>
                  <a:cubicBezTo>
                    <a:pt x="493" y="394"/>
                    <a:pt x="492" y="395"/>
                    <a:pt x="491" y="395"/>
                  </a:cubicBezTo>
                  <a:cubicBezTo>
                    <a:pt x="490" y="396"/>
                    <a:pt x="489" y="396"/>
                    <a:pt x="488" y="396"/>
                  </a:cubicBezTo>
                  <a:cubicBezTo>
                    <a:pt x="488" y="391"/>
                    <a:pt x="488" y="391"/>
                    <a:pt x="488" y="391"/>
                  </a:cubicBezTo>
                  <a:cubicBezTo>
                    <a:pt x="489" y="391"/>
                    <a:pt x="490" y="390"/>
                    <a:pt x="491" y="390"/>
                  </a:cubicBezTo>
                  <a:cubicBezTo>
                    <a:pt x="492" y="389"/>
                    <a:pt x="494" y="389"/>
                    <a:pt x="495" y="388"/>
                  </a:cubicBezTo>
                  <a:cubicBezTo>
                    <a:pt x="496" y="387"/>
                    <a:pt x="497" y="387"/>
                    <a:pt x="498" y="386"/>
                  </a:cubicBezTo>
                  <a:cubicBezTo>
                    <a:pt x="499" y="385"/>
                    <a:pt x="500" y="385"/>
                    <a:pt x="501" y="384"/>
                  </a:cubicBezTo>
                  <a:cubicBezTo>
                    <a:pt x="503" y="384"/>
                    <a:pt x="503" y="384"/>
                    <a:pt x="503" y="384"/>
                  </a:cubicBezTo>
                  <a:lnTo>
                    <a:pt x="503" y="430"/>
                  </a:lnTo>
                  <a:close/>
                  <a:moveTo>
                    <a:pt x="538" y="430"/>
                  </a:moveTo>
                  <a:cubicBezTo>
                    <a:pt x="532" y="430"/>
                    <a:pt x="532" y="430"/>
                    <a:pt x="532" y="430"/>
                  </a:cubicBezTo>
                  <a:cubicBezTo>
                    <a:pt x="532" y="391"/>
                    <a:pt x="532" y="391"/>
                    <a:pt x="532" y="391"/>
                  </a:cubicBezTo>
                  <a:cubicBezTo>
                    <a:pt x="532" y="391"/>
                    <a:pt x="532" y="392"/>
                    <a:pt x="531" y="392"/>
                  </a:cubicBezTo>
                  <a:cubicBezTo>
                    <a:pt x="530" y="393"/>
                    <a:pt x="529" y="393"/>
                    <a:pt x="528" y="394"/>
                  </a:cubicBezTo>
                  <a:cubicBezTo>
                    <a:pt x="527" y="394"/>
                    <a:pt x="526" y="395"/>
                    <a:pt x="525" y="395"/>
                  </a:cubicBezTo>
                  <a:cubicBezTo>
                    <a:pt x="524" y="396"/>
                    <a:pt x="523" y="396"/>
                    <a:pt x="522" y="396"/>
                  </a:cubicBezTo>
                  <a:cubicBezTo>
                    <a:pt x="522" y="391"/>
                    <a:pt x="522" y="391"/>
                    <a:pt x="522" y="391"/>
                  </a:cubicBezTo>
                  <a:cubicBezTo>
                    <a:pt x="523" y="391"/>
                    <a:pt x="524" y="390"/>
                    <a:pt x="526" y="390"/>
                  </a:cubicBezTo>
                  <a:cubicBezTo>
                    <a:pt x="527" y="389"/>
                    <a:pt x="528" y="389"/>
                    <a:pt x="529" y="388"/>
                  </a:cubicBezTo>
                  <a:cubicBezTo>
                    <a:pt x="531" y="387"/>
                    <a:pt x="532" y="387"/>
                    <a:pt x="533" y="386"/>
                  </a:cubicBezTo>
                  <a:cubicBezTo>
                    <a:pt x="534" y="385"/>
                    <a:pt x="535" y="385"/>
                    <a:pt x="536" y="384"/>
                  </a:cubicBezTo>
                  <a:cubicBezTo>
                    <a:pt x="538" y="384"/>
                    <a:pt x="538" y="384"/>
                    <a:pt x="538" y="384"/>
                  </a:cubicBezTo>
                  <a:lnTo>
                    <a:pt x="538" y="430"/>
                  </a:lnTo>
                  <a:close/>
                  <a:moveTo>
                    <a:pt x="581" y="407"/>
                  </a:moveTo>
                  <a:cubicBezTo>
                    <a:pt x="581" y="411"/>
                    <a:pt x="581" y="414"/>
                    <a:pt x="580" y="417"/>
                  </a:cubicBezTo>
                  <a:cubicBezTo>
                    <a:pt x="580" y="420"/>
                    <a:pt x="579" y="422"/>
                    <a:pt x="577" y="424"/>
                  </a:cubicBezTo>
                  <a:cubicBezTo>
                    <a:pt x="576" y="426"/>
                    <a:pt x="575" y="428"/>
                    <a:pt x="573" y="429"/>
                  </a:cubicBezTo>
                  <a:cubicBezTo>
                    <a:pt x="571" y="430"/>
                    <a:pt x="569" y="430"/>
                    <a:pt x="566" y="430"/>
                  </a:cubicBezTo>
                  <a:cubicBezTo>
                    <a:pt x="564" y="430"/>
                    <a:pt x="562" y="430"/>
                    <a:pt x="560" y="429"/>
                  </a:cubicBezTo>
                  <a:cubicBezTo>
                    <a:pt x="559" y="428"/>
                    <a:pt x="557" y="427"/>
                    <a:pt x="556" y="425"/>
                  </a:cubicBezTo>
                  <a:cubicBezTo>
                    <a:pt x="555" y="423"/>
                    <a:pt x="554" y="420"/>
                    <a:pt x="553" y="418"/>
                  </a:cubicBezTo>
                  <a:cubicBezTo>
                    <a:pt x="552" y="415"/>
                    <a:pt x="552" y="412"/>
                    <a:pt x="552" y="408"/>
                  </a:cubicBezTo>
                  <a:cubicBezTo>
                    <a:pt x="552" y="404"/>
                    <a:pt x="553" y="401"/>
                    <a:pt x="553" y="398"/>
                  </a:cubicBezTo>
                  <a:cubicBezTo>
                    <a:pt x="554" y="395"/>
                    <a:pt x="555" y="392"/>
                    <a:pt x="556" y="390"/>
                  </a:cubicBezTo>
                  <a:cubicBezTo>
                    <a:pt x="557" y="388"/>
                    <a:pt x="559" y="387"/>
                    <a:pt x="561" y="386"/>
                  </a:cubicBezTo>
                  <a:cubicBezTo>
                    <a:pt x="563" y="385"/>
                    <a:pt x="565" y="384"/>
                    <a:pt x="567" y="384"/>
                  </a:cubicBezTo>
                  <a:cubicBezTo>
                    <a:pt x="577" y="384"/>
                    <a:pt x="581" y="392"/>
                    <a:pt x="581" y="407"/>
                  </a:cubicBezTo>
                  <a:close/>
                  <a:moveTo>
                    <a:pt x="576" y="408"/>
                  </a:moveTo>
                  <a:cubicBezTo>
                    <a:pt x="576" y="395"/>
                    <a:pt x="573" y="388"/>
                    <a:pt x="567" y="388"/>
                  </a:cubicBezTo>
                  <a:cubicBezTo>
                    <a:pt x="561" y="388"/>
                    <a:pt x="557" y="395"/>
                    <a:pt x="557" y="408"/>
                  </a:cubicBezTo>
                  <a:cubicBezTo>
                    <a:pt x="557" y="420"/>
                    <a:pt x="561" y="426"/>
                    <a:pt x="567" y="426"/>
                  </a:cubicBezTo>
                  <a:cubicBezTo>
                    <a:pt x="573" y="426"/>
                    <a:pt x="576" y="420"/>
                    <a:pt x="576" y="408"/>
                  </a:cubicBezTo>
                  <a:close/>
                  <a:moveTo>
                    <a:pt x="616" y="407"/>
                  </a:moveTo>
                  <a:cubicBezTo>
                    <a:pt x="616" y="411"/>
                    <a:pt x="616" y="414"/>
                    <a:pt x="615" y="417"/>
                  </a:cubicBezTo>
                  <a:cubicBezTo>
                    <a:pt x="614" y="420"/>
                    <a:pt x="613" y="422"/>
                    <a:pt x="612" y="424"/>
                  </a:cubicBezTo>
                  <a:cubicBezTo>
                    <a:pt x="611" y="426"/>
                    <a:pt x="609" y="428"/>
                    <a:pt x="607" y="429"/>
                  </a:cubicBezTo>
                  <a:cubicBezTo>
                    <a:pt x="605" y="430"/>
                    <a:pt x="603" y="430"/>
                    <a:pt x="601" y="430"/>
                  </a:cubicBezTo>
                  <a:cubicBezTo>
                    <a:pt x="599" y="430"/>
                    <a:pt x="597" y="430"/>
                    <a:pt x="595" y="429"/>
                  </a:cubicBezTo>
                  <a:cubicBezTo>
                    <a:pt x="593" y="428"/>
                    <a:pt x="592" y="427"/>
                    <a:pt x="590" y="425"/>
                  </a:cubicBezTo>
                  <a:cubicBezTo>
                    <a:pt x="589" y="423"/>
                    <a:pt x="588" y="420"/>
                    <a:pt x="588" y="418"/>
                  </a:cubicBezTo>
                  <a:cubicBezTo>
                    <a:pt x="587" y="415"/>
                    <a:pt x="587" y="412"/>
                    <a:pt x="587" y="408"/>
                  </a:cubicBezTo>
                  <a:cubicBezTo>
                    <a:pt x="587" y="404"/>
                    <a:pt x="587" y="401"/>
                    <a:pt x="588" y="398"/>
                  </a:cubicBezTo>
                  <a:cubicBezTo>
                    <a:pt x="588" y="395"/>
                    <a:pt x="589" y="392"/>
                    <a:pt x="591" y="390"/>
                  </a:cubicBezTo>
                  <a:cubicBezTo>
                    <a:pt x="592" y="388"/>
                    <a:pt x="593" y="387"/>
                    <a:pt x="595" y="386"/>
                  </a:cubicBezTo>
                  <a:cubicBezTo>
                    <a:pt x="597" y="385"/>
                    <a:pt x="599" y="384"/>
                    <a:pt x="602" y="384"/>
                  </a:cubicBezTo>
                  <a:cubicBezTo>
                    <a:pt x="611" y="384"/>
                    <a:pt x="616" y="392"/>
                    <a:pt x="616" y="407"/>
                  </a:cubicBezTo>
                  <a:close/>
                  <a:moveTo>
                    <a:pt x="611" y="408"/>
                  </a:moveTo>
                  <a:cubicBezTo>
                    <a:pt x="611" y="395"/>
                    <a:pt x="608" y="388"/>
                    <a:pt x="602" y="388"/>
                  </a:cubicBezTo>
                  <a:cubicBezTo>
                    <a:pt x="595" y="388"/>
                    <a:pt x="592" y="395"/>
                    <a:pt x="592" y="408"/>
                  </a:cubicBezTo>
                  <a:cubicBezTo>
                    <a:pt x="592" y="420"/>
                    <a:pt x="595" y="426"/>
                    <a:pt x="601" y="426"/>
                  </a:cubicBezTo>
                  <a:cubicBezTo>
                    <a:pt x="608" y="426"/>
                    <a:pt x="611" y="420"/>
                    <a:pt x="611" y="408"/>
                  </a:cubicBezTo>
                  <a:close/>
                  <a:moveTo>
                    <a:pt x="650" y="407"/>
                  </a:moveTo>
                  <a:cubicBezTo>
                    <a:pt x="650" y="411"/>
                    <a:pt x="650" y="414"/>
                    <a:pt x="649" y="417"/>
                  </a:cubicBezTo>
                  <a:cubicBezTo>
                    <a:pt x="649" y="420"/>
                    <a:pt x="648" y="422"/>
                    <a:pt x="646" y="424"/>
                  </a:cubicBezTo>
                  <a:cubicBezTo>
                    <a:pt x="645" y="426"/>
                    <a:pt x="644" y="428"/>
                    <a:pt x="642" y="429"/>
                  </a:cubicBezTo>
                  <a:cubicBezTo>
                    <a:pt x="640" y="430"/>
                    <a:pt x="638" y="430"/>
                    <a:pt x="635" y="430"/>
                  </a:cubicBezTo>
                  <a:cubicBezTo>
                    <a:pt x="633" y="430"/>
                    <a:pt x="631" y="430"/>
                    <a:pt x="629" y="429"/>
                  </a:cubicBezTo>
                  <a:cubicBezTo>
                    <a:pt x="628" y="428"/>
                    <a:pt x="626" y="427"/>
                    <a:pt x="625" y="425"/>
                  </a:cubicBezTo>
                  <a:cubicBezTo>
                    <a:pt x="624" y="423"/>
                    <a:pt x="623" y="420"/>
                    <a:pt x="622" y="418"/>
                  </a:cubicBezTo>
                  <a:cubicBezTo>
                    <a:pt x="621" y="415"/>
                    <a:pt x="621" y="412"/>
                    <a:pt x="621" y="408"/>
                  </a:cubicBezTo>
                  <a:cubicBezTo>
                    <a:pt x="621" y="404"/>
                    <a:pt x="621" y="401"/>
                    <a:pt x="622" y="398"/>
                  </a:cubicBezTo>
                  <a:cubicBezTo>
                    <a:pt x="623" y="395"/>
                    <a:pt x="624" y="392"/>
                    <a:pt x="625" y="390"/>
                  </a:cubicBezTo>
                  <a:cubicBezTo>
                    <a:pt x="626" y="388"/>
                    <a:pt x="628" y="387"/>
                    <a:pt x="630" y="386"/>
                  </a:cubicBezTo>
                  <a:cubicBezTo>
                    <a:pt x="632" y="385"/>
                    <a:pt x="634" y="384"/>
                    <a:pt x="636" y="384"/>
                  </a:cubicBezTo>
                  <a:cubicBezTo>
                    <a:pt x="646" y="384"/>
                    <a:pt x="650" y="392"/>
                    <a:pt x="650" y="407"/>
                  </a:cubicBezTo>
                  <a:close/>
                  <a:moveTo>
                    <a:pt x="645" y="408"/>
                  </a:moveTo>
                  <a:cubicBezTo>
                    <a:pt x="645" y="395"/>
                    <a:pt x="642" y="388"/>
                    <a:pt x="636" y="388"/>
                  </a:cubicBezTo>
                  <a:cubicBezTo>
                    <a:pt x="630" y="388"/>
                    <a:pt x="626" y="395"/>
                    <a:pt x="626" y="408"/>
                  </a:cubicBezTo>
                  <a:cubicBezTo>
                    <a:pt x="626" y="420"/>
                    <a:pt x="630" y="426"/>
                    <a:pt x="636" y="426"/>
                  </a:cubicBezTo>
                  <a:cubicBezTo>
                    <a:pt x="642" y="426"/>
                    <a:pt x="645" y="420"/>
                    <a:pt x="645" y="408"/>
                  </a:cubicBezTo>
                  <a:close/>
                  <a:moveTo>
                    <a:pt x="685" y="407"/>
                  </a:moveTo>
                  <a:cubicBezTo>
                    <a:pt x="685" y="411"/>
                    <a:pt x="684" y="414"/>
                    <a:pt x="684" y="417"/>
                  </a:cubicBezTo>
                  <a:cubicBezTo>
                    <a:pt x="683" y="420"/>
                    <a:pt x="682" y="422"/>
                    <a:pt x="681" y="424"/>
                  </a:cubicBezTo>
                  <a:cubicBezTo>
                    <a:pt x="680" y="426"/>
                    <a:pt x="678" y="428"/>
                    <a:pt x="676" y="429"/>
                  </a:cubicBezTo>
                  <a:cubicBezTo>
                    <a:pt x="674" y="430"/>
                    <a:pt x="672" y="430"/>
                    <a:pt x="670" y="430"/>
                  </a:cubicBezTo>
                  <a:cubicBezTo>
                    <a:pt x="668" y="430"/>
                    <a:pt x="666" y="430"/>
                    <a:pt x="664" y="429"/>
                  </a:cubicBezTo>
                  <a:cubicBezTo>
                    <a:pt x="662" y="428"/>
                    <a:pt x="661" y="427"/>
                    <a:pt x="659" y="425"/>
                  </a:cubicBezTo>
                  <a:cubicBezTo>
                    <a:pt x="658" y="423"/>
                    <a:pt x="657" y="420"/>
                    <a:pt x="657" y="418"/>
                  </a:cubicBezTo>
                  <a:cubicBezTo>
                    <a:pt x="656" y="415"/>
                    <a:pt x="656" y="412"/>
                    <a:pt x="656" y="408"/>
                  </a:cubicBezTo>
                  <a:cubicBezTo>
                    <a:pt x="656" y="404"/>
                    <a:pt x="656" y="401"/>
                    <a:pt x="657" y="398"/>
                  </a:cubicBezTo>
                  <a:cubicBezTo>
                    <a:pt x="657" y="395"/>
                    <a:pt x="658" y="392"/>
                    <a:pt x="660" y="390"/>
                  </a:cubicBezTo>
                  <a:cubicBezTo>
                    <a:pt x="661" y="388"/>
                    <a:pt x="662" y="387"/>
                    <a:pt x="664" y="386"/>
                  </a:cubicBezTo>
                  <a:cubicBezTo>
                    <a:pt x="666" y="385"/>
                    <a:pt x="668" y="384"/>
                    <a:pt x="671" y="384"/>
                  </a:cubicBezTo>
                  <a:cubicBezTo>
                    <a:pt x="680" y="384"/>
                    <a:pt x="685" y="392"/>
                    <a:pt x="685" y="407"/>
                  </a:cubicBezTo>
                  <a:close/>
                  <a:moveTo>
                    <a:pt x="680" y="408"/>
                  </a:moveTo>
                  <a:cubicBezTo>
                    <a:pt x="680" y="395"/>
                    <a:pt x="677" y="388"/>
                    <a:pt x="670" y="388"/>
                  </a:cubicBezTo>
                  <a:cubicBezTo>
                    <a:pt x="664" y="388"/>
                    <a:pt x="661" y="395"/>
                    <a:pt x="661" y="408"/>
                  </a:cubicBezTo>
                  <a:cubicBezTo>
                    <a:pt x="661" y="420"/>
                    <a:pt x="664" y="426"/>
                    <a:pt x="670" y="426"/>
                  </a:cubicBezTo>
                  <a:cubicBezTo>
                    <a:pt x="676" y="426"/>
                    <a:pt x="680" y="420"/>
                    <a:pt x="680" y="408"/>
                  </a:cubicBezTo>
                  <a:close/>
                  <a:moveTo>
                    <a:pt x="719" y="407"/>
                  </a:moveTo>
                  <a:cubicBezTo>
                    <a:pt x="719" y="411"/>
                    <a:pt x="719" y="414"/>
                    <a:pt x="718" y="417"/>
                  </a:cubicBezTo>
                  <a:cubicBezTo>
                    <a:pt x="718" y="420"/>
                    <a:pt x="717" y="422"/>
                    <a:pt x="715" y="424"/>
                  </a:cubicBezTo>
                  <a:cubicBezTo>
                    <a:pt x="714" y="426"/>
                    <a:pt x="713" y="428"/>
                    <a:pt x="711" y="429"/>
                  </a:cubicBezTo>
                  <a:cubicBezTo>
                    <a:pt x="709" y="430"/>
                    <a:pt x="707" y="430"/>
                    <a:pt x="704" y="430"/>
                  </a:cubicBezTo>
                  <a:cubicBezTo>
                    <a:pt x="702" y="430"/>
                    <a:pt x="700" y="430"/>
                    <a:pt x="698" y="429"/>
                  </a:cubicBezTo>
                  <a:cubicBezTo>
                    <a:pt x="697" y="428"/>
                    <a:pt x="695" y="427"/>
                    <a:pt x="694" y="425"/>
                  </a:cubicBezTo>
                  <a:cubicBezTo>
                    <a:pt x="693" y="423"/>
                    <a:pt x="692" y="420"/>
                    <a:pt x="691" y="418"/>
                  </a:cubicBezTo>
                  <a:cubicBezTo>
                    <a:pt x="690" y="415"/>
                    <a:pt x="690" y="412"/>
                    <a:pt x="690" y="408"/>
                  </a:cubicBezTo>
                  <a:cubicBezTo>
                    <a:pt x="690" y="404"/>
                    <a:pt x="690" y="401"/>
                    <a:pt x="691" y="398"/>
                  </a:cubicBezTo>
                  <a:cubicBezTo>
                    <a:pt x="692" y="395"/>
                    <a:pt x="693" y="392"/>
                    <a:pt x="694" y="390"/>
                  </a:cubicBezTo>
                  <a:cubicBezTo>
                    <a:pt x="695" y="388"/>
                    <a:pt x="697" y="387"/>
                    <a:pt x="699" y="386"/>
                  </a:cubicBezTo>
                  <a:cubicBezTo>
                    <a:pt x="701" y="385"/>
                    <a:pt x="703" y="384"/>
                    <a:pt x="705" y="384"/>
                  </a:cubicBezTo>
                  <a:cubicBezTo>
                    <a:pt x="715" y="384"/>
                    <a:pt x="719" y="392"/>
                    <a:pt x="719" y="407"/>
                  </a:cubicBezTo>
                  <a:close/>
                  <a:moveTo>
                    <a:pt x="714" y="408"/>
                  </a:moveTo>
                  <a:cubicBezTo>
                    <a:pt x="714" y="395"/>
                    <a:pt x="711" y="388"/>
                    <a:pt x="705" y="388"/>
                  </a:cubicBezTo>
                  <a:cubicBezTo>
                    <a:pt x="699" y="388"/>
                    <a:pt x="695" y="395"/>
                    <a:pt x="695" y="408"/>
                  </a:cubicBezTo>
                  <a:cubicBezTo>
                    <a:pt x="695" y="420"/>
                    <a:pt x="699" y="426"/>
                    <a:pt x="705" y="426"/>
                  </a:cubicBezTo>
                  <a:cubicBezTo>
                    <a:pt x="711" y="426"/>
                    <a:pt x="714" y="420"/>
                    <a:pt x="714" y="408"/>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733"/>
            <p:cNvSpPr>
              <a:spLocks noChangeArrowheads="1"/>
            </p:cNvSpPr>
            <p:nvPr/>
          </p:nvSpPr>
          <p:spPr bwMode="auto">
            <a:xfrm>
              <a:off x="4838" y="2686"/>
              <a:ext cx="1078" cy="10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734"/>
            <p:cNvSpPr>
              <a:spLocks noEditPoints="1"/>
            </p:cNvSpPr>
            <p:nvPr/>
          </p:nvSpPr>
          <p:spPr bwMode="auto">
            <a:xfrm>
              <a:off x="4806" y="2656"/>
              <a:ext cx="1142" cy="1139"/>
            </a:xfrm>
            <a:custGeom>
              <a:avLst/>
              <a:gdLst>
                <a:gd name="T0" fmla="*/ 285 w 571"/>
                <a:gd name="T1" fmla="*/ 36 h 570"/>
                <a:gd name="T2" fmla="*/ 535 w 571"/>
                <a:gd name="T3" fmla="*/ 285 h 570"/>
                <a:gd name="T4" fmla="*/ 285 w 571"/>
                <a:gd name="T5" fmla="*/ 535 h 570"/>
                <a:gd name="T6" fmla="*/ 36 w 571"/>
                <a:gd name="T7" fmla="*/ 285 h 570"/>
                <a:gd name="T8" fmla="*/ 285 w 571"/>
                <a:gd name="T9" fmla="*/ 36 h 570"/>
                <a:gd name="T10" fmla="*/ 285 w 571"/>
                <a:gd name="T11" fmla="*/ 0 h 570"/>
                <a:gd name="T12" fmla="*/ 0 w 571"/>
                <a:gd name="T13" fmla="*/ 285 h 570"/>
                <a:gd name="T14" fmla="*/ 285 w 571"/>
                <a:gd name="T15" fmla="*/ 570 h 570"/>
                <a:gd name="T16" fmla="*/ 571 w 571"/>
                <a:gd name="T17" fmla="*/ 285 h 570"/>
                <a:gd name="T18" fmla="*/ 285 w 571"/>
                <a:gd name="T1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570">
                  <a:moveTo>
                    <a:pt x="285" y="36"/>
                  </a:moveTo>
                  <a:cubicBezTo>
                    <a:pt x="423" y="36"/>
                    <a:pt x="535" y="148"/>
                    <a:pt x="535" y="285"/>
                  </a:cubicBezTo>
                  <a:cubicBezTo>
                    <a:pt x="535" y="423"/>
                    <a:pt x="423" y="535"/>
                    <a:pt x="285" y="535"/>
                  </a:cubicBezTo>
                  <a:cubicBezTo>
                    <a:pt x="148" y="535"/>
                    <a:pt x="36" y="423"/>
                    <a:pt x="36" y="285"/>
                  </a:cubicBezTo>
                  <a:cubicBezTo>
                    <a:pt x="36" y="148"/>
                    <a:pt x="148" y="36"/>
                    <a:pt x="285" y="36"/>
                  </a:cubicBezTo>
                  <a:moveTo>
                    <a:pt x="285" y="0"/>
                  </a:moveTo>
                  <a:cubicBezTo>
                    <a:pt x="128" y="0"/>
                    <a:pt x="0" y="128"/>
                    <a:pt x="0" y="285"/>
                  </a:cubicBezTo>
                  <a:cubicBezTo>
                    <a:pt x="0" y="443"/>
                    <a:pt x="128" y="570"/>
                    <a:pt x="285" y="570"/>
                  </a:cubicBezTo>
                  <a:cubicBezTo>
                    <a:pt x="443" y="570"/>
                    <a:pt x="571" y="443"/>
                    <a:pt x="571" y="285"/>
                  </a:cubicBezTo>
                  <a:cubicBezTo>
                    <a:pt x="571" y="128"/>
                    <a:pt x="443" y="0"/>
                    <a:pt x="285" y="0"/>
                  </a:cubicBezTo>
                  <a:close/>
                </a:path>
              </a:pathLst>
            </a:custGeom>
            <a:solidFill>
              <a:srgbClr val="75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735"/>
            <p:cNvSpPr>
              <a:spLocks noEditPoints="1"/>
            </p:cNvSpPr>
            <p:nvPr/>
          </p:nvSpPr>
          <p:spPr bwMode="auto">
            <a:xfrm>
              <a:off x="5308" y="2830"/>
              <a:ext cx="138" cy="791"/>
            </a:xfrm>
            <a:custGeom>
              <a:avLst/>
              <a:gdLst>
                <a:gd name="T0" fmla="*/ 0 w 69"/>
                <a:gd name="T1" fmla="*/ 360 h 396"/>
                <a:gd name="T2" fmla="*/ 34 w 69"/>
                <a:gd name="T3" fmla="*/ 324 h 396"/>
                <a:gd name="T4" fmla="*/ 69 w 69"/>
                <a:gd name="T5" fmla="*/ 360 h 396"/>
                <a:gd name="T6" fmla="*/ 34 w 69"/>
                <a:gd name="T7" fmla="*/ 396 h 396"/>
                <a:gd name="T8" fmla="*/ 0 w 69"/>
                <a:gd name="T9" fmla="*/ 360 h 396"/>
                <a:gd name="T10" fmla="*/ 15 w 69"/>
                <a:gd name="T11" fmla="*/ 278 h 396"/>
                <a:gd name="T12" fmla="*/ 7 w 69"/>
                <a:gd name="T13" fmla="*/ 0 h 396"/>
                <a:gd name="T14" fmla="*/ 62 w 69"/>
                <a:gd name="T15" fmla="*/ 0 h 396"/>
                <a:gd name="T16" fmla="*/ 54 w 69"/>
                <a:gd name="T17" fmla="*/ 278 h 396"/>
                <a:gd name="T18" fmla="*/ 15 w 69"/>
                <a:gd name="T19" fmla="*/ 27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396">
                  <a:moveTo>
                    <a:pt x="0" y="360"/>
                  </a:moveTo>
                  <a:cubicBezTo>
                    <a:pt x="0" y="339"/>
                    <a:pt x="15" y="324"/>
                    <a:pt x="34" y="324"/>
                  </a:cubicBezTo>
                  <a:cubicBezTo>
                    <a:pt x="55" y="324"/>
                    <a:pt x="69" y="339"/>
                    <a:pt x="69" y="360"/>
                  </a:cubicBezTo>
                  <a:cubicBezTo>
                    <a:pt x="69" y="380"/>
                    <a:pt x="55" y="396"/>
                    <a:pt x="34" y="396"/>
                  </a:cubicBezTo>
                  <a:cubicBezTo>
                    <a:pt x="14" y="396"/>
                    <a:pt x="0" y="380"/>
                    <a:pt x="0" y="360"/>
                  </a:cubicBezTo>
                  <a:close/>
                  <a:moveTo>
                    <a:pt x="15" y="278"/>
                  </a:moveTo>
                  <a:cubicBezTo>
                    <a:pt x="7" y="0"/>
                    <a:pt x="7" y="0"/>
                    <a:pt x="7" y="0"/>
                  </a:cubicBezTo>
                  <a:cubicBezTo>
                    <a:pt x="62" y="0"/>
                    <a:pt x="62" y="0"/>
                    <a:pt x="62" y="0"/>
                  </a:cubicBezTo>
                  <a:cubicBezTo>
                    <a:pt x="54" y="278"/>
                    <a:pt x="54" y="278"/>
                    <a:pt x="54" y="278"/>
                  </a:cubicBezTo>
                  <a:lnTo>
                    <a:pt x="15" y="27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Rectangle 736"/>
            <p:cNvSpPr>
              <a:spLocks noChangeArrowheads="1"/>
            </p:cNvSpPr>
            <p:nvPr/>
          </p:nvSpPr>
          <p:spPr bwMode="auto">
            <a:xfrm>
              <a:off x="6144" y="925"/>
              <a:ext cx="1537" cy="1533"/>
            </a:xfrm>
            <a:prstGeom prst="rect">
              <a:avLst/>
            </a:prstGeom>
            <a:solidFill>
              <a:srgbClr val="BBE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737"/>
            <p:cNvSpPr>
              <a:spLocks noChangeArrowheads="1"/>
            </p:cNvSpPr>
            <p:nvPr/>
          </p:nvSpPr>
          <p:spPr bwMode="auto">
            <a:xfrm>
              <a:off x="6144" y="2396"/>
              <a:ext cx="1537" cy="62"/>
            </a:xfrm>
            <a:prstGeom prst="rect">
              <a:avLst/>
            </a:prstGeom>
            <a:solidFill>
              <a:srgbClr val="147D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Rectangle 738"/>
            <p:cNvSpPr>
              <a:spLocks noChangeArrowheads="1"/>
            </p:cNvSpPr>
            <p:nvPr/>
          </p:nvSpPr>
          <p:spPr bwMode="auto">
            <a:xfrm>
              <a:off x="6144" y="2380"/>
              <a:ext cx="1537" cy="16"/>
            </a:xfrm>
            <a:prstGeom prst="rect">
              <a:avLst/>
            </a:prstGeom>
            <a:solidFill>
              <a:srgbClr val="7373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Rectangle 739"/>
            <p:cNvSpPr>
              <a:spLocks noChangeArrowheads="1"/>
            </p:cNvSpPr>
            <p:nvPr/>
          </p:nvSpPr>
          <p:spPr bwMode="auto">
            <a:xfrm>
              <a:off x="6238" y="1722"/>
              <a:ext cx="256" cy="3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Rectangle 740"/>
            <p:cNvSpPr>
              <a:spLocks noChangeArrowheads="1"/>
            </p:cNvSpPr>
            <p:nvPr/>
          </p:nvSpPr>
          <p:spPr bwMode="auto">
            <a:xfrm>
              <a:off x="6228" y="1702"/>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741"/>
            <p:cNvSpPr>
              <a:spLocks noChangeArrowheads="1"/>
            </p:cNvSpPr>
            <p:nvPr/>
          </p:nvSpPr>
          <p:spPr bwMode="auto">
            <a:xfrm>
              <a:off x="6228" y="1824"/>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Rectangle 742"/>
            <p:cNvSpPr>
              <a:spLocks noChangeArrowheads="1"/>
            </p:cNvSpPr>
            <p:nvPr/>
          </p:nvSpPr>
          <p:spPr bwMode="auto">
            <a:xfrm>
              <a:off x="6228" y="1946"/>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Rectangle 743"/>
            <p:cNvSpPr>
              <a:spLocks noChangeArrowheads="1"/>
            </p:cNvSpPr>
            <p:nvPr/>
          </p:nvSpPr>
          <p:spPr bwMode="auto">
            <a:xfrm>
              <a:off x="6558" y="1722"/>
              <a:ext cx="257" cy="3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Rectangle 744"/>
            <p:cNvSpPr>
              <a:spLocks noChangeArrowheads="1"/>
            </p:cNvSpPr>
            <p:nvPr/>
          </p:nvSpPr>
          <p:spPr bwMode="auto">
            <a:xfrm>
              <a:off x="6550" y="1702"/>
              <a:ext cx="273"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Rectangle 745"/>
            <p:cNvSpPr>
              <a:spLocks noChangeArrowheads="1"/>
            </p:cNvSpPr>
            <p:nvPr/>
          </p:nvSpPr>
          <p:spPr bwMode="auto">
            <a:xfrm>
              <a:off x="6550" y="1824"/>
              <a:ext cx="273"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Rectangle 746"/>
            <p:cNvSpPr>
              <a:spLocks noChangeArrowheads="1"/>
            </p:cNvSpPr>
            <p:nvPr/>
          </p:nvSpPr>
          <p:spPr bwMode="auto">
            <a:xfrm>
              <a:off x="6550" y="1946"/>
              <a:ext cx="273"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Rectangle 747"/>
            <p:cNvSpPr>
              <a:spLocks noChangeArrowheads="1"/>
            </p:cNvSpPr>
            <p:nvPr/>
          </p:nvSpPr>
          <p:spPr bwMode="auto">
            <a:xfrm>
              <a:off x="6879" y="1722"/>
              <a:ext cx="256" cy="3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Rectangle 748"/>
            <p:cNvSpPr>
              <a:spLocks noChangeArrowheads="1"/>
            </p:cNvSpPr>
            <p:nvPr/>
          </p:nvSpPr>
          <p:spPr bwMode="auto">
            <a:xfrm>
              <a:off x="6871" y="1702"/>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Rectangle 749"/>
            <p:cNvSpPr>
              <a:spLocks noChangeArrowheads="1"/>
            </p:cNvSpPr>
            <p:nvPr/>
          </p:nvSpPr>
          <p:spPr bwMode="auto">
            <a:xfrm>
              <a:off x="6871" y="1824"/>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Rectangle 750"/>
            <p:cNvSpPr>
              <a:spLocks noChangeArrowheads="1"/>
            </p:cNvSpPr>
            <p:nvPr/>
          </p:nvSpPr>
          <p:spPr bwMode="auto">
            <a:xfrm>
              <a:off x="6871" y="1946"/>
              <a:ext cx="274" cy="88"/>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Rectangle 751"/>
            <p:cNvSpPr>
              <a:spLocks noChangeArrowheads="1"/>
            </p:cNvSpPr>
            <p:nvPr/>
          </p:nvSpPr>
          <p:spPr bwMode="auto">
            <a:xfrm>
              <a:off x="7185" y="2020"/>
              <a:ext cx="256" cy="2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Rectangle 752"/>
            <p:cNvSpPr>
              <a:spLocks noChangeArrowheads="1"/>
            </p:cNvSpPr>
            <p:nvPr/>
          </p:nvSpPr>
          <p:spPr bwMode="auto">
            <a:xfrm>
              <a:off x="7407" y="2118"/>
              <a:ext cx="236" cy="1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Freeform 753"/>
            <p:cNvSpPr>
              <a:spLocks/>
            </p:cNvSpPr>
            <p:nvPr/>
          </p:nvSpPr>
          <p:spPr bwMode="auto">
            <a:xfrm>
              <a:off x="7185" y="1846"/>
              <a:ext cx="466" cy="386"/>
            </a:xfrm>
            <a:custGeom>
              <a:avLst/>
              <a:gdLst>
                <a:gd name="T0" fmla="*/ 11 w 233"/>
                <a:gd name="T1" fmla="*/ 0 h 193"/>
                <a:gd name="T2" fmla="*/ 78 w 233"/>
                <a:gd name="T3" fmla="*/ 0 h 193"/>
                <a:gd name="T4" fmla="*/ 119 w 233"/>
                <a:gd name="T5" fmla="*/ 78 h 193"/>
                <a:gd name="T6" fmla="*/ 233 w 233"/>
                <a:gd name="T7" fmla="*/ 138 h 193"/>
                <a:gd name="T8" fmla="*/ 233 w 233"/>
                <a:gd name="T9" fmla="*/ 185 h 193"/>
                <a:gd name="T10" fmla="*/ 228 w 233"/>
                <a:gd name="T11" fmla="*/ 193 h 193"/>
                <a:gd name="T12" fmla="*/ 195 w 233"/>
                <a:gd name="T13" fmla="*/ 193 h 193"/>
                <a:gd name="T14" fmla="*/ 119 w 233"/>
                <a:gd name="T15" fmla="*/ 151 h 193"/>
                <a:gd name="T16" fmla="*/ 89 w 233"/>
                <a:gd name="T17" fmla="*/ 185 h 193"/>
                <a:gd name="T18" fmla="*/ 11 w 233"/>
                <a:gd name="T19" fmla="*/ 185 h 193"/>
                <a:gd name="T20" fmla="*/ 0 w 233"/>
                <a:gd name="T21" fmla="*/ 172 h 193"/>
                <a:gd name="T22" fmla="*/ 0 w 233"/>
                <a:gd name="T23" fmla="*/ 13 h 193"/>
                <a:gd name="T24" fmla="*/ 11 w 233"/>
                <a:gd name="T2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93">
                  <a:moveTo>
                    <a:pt x="11" y="0"/>
                  </a:moveTo>
                  <a:cubicBezTo>
                    <a:pt x="78" y="0"/>
                    <a:pt x="78" y="0"/>
                    <a:pt x="78" y="0"/>
                  </a:cubicBezTo>
                  <a:cubicBezTo>
                    <a:pt x="96" y="0"/>
                    <a:pt x="119" y="78"/>
                    <a:pt x="119" y="78"/>
                  </a:cubicBezTo>
                  <a:cubicBezTo>
                    <a:pt x="136" y="81"/>
                    <a:pt x="233" y="99"/>
                    <a:pt x="233" y="138"/>
                  </a:cubicBezTo>
                  <a:cubicBezTo>
                    <a:pt x="233" y="148"/>
                    <a:pt x="233" y="177"/>
                    <a:pt x="233" y="185"/>
                  </a:cubicBezTo>
                  <a:cubicBezTo>
                    <a:pt x="233" y="190"/>
                    <a:pt x="228" y="193"/>
                    <a:pt x="228" y="193"/>
                  </a:cubicBezTo>
                  <a:cubicBezTo>
                    <a:pt x="195" y="193"/>
                    <a:pt x="195" y="193"/>
                    <a:pt x="195" y="193"/>
                  </a:cubicBezTo>
                  <a:cubicBezTo>
                    <a:pt x="170" y="133"/>
                    <a:pt x="119" y="151"/>
                    <a:pt x="119" y="151"/>
                  </a:cubicBezTo>
                  <a:cubicBezTo>
                    <a:pt x="105" y="156"/>
                    <a:pt x="94" y="172"/>
                    <a:pt x="89" y="185"/>
                  </a:cubicBezTo>
                  <a:cubicBezTo>
                    <a:pt x="11" y="185"/>
                    <a:pt x="11" y="185"/>
                    <a:pt x="11" y="185"/>
                  </a:cubicBezTo>
                  <a:cubicBezTo>
                    <a:pt x="4" y="185"/>
                    <a:pt x="0" y="180"/>
                    <a:pt x="0" y="172"/>
                  </a:cubicBezTo>
                  <a:cubicBezTo>
                    <a:pt x="0" y="13"/>
                    <a:pt x="0" y="13"/>
                    <a:pt x="0" y="13"/>
                  </a:cubicBezTo>
                  <a:cubicBezTo>
                    <a:pt x="0" y="5"/>
                    <a:pt x="4" y="0"/>
                    <a:pt x="11" y="0"/>
                  </a:cubicBezTo>
                  <a:close/>
                </a:path>
              </a:pathLst>
            </a:custGeom>
            <a:solidFill>
              <a:srgbClr val="0059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754"/>
            <p:cNvSpPr>
              <a:spLocks/>
            </p:cNvSpPr>
            <p:nvPr/>
          </p:nvSpPr>
          <p:spPr bwMode="auto">
            <a:xfrm>
              <a:off x="7243" y="1876"/>
              <a:ext cx="138" cy="150"/>
            </a:xfrm>
            <a:custGeom>
              <a:avLst/>
              <a:gdLst>
                <a:gd name="T0" fmla="*/ 0 w 69"/>
                <a:gd name="T1" fmla="*/ 8 h 75"/>
                <a:gd name="T2" fmla="*/ 7 w 69"/>
                <a:gd name="T3" fmla="*/ 0 h 75"/>
                <a:gd name="T4" fmla="*/ 46 w 69"/>
                <a:gd name="T5" fmla="*/ 0 h 75"/>
                <a:gd name="T6" fmla="*/ 54 w 69"/>
                <a:gd name="T7" fmla="*/ 8 h 75"/>
                <a:gd name="T8" fmla="*/ 65 w 69"/>
                <a:gd name="T9" fmla="*/ 38 h 75"/>
                <a:gd name="T10" fmla="*/ 69 w 69"/>
                <a:gd name="T11" fmla="*/ 54 h 75"/>
                <a:gd name="T12" fmla="*/ 69 w 69"/>
                <a:gd name="T13" fmla="*/ 67 h 75"/>
                <a:gd name="T14" fmla="*/ 63 w 69"/>
                <a:gd name="T15" fmla="*/ 75 h 75"/>
                <a:gd name="T16" fmla="*/ 24 w 69"/>
                <a:gd name="T17" fmla="*/ 75 h 75"/>
                <a:gd name="T18" fmla="*/ 11 w 69"/>
                <a:gd name="T19" fmla="*/ 73 h 75"/>
                <a:gd name="T20" fmla="*/ 0 w 69"/>
                <a:gd name="T21" fmla="*/ 57 h 75"/>
                <a:gd name="T22" fmla="*/ 0 w 69"/>
                <a:gd name="T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0" y="8"/>
                  </a:moveTo>
                  <a:cubicBezTo>
                    <a:pt x="0" y="3"/>
                    <a:pt x="5" y="0"/>
                    <a:pt x="7" y="0"/>
                  </a:cubicBezTo>
                  <a:cubicBezTo>
                    <a:pt x="46" y="0"/>
                    <a:pt x="46" y="0"/>
                    <a:pt x="46" y="0"/>
                  </a:cubicBezTo>
                  <a:cubicBezTo>
                    <a:pt x="50" y="0"/>
                    <a:pt x="54" y="3"/>
                    <a:pt x="54" y="8"/>
                  </a:cubicBezTo>
                  <a:cubicBezTo>
                    <a:pt x="65" y="38"/>
                    <a:pt x="65" y="38"/>
                    <a:pt x="65" y="38"/>
                  </a:cubicBezTo>
                  <a:cubicBezTo>
                    <a:pt x="67" y="43"/>
                    <a:pt x="69" y="48"/>
                    <a:pt x="69" y="54"/>
                  </a:cubicBezTo>
                  <a:cubicBezTo>
                    <a:pt x="69" y="67"/>
                    <a:pt x="69" y="67"/>
                    <a:pt x="69" y="67"/>
                  </a:cubicBezTo>
                  <a:cubicBezTo>
                    <a:pt x="69" y="70"/>
                    <a:pt x="65" y="75"/>
                    <a:pt x="63" y="75"/>
                  </a:cubicBezTo>
                  <a:cubicBezTo>
                    <a:pt x="24" y="75"/>
                    <a:pt x="24" y="75"/>
                    <a:pt x="24" y="75"/>
                  </a:cubicBezTo>
                  <a:cubicBezTo>
                    <a:pt x="20" y="75"/>
                    <a:pt x="15" y="75"/>
                    <a:pt x="11" y="73"/>
                  </a:cubicBezTo>
                  <a:cubicBezTo>
                    <a:pt x="11" y="73"/>
                    <a:pt x="0" y="73"/>
                    <a:pt x="0" y="57"/>
                  </a:cubicBezTo>
                  <a:cubicBezTo>
                    <a:pt x="0" y="43"/>
                    <a:pt x="0" y="8"/>
                    <a:pt x="0" y="8"/>
                  </a:cubicBezTo>
                  <a:close/>
                </a:path>
              </a:pathLst>
            </a:cu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755"/>
            <p:cNvSpPr>
              <a:spLocks noChangeArrowheads="1"/>
            </p:cNvSpPr>
            <p:nvPr/>
          </p:nvSpPr>
          <p:spPr bwMode="auto">
            <a:xfrm>
              <a:off x="6180" y="2034"/>
              <a:ext cx="1005" cy="1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Rectangle 756"/>
            <p:cNvSpPr>
              <a:spLocks noChangeArrowheads="1"/>
            </p:cNvSpPr>
            <p:nvPr/>
          </p:nvSpPr>
          <p:spPr bwMode="auto">
            <a:xfrm>
              <a:off x="6180" y="2034"/>
              <a:ext cx="1005" cy="128"/>
            </a:xfrm>
            <a:prstGeom prst="rect">
              <a:avLst/>
            </a:prstGeom>
            <a:solidFill>
              <a:srgbClr val="51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Freeform 757"/>
            <p:cNvSpPr>
              <a:spLocks/>
            </p:cNvSpPr>
            <p:nvPr/>
          </p:nvSpPr>
          <p:spPr bwMode="auto">
            <a:xfrm>
              <a:off x="6883" y="2202"/>
              <a:ext cx="250" cy="74"/>
            </a:xfrm>
            <a:custGeom>
              <a:avLst/>
              <a:gdLst>
                <a:gd name="T0" fmla="*/ 109 w 125"/>
                <a:gd name="T1" fmla="*/ 37 h 37"/>
                <a:gd name="T2" fmla="*/ 125 w 125"/>
                <a:gd name="T3" fmla="*/ 20 h 37"/>
                <a:gd name="T4" fmla="*/ 109 w 125"/>
                <a:gd name="T5" fmla="*/ 0 h 37"/>
                <a:gd name="T6" fmla="*/ 15 w 125"/>
                <a:gd name="T7" fmla="*/ 0 h 37"/>
                <a:gd name="T8" fmla="*/ 0 w 125"/>
                <a:gd name="T9" fmla="*/ 20 h 37"/>
                <a:gd name="T10" fmla="*/ 15 w 125"/>
                <a:gd name="T11" fmla="*/ 37 h 37"/>
              </a:gdLst>
              <a:ahLst/>
              <a:cxnLst>
                <a:cxn ang="0">
                  <a:pos x="T0" y="T1"/>
                </a:cxn>
                <a:cxn ang="0">
                  <a:pos x="T2" y="T3"/>
                </a:cxn>
                <a:cxn ang="0">
                  <a:pos x="T4" y="T5"/>
                </a:cxn>
                <a:cxn ang="0">
                  <a:pos x="T6" y="T7"/>
                </a:cxn>
                <a:cxn ang="0">
                  <a:pos x="T8" y="T9"/>
                </a:cxn>
                <a:cxn ang="0">
                  <a:pos x="T10" y="T11"/>
                </a:cxn>
              </a:cxnLst>
              <a:rect l="0" t="0" r="r" b="b"/>
              <a:pathLst>
                <a:path w="125" h="37">
                  <a:moveTo>
                    <a:pt x="109" y="37"/>
                  </a:moveTo>
                  <a:cubicBezTo>
                    <a:pt x="118" y="37"/>
                    <a:pt x="125" y="30"/>
                    <a:pt x="125" y="20"/>
                  </a:cubicBezTo>
                  <a:cubicBezTo>
                    <a:pt x="125" y="10"/>
                    <a:pt x="118" y="0"/>
                    <a:pt x="109" y="0"/>
                  </a:cubicBezTo>
                  <a:cubicBezTo>
                    <a:pt x="15" y="0"/>
                    <a:pt x="15" y="0"/>
                    <a:pt x="15" y="0"/>
                  </a:cubicBezTo>
                  <a:cubicBezTo>
                    <a:pt x="6" y="0"/>
                    <a:pt x="0" y="10"/>
                    <a:pt x="0" y="20"/>
                  </a:cubicBezTo>
                  <a:cubicBezTo>
                    <a:pt x="0" y="30"/>
                    <a:pt x="6" y="37"/>
                    <a:pt x="15" y="37"/>
                  </a:cubicBezTo>
                </a:path>
              </a:pathLst>
            </a:custGeom>
            <a:solidFill>
              <a:srgbClr val="51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758"/>
            <p:cNvSpPr>
              <a:spLocks/>
            </p:cNvSpPr>
            <p:nvPr/>
          </p:nvSpPr>
          <p:spPr bwMode="auto">
            <a:xfrm>
              <a:off x="7579" y="2246"/>
              <a:ext cx="84" cy="46"/>
            </a:xfrm>
            <a:custGeom>
              <a:avLst/>
              <a:gdLst>
                <a:gd name="T0" fmla="*/ 0 w 42"/>
                <a:gd name="T1" fmla="*/ 18 h 23"/>
                <a:gd name="T2" fmla="*/ 4 w 42"/>
                <a:gd name="T3" fmla="*/ 23 h 23"/>
                <a:gd name="T4" fmla="*/ 38 w 42"/>
                <a:gd name="T5" fmla="*/ 23 h 23"/>
                <a:gd name="T6" fmla="*/ 42 w 42"/>
                <a:gd name="T7" fmla="*/ 18 h 23"/>
                <a:gd name="T8" fmla="*/ 42 w 42"/>
                <a:gd name="T9" fmla="*/ 7 h 23"/>
                <a:gd name="T10" fmla="*/ 38 w 42"/>
                <a:gd name="T11" fmla="*/ 0 h 23"/>
                <a:gd name="T12" fmla="*/ 4 w 42"/>
                <a:gd name="T13" fmla="*/ 0 h 23"/>
                <a:gd name="T14" fmla="*/ 0 w 42"/>
                <a:gd name="T15" fmla="*/ 7 h 23"/>
                <a:gd name="T16" fmla="*/ 0 w 42"/>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3">
                  <a:moveTo>
                    <a:pt x="0" y="18"/>
                  </a:moveTo>
                  <a:cubicBezTo>
                    <a:pt x="0" y="21"/>
                    <a:pt x="2" y="23"/>
                    <a:pt x="4" y="23"/>
                  </a:cubicBezTo>
                  <a:cubicBezTo>
                    <a:pt x="38" y="23"/>
                    <a:pt x="38" y="23"/>
                    <a:pt x="38" y="23"/>
                  </a:cubicBezTo>
                  <a:cubicBezTo>
                    <a:pt x="40" y="23"/>
                    <a:pt x="42" y="21"/>
                    <a:pt x="42" y="18"/>
                  </a:cubicBezTo>
                  <a:cubicBezTo>
                    <a:pt x="42" y="7"/>
                    <a:pt x="42" y="7"/>
                    <a:pt x="42" y="7"/>
                  </a:cubicBezTo>
                  <a:cubicBezTo>
                    <a:pt x="42" y="3"/>
                    <a:pt x="40" y="0"/>
                    <a:pt x="38" y="0"/>
                  </a:cubicBezTo>
                  <a:cubicBezTo>
                    <a:pt x="4" y="0"/>
                    <a:pt x="4" y="0"/>
                    <a:pt x="4" y="0"/>
                  </a:cubicBezTo>
                  <a:cubicBezTo>
                    <a:pt x="2" y="0"/>
                    <a:pt x="0" y="3"/>
                    <a:pt x="0" y="7"/>
                  </a:cubicBezTo>
                  <a:lnTo>
                    <a:pt x="0" y="18"/>
                  </a:lnTo>
                  <a:close/>
                </a:path>
              </a:pathLst>
            </a:custGeom>
            <a:solidFill>
              <a:srgbClr val="51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759"/>
            <p:cNvSpPr>
              <a:spLocks noChangeArrowheads="1"/>
            </p:cNvSpPr>
            <p:nvPr/>
          </p:nvSpPr>
          <p:spPr bwMode="auto">
            <a:xfrm>
              <a:off x="7375" y="2186"/>
              <a:ext cx="170" cy="204"/>
            </a:xfrm>
            <a:prstGeom prst="ellipse">
              <a:avLst/>
            </a:prstGeom>
            <a:solidFill>
              <a:srgbClr val="51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760"/>
            <p:cNvSpPr>
              <a:spLocks noChangeArrowheads="1"/>
            </p:cNvSpPr>
            <p:nvPr/>
          </p:nvSpPr>
          <p:spPr bwMode="auto">
            <a:xfrm>
              <a:off x="7427" y="2246"/>
              <a:ext cx="66" cy="8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761"/>
            <p:cNvSpPr>
              <a:spLocks noChangeArrowheads="1"/>
            </p:cNvSpPr>
            <p:nvPr/>
          </p:nvSpPr>
          <p:spPr bwMode="auto">
            <a:xfrm>
              <a:off x="6330" y="2186"/>
              <a:ext cx="178" cy="204"/>
            </a:xfrm>
            <a:prstGeom prst="ellipse">
              <a:avLst/>
            </a:prstGeom>
            <a:solidFill>
              <a:srgbClr val="51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762"/>
            <p:cNvSpPr>
              <a:spLocks noChangeArrowheads="1"/>
            </p:cNvSpPr>
            <p:nvPr/>
          </p:nvSpPr>
          <p:spPr bwMode="auto">
            <a:xfrm>
              <a:off x="6386" y="2246"/>
              <a:ext cx="66" cy="8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763"/>
            <p:cNvSpPr>
              <a:spLocks/>
            </p:cNvSpPr>
            <p:nvPr/>
          </p:nvSpPr>
          <p:spPr bwMode="auto">
            <a:xfrm>
              <a:off x="7185" y="2218"/>
              <a:ext cx="164" cy="92"/>
            </a:xfrm>
            <a:custGeom>
              <a:avLst/>
              <a:gdLst>
                <a:gd name="T0" fmla="*/ 82 w 82"/>
                <a:gd name="T1" fmla="*/ 8 h 46"/>
                <a:gd name="T2" fmla="*/ 75 w 82"/>
                <a:gd name="T3" fmla="*/ 0 h 46"/>
                <a:gd name="T4" fmla="*/ 7 w 82"/>
                <a:gd name="T5" fmla="*/ 0 h 46"/>
                <a:gd name="T6" fmla="*/ 0 w 82"/>
                <a:gd name="T7" fmla="*/ 8 h 46"/>
                <a:gd name="T8" fmla="*/ 0 w 82"/>
                <a:gd name="T9" fmla="*/ 38 h 46"/>
                <a:gd name="T10" fmla="*/ 7 w 82"/>
                <a:gd name="T11" fmla="*/ 46 h 46"/>
                <a:gd name="T12" fmla="*/ 75 w 82"/>
                <a:gd name="T13" fmla="*/ 46 h 46"/>
                <a:gd name="T14" fmla="*/ 82 w 82"/>
                <a:gd name="T15" fmla="*/ 38 h 46"/>
                <a:gd name="T16" fmla="*/ 82 w 82"/>
                <a:gd name="T1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6">
                  <a:moveTo>
                    <a:pt x="82" y="8"/>
                  </a:moveTo>
                  <a:cubicBezTo>
                    <a:pt x="82" y="3"/>
                    <a:pt x="80" y="0"/>
                    <a:pt x="75" y="0"/>
                  </a:cubicBezTo>
                  <a:cubicBezTo>
                    <a:pt x="7" y="0"/>
                    <a:pt x="7" y="0"/>
                    <a:pt x="7" y="0"/>
                  </a:cubicBezTo>
                  <a:cubicBezTo>
                    <a:pt x="2" y="0"/>
                    <a:pt x="0" y="3"/>
                    <a:pt x="0" y="8"/>
                  </a:cubicBezTo>
                  <a:cubicBezTo>
                    <a:pt x="0" y="38"/>
                    <a:pt x="0" y="38"/>
                    <a:pt x="0" y="38"/>
                  </a:cubicBezTo>
                  <a:cubicBezTo>
                    <a:pt x="0" y="43"/>
                    <a:pt x="2" y="46"/>
                    <a:pt x="7" y="46"/>
                  </a:cubicBezTo>
                  <a:cubicBezTo>
                    <a:pt x="75" y="46"/>
                    <a:pt x="75" y="46"/>
                    <a:pt x="75" y="46"/>
                  </a:cubicBezTo>
                  <a:cubicBezTo>
                    <a:pt x="80" y="46"/>
                    <a:pt x="82" y="43"/>
                    <a:pt x="82" y="38"/>
                  </a:cubicBezTo>
                  <a:lnTo>
                    <a:pt x="82" y="8"/>
                  </a:lnTo>
                  <a:close/>
                </a:path>
              </a:pathLst>
            </a:custGeom>
            <a:solidFill>
              <a:srgbClr val="93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764"/>
            <p:cNvSpPr>
              <a:spLocks/>
            </p:cNvSpPr>
            <p:nvPr/>
          </p:nvSpPr>
          <p:spPr bwMode="auto">
            <a:xfrm>
              <a:off x="7599" y="2128"/>
              <a:ext cx="18" cy="34"/>
            </a:xfrm>
            <a:custGeom>
              <a:avLst/>
              <a:gdLst>
                <a:gd name="T0" fmla="*/ 5 w 9"/>
                <a:gd name="T1" fmla="*/ 17 h 17"/>
                <a:gd name="T2" fmla="*/ 9 w 9"/>
                <a:gd name="T3" fmla="*/ 17 h 17"/>
                <a:gd name="T4" fmla="*/ 9 w 9"/>
                <a:gd name="T5" fmla="*/ 0 h 17"/>
                <a:gd name="T6" fmla="*/ 5 w 9"/>
                <a:gd name="T7" fmla="*/ 0 h 17"/>
                <a:gd name="T8" fmla="*/ 0 w 9"/>
                <a:gd name="T9" fmla="*/ 5 h 17"/>
                <a:gd name="T10" fmla="*/ 0 w 9"/>
                <a:gd name="T11" fmla="*/ 12 h 17"/>
                <a:gd name="T12" fmla="*/ 5 w 9"/>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9" h="17">
                  <a:moveTo>
                    <a:pt x="5" y="17"/>
                  </a:moveTo>
                  <a:cubicBezTo>
                    <a:pt x="9" y="17"/>
                    <a:pt x="9" y="17"/>
                    <a:pt x="9" y="17"/>
                  </a:cubicBezTo>
                  <a:cubicBezTo>
                    <a:pt x="9" y="0"/>
                    <a:pt x="9" y="0"/>
                    <a:pt x="9" y="0"/>
                  </a:cubicBezTo>
                  <a:cubicBezTo>
                    <a:pt x="5" y="0"/>
                    <a:pt x="5" y="0"/>
                    <a:pt x="5" y="0"/>
                  </a:cubicBezTo>
                  <a:cubicBezTo>
                    <a:pt x="2" y="0"/>
                    <a:pt x="0" y="2"/>
                    <a:pt x="0" y="5"/>
                  </a:cubicBezTo>
                  <a:cubicBezTo>
                    <a:pt x="0" y="12"/>
                    <a:pt x="0" y="12"/>
                    <a:pt x="0" y="12"/>
                  </a:cubicBezTo>
                  <a:cubicBezTo>
                    <a:pt x="0" y="15"/>
                    <a:pt x="2" y="17"/>
                    <a:pt x="5" y="17"/>
                  </a:cubicBezTo>
                  <a:close/>
                </a:path>
              </a:pathLst>
            </a:custGeom>
            <a:solidFill>
              <a:srgbClr val="F9A7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Rectangle 765"/>
            <p:cNvSpPr>
              <a:spLocks noChangeArrowheads="1"/>
            </p:cNvSpPr>
            <p:nvPr/>
          </p:nvSpPr>
          <p:spPr bwMode="auto">
            <a:xfrm>
              <a:off x="7617" y="2128"/>
              <a:ext cx="34"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Rectangle 766"/>
            <p:cNvSpPr>
              <a:spLocks noChangeArrowheads="1"/>
            </p:cNvSpPr>
            <p:nvPr/>
          </p:nvSpPr>
          <p:spPr bwMode="auto">
            <a:xfrm>
              <a:off x="6180" y="2176"/>
              <a:ext cx="32" cy="36"/>
            </a:xfrm>
            <a:prstGeom prst="rect">
              <a:avLst/>
            </a:prstGeom>
            <a:solidFill>
              <a:srgbClr val="D91F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767"/>
            <p:cNvSpPr>
              <a:spLocks/>
            </p:cNvSpPr>
            <p:nvPr/>
          </p:nvSpPr>
          <p:spPr bwMode="auto">
            <a:xfrm>
              <a:off x="7155" y="997"/>
              <a:ext cx="476" cy="268"/>
            </a:xfrm>
            <a:custGeom>
              <a:avLst/>
              <a:gdLst>
                <a:gd name="T0" fmla="*/ 199 w 238"/>
                <a:gd name="T1" fmla="*/ 56 h 134"/>
                <a:gd name="T2" fmla="*/ 195 w 238"/>
                <a:gd name="T3" fmla="*/ 56 h 134"/>
                <a:gd name="T4" fmla="*/ 199 w 238"/>
                <a:gd name="T5" fmla="*/ 39 h 134"/>
                <a:gd name="T6" fmla="*/ 160 w 238"/>
                <a:gd name="T7" fmla="*/ 0 h 134"/>
                <a:gd name="T8" fmla="*/ 121 w 238"/>
                <a:gd name="T9" fmla="*/ 34 h 134"/>
                <a:gd name="T10" fmla="*/ 92 w 238"/>
                <a:gd name="T11" fmla="*/ 21 h 134"/>
                <a:gd name="T12" fmla="*/ 52 w 238"/>
                <a:gd name="T13" fmla="*/ 58 h 134"/>
                <a:gd name="T14" fmla="*/ 39 w 238"/>
                <a:gd name="T15" fmla="*/ 56 h 134"/>
                <a:gd name="T16" fmla="*/ 0 w 238"/>
                <a:gd name="T17" fmla="*/ 95 h 134"/>
                <a:gd name="T18" fmla="*/ 39 w 238"/>
                <a:gd name="T19" fmla="*/ 134 h 134"/>
                <a:gd name="T20" fmla="*/ 199 w 238"/>
                <a:gd name="T21" fmla="*/ 134 h 134"/>
                <a:gd name="T22" fmla="*/ 238 w 238"/>
                <a:gd name="T23" fmla="*/ 95 h 134"/>
                <a:gd name="T24" fmla="*/ 199 w 238"/>
                <a:gd name="T25" fmla="*/ 5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134">
                  <a:moveTo>
                    <a:pt x="199" y="56"/>
                  </a:moveTo>
                  <a:cubicBezTo>
                    <a:pt x="198" y="56"/>
                    <a:pt x="196" y="56"/>
                    <a:pt x="195" y="56"/>
                  </a:cubicBezTo>
                  <a:cubicBezTo>
                    <a:pt x="197" y="51"/>
                    <a:pt x="199" y="45"/>
                    <a:pt x="199" y="39"/>
                  </a:cubicBezTo>
                  <a:cubicBezTo>
                    <a:pt x="199" y="17"/>
                    <a:pt x="181" y="0"/>
                    <a:pt x="160" y="0"/>
                  </a:cubicBezTo>
                  <a:cubicBezTo>
                    <a:pt x="140" y="0"/>
                    <a:pt x="123" y="15"/>
                    <a:pt x="121" y="34"/>
                  </a:cubicBezTo>
                  <a:cubicBezTo>
                    <a:pt x="114" y="27"/>
                    <a:pt x="103" y="21"/>
                    <a:pt x="92" y="21"/>
                  </a:cubicBezTo>
                  <a:cubicBezTo>
                    <a:pt x="72" y="21"/>
                    <a:pt x="53" y="38"/>
                    <a:pt x="52" y="58"/>
                  </a:cubicBezTo>
                  <a:cubicBezTo>
                    <a:pt x="48" y="57"/>
                    <a:pt x="44" y="56"/>
                    <a:pt x="39" y="56"/>
                  </a:cubicBezTo>
                  <a:cubicBezTo>
                    <a:pt x="17" y="56"/>
                    <a:pt x="0" y="73"/>
                    <a:pt x="0" y="95"/>
                  </a:cubicBezTo>
                  <a:cubicBezTo>
                    <a:pt x="0" y="117"/>
                    <a:pt x="17" y="134"/>
                    <a:pt x="39" y="134"/>
                  </a:cubicBezTo>
                  <a:cubicBezTo>
                    <a:pt x="199" y="134"/>
                    <a:pt x="199" y="134"/>
                    <a:pt x="199" y="134"/>
                  </a:cubicBezTo>
                  <a:cubicBezTo>
                    <a:pt x="220" y="134"/>
                    <a:pt x="238" y="117"/>
                    <a:pt x="238" y="95"/>
                  </a:cubicBezTo>
                  <a:cubicBezTo>
                    <a:pt x="238" y="73"/>
                    <a:pt x="220" y="56"/>
                    <a:pt x="19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768"/>
            <p:cNvSpPr>
              <a:spLocks/>
            </p:cNvSpPr>
            <p:nvPr/>
          </p:nvSpPr>
          <p:spPr bwMode="auto">
            <a:xfrm>
              <a:off x="6294" y="1221"/>
              <a:ext cx="292" cy="118"/>
            </a:xfrm>
            <a:custGeom>
              <a:avLst/>
              <a:gdLst>
                <a:gd name="T0" fmla="*/ 130 w 146"/>
                <a:gd name="T1" fmla="*/ 28 h 59"/>
                <a:gd name="T2" fmla="*/ 127 w 146"/>
                <a:gd name="T3" fmla="*/ 28 h 59"/>
                <a:gd name="T4" fmla="*/ 98 w 146"/>
                <a:gd name="T5" fmla="*/ 0 h 59"/>
                <a:gd name="T6" fmla="*/ 69 w 146"/>
                <a:gd name="T7" fmla="*/ 22 h 59"/>
                <a:gd name="T8" fmla="*/ 54 w 146"/>
                <a:gd name="T9" fmla="*/ 16 h 59"/>
                <a:gd name="T10" fmla="*/ 32 w 146"/>
                <a:gd name="T11" fmla="*/ 35 h 59"/>
                <a:gd name="T12" fmla="*/ 22 w 146"/>
                <a:gd name="T13" fmla="*/ 40 h 59"/>
                <a:gd name="T14" fmla="*/ 12 w 146"/>
                <a:gd name="T15" fmla="*/ 35 h 59"/>
                <a:gd name="T16" fmla="*/ 0 w 146"/>
                <a:gd name="T17" fmla="*/ 47 h 59"/>
                <a:gd name="T18" fmla="*/ 12 w 146"/>
                <a:gd name="T19" fmla="*/ 59 h 59"/>
                <a:gd name="T20" fmla="*/ 15 w 146"/>
                <a:gd name="T21" fmla="*/ 59 h 59"/>
                <a:gd name="T22" fmla="*/ 55 w 146"/>
                <a:gd name="T23" fmla="*/ 59 h 59"/>
                <a:gd name="T24" fmla="*/ 77 w 146"/>
                <a:gd name="T25" fmla="*/ 59 h 59"/>
                <a:gd name="T26" fmla="*/ 131 w 146"/>
                <a:gd name="T27" fmla="*/ 59 h 59"/>
                <a:gd name="T28" fmla="*/ 146 w 146"/>
                <a:gd name="T29" fmla="*/ 44 h 59"/>
                <a:gd name="T30" fmla="*/ 130 w 146"/>
                <a:gd name="T31"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59">
                  <a:moveTo>
                    <a:pt x="130" y="28"/>
                  </a:moveTo>
                  <a:cubicBezTo>
                    <a:pt x="129" y="28"/>
                    <a:pt x="128" y="28"/>
                    <a:pt x="127" y="28"/>
                  </a:cubicBezTo>
                  <a:cubicBezTo>
                    <a:pt x="126" y="13"/>
                    <a:pt x="114" y="0"/>
                    <a:pt x="98" y="0"/>
                  </a:cubicBezTo>
                  <a:cubicBezTo>
                    <a:pt x="84" y="0"/>
                    <a:pt x="73" y="9"/>
                    <a:pt x="69" y="22"/>
                  </a:cubicBezTo>
                  <a:cubicBezTo>
                    <a:pt x="65" y="18"/>
                    <a:pt x="60" y="16"/>
                    <a:pt x="54" y="16"/>
                  </a:cubicBezTo>
                  <a:cubicBezTo>
                    <a:pt x="43" y="16"/>
                    <a:pt x="33" y="24"/>
                    <a:pt x="32" y="35"/>
                  </a:cubicBezTo>
                  <a:cubicBezTo>
                    <a:pt x="28" y="36"/>
                    <a:pt x="24" y="38"/>
                    <a:pt x="22" y="40"/>
                  </a:cubicBezTo>
                  <a:cubicBezTo>
                    <a:pt x="19" y="37"/>
                    <a:pt x="16" y="35"/>
                    <a:pt x="12" y="35"/>
                  </a:cubicBezTo>
                  <a:cubicBezTo>
                    <a:pt x="5" y="35"/>
                    <a:pt x="0" y="40"/>
                    <a:pt x="0" y="47"/>
                  </a:cubicBezTo>
                  <a:cubicBezTo>
                    <a:pt x="0" y="54"/>
                    <a:pt x="5" y="59"/>
                    <a:pt x="12" y="59"/>
                  </a:cubicBezTo>
                  <a:cubicBezTo>
                    <a:pt x="15" y="59"/>
                    <a:pt x="15" y="59"/>
                    <a:pt x="15" y="59"/>
                  </a:cubicBezTo>
                  <a:cubicBezTo>
                    <a:pt x="55" y="59"/>
                    <a:pt x="55" y="59"/>
                    <a:pt x="55" y="59"/>
                  </a:cubicBezTo>
                  <a:cubicBezTo>
                    <a:pt x="77" y="59"/>
                    <a:pt x="77" y="59"/>
                    <a:pt x="77" y="59"/>
                  </a:cubicBezTo>
                  <a:cubicBezTo>
                    <a:pt x="131" y="59"/>
                    <a:pt x="131" y="59"/>
                    <a:pt x="131" y="59"/>
                  </a:cubicBezTo>
                  <a:cubicBezTo>
                    <a:pt x="139" y="59"/>
                    <a:pt x="146" y="52"/>
                    <a:pt x="146" y="44"/>
                  </a:cubicBezTo>
                  <a:cubicBezTo>
                    <a:pt x="146" y="35"/>
                    <a:pt x="138" y="28"/>
                    <a:pt x="130" y="2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769"/>
            <p:cNvSpPr>
              <a:spLocks/>
            </p:cNvSpPr>
            <p:nvPr/>
          </p:nvSpPr>
          <p:spPr bwMode="auto">
            <a:xfrm>
              <a:off x="6410" y="1241"/>
              <a:ext cx="461" cy="260"/>
            </a:xfrm>
            <a:custGeom>
              <a:avLst/>
              <a:gdLst>
                <a:gd name="T0" fmla="*/ 192 w 230"/>
                <a:gd name="T1" fmla="*/ 55 h 130"/>
                <a:gd name="T2" fmla="*/ 188 w 230"/>
                <a:gd name="T3" fmla="*/ 55 h 130"/>
                <a:gd name="T4" fmla="*/ 192 w 230"/>
                <a:gd name="T5" fmla="*/ 38 h 130"/>
                <a:gd name="T6" fmla="*/ 154 w 230"/>
                <a:gd name="T7" fmla="*/ 0 h 130"/>
                <a:gd name="T8" fmla="*/ 117 w 230"/>
                <a:gd name="T9" fmla="*/ 33 h 130"/>
                <a:gd name="T10" fmla="*/ 88 w 230"/>
                <a:gd name="T11" fmla="*/ 21 h 130"/>
                <a:gd name="T12" fmla="*/ 50 w 230"/>
                <a:gd name="T13" fmla="*/ 57 h 130"/>
                <a:gd name="T14" fmla="*/ 38 w 230"/>
                <a:gd name="T15" fmla="*/ 55 h 130"/>
                <a:gd name="T16" fmla="*/ 0 w 230"/>
                <a:gd name="T17" fmla="*/ 93 h 130"/>
                <a:gd name="T18" fmla="*/ 38 w 230"/>
                <a:gd name="T19" fmla="*/ 130 h 130"/>
                <a:gd name="T20" fmla="*/ 192 w 230"/>
                <a:gd name="T21" fmla="*/ 130 h 130"/>
                <a:gd name="T22" fmla="*/ 230 w 230"/>
                <a:gd name="T23" fmla="*/ 93 h 130"/>
                <a:gd name="T24" fmla="*/ 192 w 230"/>
                <a:gd name="T25" fmla="*/ 5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30">
                  <a:moveTo>
                    <a:pt x="192" y="55"/>
                  </a:moveTo>
                  <a:cubicBezTo>
                    <a:pt x="191" y="55"/>
                    <a:pt x="189" y="55"/>
                    <a:pt x="188" y="55"/>
                  </a:cubicBezTo>
                  <a:cubicBezTo>
                    <a:pt x="190" y="49"/>
                    <a:pt x="192" y="43"/>
                    <a:pt x="192" y="38"/>
                  </a:cubicBezTo>
                  <a:cubicBezTo>
                    <a:pt x="192" y="16"/>
                    <a:pt x="175" y="0"/>
                    <a:pt x="154" y="0"/>
                  </a:cubicBezTo>
                  <a:cubicBezTo>
                    <a:pt x="135" y="0"/>
                    <a:pt x="119" y="14"/>
                    <a:pt x="117" y="33"/>
                  </a:cubicBezTo>
                  <a:cubicBezTo>
                    <a:pt x="110" y="26"/>
                    <a:pt x="99" y="21"/>
                    <a:pt x="88" y="21"/>
                  </a:cubicBezTo>
                  <a:cubicBezTo>
                    <a:pt x="69" y="21"/>
                    <a:pt x="51" y="37"/>
                    <a:pt x="50" y="57"/>
                  </a:cubicBezTo>
                  <a:cubicBezTo>
                    <a:pt x="46" y="56"/>
                    <a:pt x="42" y="55"/>
                    <a:pt x="38" y="55"/>
                  </a:cubicBezTo>
                  <a:cubicBezTo>
                    <a:pt x="16" y="55"/>
                    <a:pt x="0" y="71"/>
                    <a:pt x="0" y="93"/>
                  </a:cubicBezTo>
                  <a:cubicBezTo>
                    <a:pt x="0" y="113"/>
                    <a:pt x="16" y="130"/>
                    <a:pt x="38" y="130"/>
                  </a:cubicBezTo>
                  <a:cubicBezTo>
                    <a:pt x="192" y="130"/>
                    <a:pt x="192" y="130"/>
                    <a:pt x="192" y="130"/>
                  </a:cubicBezTo>
                  <a:cubicBezTo>
                    <a:pt x="213" y="130"/>
                    <a:pt x="230" y="113"/>
                    <a:pt x="230" y="93"/>
                  </a:cubicBezTo>
                  <a:cubicBezTo>
                    <a:pt x="230" y="71"/>
                    <a:pt x="213" y="55"/>
                    <a:pt x="19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5"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Quality Assurance for Manufacturing | </a:t>
            </a:r>
            <a:r>
              <a:rPr lang="en-US" sz="3400" spc="0" dirty="0">
                <a:ln>
                  <a:noFill/>
                </a:ln>
                <a:solidFill>
                  <a:schemeClr val="accent2">
                    <a:lumMod val="75000"/>
                  </a:schemeClr>
                </a:solidFill>
              </a:rPr>
              <a:t>How to Start</a:t>
            </a:r>
          </a:p>
        </p:txBody>
      </p:sp>
      <p:sp>
        <p:nvSpPr>
          <p:cNvPr id="389"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grpSp>
        <p:nvGrpSpPr>
          <p:cNvPr id="684" name="Group 683"/>
          <p:cNvGrpSpPr/>
          <p:nvPr/>
        </p:nvGrpSpPr>
        <p:grpSpPr>
          <a:xfrm>
            <a:off x="-19354" y="1452614"/>
            <a:ext cx="12212066" cy="4884686"/>
            <a:chOff x="-14541" y="1452614"/>
            <a:chExt cx="12212066" cy="4884686"/>
          </a:xfrm>
        </p:grpSpPr>
        <p:sp>
          <p:nvSpPr>
            <p:cNvPr id="683" name="TextBox 682"/>
            <p:cNvSpPr txBox="1"/>
            <p:nvPr/>
          </p:nvSpPr>
          <p:spPr>
            <a:xfrm>
              <a:off x="2445328" y="1454725"/>
              <a:ext cx="2432304" cy="2447349"/>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3200" dirty="0">
                  <a:solidFill>
                    <a:schemeClr val="bg1"/>
                  </a:solidFill>
                </a:rPr>
                <a:t>DATA</a:t>
              </a:r>
            </a:p>
            <a:p>
              <a:pPr algn="ctr">
                <a:lnSpc>
                  <a:spcPct val="90000"/>
                </a:lnSpc>
                <a:spcAft>
                  <a:spcPts val="600"/>
                </a:spcAft>
              </a:pPr>
              <a:r>
                <a:rPr lang="en-US" dirty="0">
                  <a:solidFill>
                    <a:schemeClr val="bg1"/>
                  </a:solidFill>
                </a:rPr>
                <a:t>Are there identifiers for predictions?</a:t>
              </a:r>
            </a:p>
          </p:txBody>
        </p:sp>
        <p:sp>
          <p:nvSpPr>
            <p:cNvPr id="364" name="TextBox 363"/>
            <p:cNvSpPr txBox="1"/>
            <p:nvPr/>
          </p:nvSpPr>
          <p:spPr>
            <a:xfrm>
              <a:off x="-14541" y="3889951"/>
              <a:ext cx="2432304" cy="2447349"/>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3200" dirty="0">
                  <a:solidFill>
                    <a:schemeClr val="bg1"/>
                  </a:solidFill>
                </a:rPr>
                <a:t>GOALS</a:t>
              </a:r>
            </a:p>
            <a:p>
              <a:pPr algn="ctr">
                <a:lnSpc>
                  <a:spcPct val="90000"/>
                </a:lnSpc>
                <a:spcAft>
                  <a:spcPts val="600"/>
                </a:spcAft>
              </a:pPr>
              <a:r>
                <a:rPr lang="en-US" dirty="0">
                  <a:solidFill>
                    <a:schemeClr val="bg1"/>
                  </a:solidFill>
                </a:rPr>
                <a:t>Has a use case been defined?</a:t>
              </a:r>
            </a:p>
          </p:txBody>
        </p:sp>
        <p:sp>
          <p:nvSpPr>
            <p:cNvPr id="365" name="TextBox 364"/>
            <p:cNvSpPr txBox="1"/>
            <p:nvPr/>
          </p:nvSpPr>
          <p:spPr>
            <a:xfrm>
              <a:off x="4879329" y="3889951"/>
              <a:ext cx="2432304" cy="2447349"/>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3200" dirty="0">
                  <a:solidFill>
                    <a:schemeClr val="bg1"/>
                  </a:solidFill>
                </a:rPr>
                <a:t>QUALITY</a:t>
              </a:r>
            </a:p>
            <a:p>
              <a:pPr algn="ctr">
                <a:lnSpc>
                  <a:spcPct val="90000"/>
                </a:lnSpc>
                <a:spcAft>
                  <a:spcPts val="600"/>
                </a:spcAft>
              </a:pPr>
              <a:r>
                <a:rPr lang="en-US" dirty="0">
                  <a:solidFill>
                    <a:schemeClr val="bg1"/>
                  </a:solidFill>
                </a:rPr>
                <a:t>Is the data applicable and accurate?</a:t>
              </a:r>
            </a:p>
          </p:txBody>
        </p:sp>
        <p:sp>
          <p:nvSpPr>
            <p:cNvPr id="366" name="TextBox 365"/>
            <p:cNvSpPr txBox="1"/>
            <p:nvPr/>
          </p:nvSpPr>
          <p:spPr>
            <a:xfrm>
              <a:off x="7315784" y="1452614"/>
              <a:ext cx="2432304" cy="2447349"/>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3200" spc="-140" dirty="0">
                  <a:solidFill>
                    <a:schemeClr val="bg1"/>
                  </a:solidFill>
                </a:rPr>
                <a:t>EXPERTISE</a:t>
              </a:r>
            </a:p>
            <a:p>
              <a:pPr algn="ctr">
                <a:lnSpc>
                  <a:spcPct val="90000"/>
                </a:lnSpc>
                <a:spcAft>
                  <a:spcPts val="600"/>
                </a:spcAft>
              </a:pPr>
              <a:r>
                <a:rPr lang="en-US" dirty="0">
                  <a:solidFill>
                    <a:schemeClr val="bg1"/>
                  </a:solidFill>
                </a:rPr>
                <a:t>Are there examples of past failures?</a:t>
              </a:r>
            </a:p>
          </p:txBody>
        </p:sp>
        <p:sp>
          <p:nvSpPr>
            <p:cNvPr id="367" name="TextBox 366"/>
            <p:cNvSpPr txBox="1"/>
            <p:nvPr/>
          </p:nvSpPr>
          <p:spPr>
            <a:xfrm>
              <a:off x="9765221" y="3888688"/>
              <a:ext cx="2432304" cy="2447349"/>
            </a:xfrm>
            <a:prstGeom prst="rect">
              <a:avLst/>
            </a:prstGeom>
            <a:noFill/>
          </p:spPr>
          <p:txBody>
            <a:bodyPr wrap="square" lIns="182880" tIns="146304" rIns="182880" bIns="146304" rtlCol="0" anchor="ctr" anchorCtr="0">
              <a:noAutofit/>
            </a:bodyPr>
            <a:lstStyle/>
            <a:p>
              <a:pPr algn="ctr">
                <a:lnSpc>
                  <a:spcPct val="90000"/>
                </a:lnSpc>
                <a:spcAft>
                  <a:spcPts val="600"/>
                </a:spcAft>
              </a:pPr>
              <a:r>
                <a:rPr lang="en-US" sz="3200" dirty="0">
                  <a:solidFill>
                    <a:schemeClr val="bg1"/>
                  </a:solidFill>
                </a:rPr>
                <a:t>QUANTITY</a:t>
              </a:r>
            </a:p>
            <a:p>
              <a:pPr algn="ctr">
                <a:lnSpc>
                  <a:spcPct val="90000"/>
                </a:lnSpc>
                <a:spcAft>
                  <a:spcPts val="600"/>
                </a:spcAft>
              </a:pPr>
              <a:r>
                <a:rPr lang="en-US" dirty="0">
                  <a:solidFill>
                    <a:schemeClr val="bg1"/>
                  </a:solidFill>
                </a:rPr>
                <a:t>Is there enough data for an accurate prediction?</a:t>
              </a:r>
            </a:p>
          </p:txBody>
        </p:sp>
      </p:grpSp>
    </p:spTree>
    <p:extLst>
      <p:ext uri="{BB962C8B-B14F-4D97-AF65-F5344CB8AC3E}">
        <p14:creationId xmlns:p14="http://schemas.microsoft.com/office/powerpoint/2010/main" val="11322669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4"/>
          <p:cNvGrpSpPr>
            <a:grpSpLocks noChangeAspect="1"/>
          </p:cNvGrpSpPr>
          <p:nvPr/>
        </p:nvGrpSpPr>
        <p:grpSpPr bwMode="auto">
          <a:xfrm>
            <a:off x="0" y="882650"/>
            <a:ext cx="12198350" cy="6081713"/>
            <a:chOff x="0" y="556"/>
            <a:chExt cx="7684" cy="3831"/>
          </a:xfrm>
        </p:grpSpPr>
        <p:sp>
          <p:nvSpPr>
            <p:cNvPr id="26" name="AutoShape 3"/>
            <p:cNvSpPr>
              <a:spLocks noChangeAspect="1" noChangeArrowheads="1" noTextEdit="1"/>
            </p:cNvSpPr>
            <p:nvPr/>
          </p:nvSpPr>
          <p:spPr bwMode="auto">
            <a:xfrm>
              <a:off x="0" y="556"/>
              <a:ext cx="7684" cy="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05"/>
            <p:cNvGrpSpPr>
              <a:grpSpLocks/>
            </p:cNvGrpSpPr>
            <p:nvPr/>
          </p:nvGrpSpPr>
          <p:grpSpPr bwMode="auto">
            <a:xfrm>
              <a:off x="0" y="558"/>
              <a:ext cx="7682" cy="3831"/>
              <a:chOff x="0" y="558"/>
              <a:chExt cx="7682" cy="3831"/>
            </a:xfrm>
          </p:grpSpPr>
          <p:sp>
            <p:nvSpPr>
              <p:cNvPr id="74" name="Rectangle 5"/>
              <p:cNvSpPr>
                <a:spLocks noChangeArrowheads="1"/>
              </p:cNvSpPr>
              <p:nvPr/>
            </p:nvSpPr>
            <p:spPr bwMode="auto">
              <a:xfrm>
                <a:off x="0" y="558"/>
                <a:ext cx="7682" cy="3762"/>
              </a:xfrm>
              <a:prstGeom prst="rect">
                <a:avLst/>
              </a:prstGeom>
              <a:solidFill>
                <a:srgbClr val="64E2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
              <p:cNvSpPr>
                <a:spLocks noChangeArrowheads="1"/>
              </p:cNvSpPr>
              <p:nvPr/>
            </p:nvSpPr>
            <p:spPr bwMode="auto">
              <a:xfrm>
                <a:off x="0" y="558"/>
                <a:ext cx="7682" cy="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
              <p:cNvSpPr>
                <a:spLocks noChangeArrowheads="1"/>
              </p:cNvSpPr>
              <p:nvPr/>
            </p:nvSpPr>
            <p:spPr bwMode="auto">
              <a:xfrm>
                <a:off x="0" y="4053"/>
                <a:ext cx="7682" cy="267"/>
              </a:xfrm>
              <a:prstGeom prst="rect">
                <a:avLst/>
              </a:prstGeom>
              <a:solidFill>
                <a:srgbClr val="4C9D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
              <p:cNvSpPr>
                <a:spLocks noChangeArrowheads="1"/>
              </p:cNvSpPr>
              <p:nvPr/>
            </p:nvSpPr>
            <p:spPr bwMode="auto">
              <a:xfrm>
                <a:off x="0" y="4053"/>
                <a:ext cx="768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
              <p:cNvSpPr>
                <a:spLocks noChangeArrowheads="1"/>
              </p:cNvSpPr>
              <p:nvPr/>
            </p:nvSpPr>
            <p:spPr bwMode="auto">
              <a:xfrm>
                <a:off x="2483" y="4139"/>
                <a:ext cx="5199" cy="8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p:cNvSpPr>
                <a:spLocks noEditPoints="1"/>
              </p:cNvSpPr>
              <p:nvPr/>
            </p:nvSpPr>
            <p:spPr bwMode="auto">
              <a:xfrm>
                <a:off x="410" y="2305"/>
                <a:ext cx="1993" cy="1149"/>
              </a:xfrm>
              <a:custGeom>
                <a:avLst/>
                <a:gdLst>
                  <a:gd name="T0" fmla="*/ 1993 w 1993"/>
                  <a:gd name="T1" fmla="*/ 1149 h 1149"/>
                  <a:gd name="T2" fmla="*/ 1657 w 1993"/>
                  <a:gd name="T3" fmla="*/ 1149 h 1149"/>
                  <a:gd name="T4" fmla="*/ 1689 w 1993"/>
                  <a:gd name="T5" fmla="*/ 0 h 1149"/>
                  <a:gd name="T6" fmla="*/ 1961 w 1993"/>
                  <a:gd name="T7" fmla="*/ 0 h 1149"/>
                  <a:gd name="T8" fmla="*/ 1993 w 1993"/>
                  <a:gd name="T9" fmla="*/ 1149 h 1149"/>
                  <a:gd name="T10" fmla="*/ 358 w 1993"/>
                  <a:gd name="T11" fmla="*/ 759 h 1149"/>
                  <a:gd name="T12" fmla="*/ 0 w 1993"/>
                  <a:gd name="T13" fmla="*/ 1119 h 1149"/>
                  <a:gd name="T14" fmla="*/ 358 w 1993"/>
                  <a:gd name="T15" fmla="*/ 1119 h 1149"/>
                  <a:gd name="T16" fmla="*/ 358 w 1993"/>
                  <a:gd name="T17" fmla="*/ 759 h 1149"/>
                  <a:gd name="T18" fmla="*/ 719 w 1993"/>
                  <a:gd name="T19" fmla="*/ 759 h 1149"/>
                  <a:gd name="T20" fmla="*/ 358 w 1993"/>
                  <a:gd name="T21" fmla="*/ 1119 h 1149"/>
                  <a:gd name="T22" fmla="*/ 719 w 1993"/>
                  <a:gd name="T23" fmla="*/ 1119 h 1149"/>
                  <a:gd name="T24" fmla="*/ 719 w 1993"/>
                  <a:gd name="T25" fmla="*/ 759 h 1149"/>
                  <a:gd name="T26" fmla="*/ 1073 w 1993"/>
                  <a:gd name="T27" fmla="*/ 759 h 1149"/>
                  <a:gd name="T28" fmla="*/ 715 w 1993"/>
                  <a:gd name="T29" fmla="*/ 1119 h 1149"/>
                  <a:gd name="T30" fmla="*/ 1073 w 1993"/>
                  <a:gd name="T31" fmla="*/ 1119 h 1149"/>
                  <a:gd name="T32" fmla="*/ 1073 w 1993"/>
                  <a:gd name="T33" fmla="*/ 759 h 1149"/>
                  <a:gd name="T34" fmla="*/ 1433 w 1993"/>
                  <a:gd name="T35" fmla="*/ 759 h 1149"/>
                  <a:gd name="T36" fmla="*/ 1073 w 1993"/>
                  <a:gd name="T37" fmla="*/ 1119 h 1149"/>
                  <a:gd name="T38" fmla="*/ 1433 w 1993"/>
                  <a:gd name="T39" fmla="*/ 1119 h 1149"/>
                  <a:gd name="T40" fmla="*/ 1433 w 1993"/>
                  <a:gd name="T41" fmla="*/ 75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3" h="1149">
                    <a:moveTo>
                      <a:pt x="1993" y="1149"/>
                    </a:moveTo>
                    <a:lnTo>
                      <a:pt x="1657" y="1149"/>
                    </a:lnTo>
                    <a:lnTo>
                      <a:pt x="1689" y="0"/>
                    </a:lnTo>
                    <a:lnTo>
                      <a:pt x="1961" y="0"/>
                    </a:lnTo>
                    <a:lnTo>
                      <a:pt x="1993" y="1149"/>
                    </a:lnTo>
                    <a:close/>
                    <a:moveTo>
                      <a:pt x="358" y="759"/>
                    </a:moveTo>
                    <a:lnTo>
                      <a:pt x="0" y="1119"/>
                    </a:lnTo>
                    <a:lnTo>
                      <a:pt x="358" y="1119"/>
                    </a:lnTo>
                    <a:lnTo>
                      <a:pt x="358" y="759"/>
                    </a:lnTo>
                    <a:close/>
                    <a:moveTo>
                      <a:pt x="719" y="759"/>
                    </a:moveTo>
                    <a:lnTo>
                      <a:pt x="358" y="1119"/>
                    </a:lnTo>
                    <a:lnTo>
                      <a:pt x="719" y="1119"/>
                    </a:lnTo>
                    <a:lnTo>
                      <a:pt x="719" y="759"/>
                    </a:lnTo>
                    <a:close/>
                    <a:moveTo>
                      <a:pt x="1073" y="759"/>
                    </a:moveTo>
                    <a:lnTo>
                      <a:pt x="715" y="1119"/>
                    </a:lnTo>
                    <a:lnTo>
                      <a:pt x="1073" y="1119"/>
                    </a:lnTo>
                    <a:lnTo>
                      <a:pt x="1073" y="759"/>
                    </a:lnTo>
                    <a:close/>
                    <a:moveTo>
                      <a:pt x="1433" y="759"/>
                    </a:moveTo>
                    <a:lnTo>
                      <a:pt x="1073" y="1119"/>
                    </a:lnTo>
                    <a:lnTo>
                      <a:pt x="1433" y="1119"/>
                    </a:lnTo>
                    <a:lnTo>
                      <a:pt x="1433" y="75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p:cNvSpPr>
                <a:spLocks noEditPoints="1"/>
              </p:cNvSpPr>
              <p:nvPr/>
            </p:nvSpPr>
            <p:spPr bwMode="auto">
              <a:xfrm>
                <a:off x="410" y="2305"/>
                <a:ext cx="1993" cy="1149"/>
              </a:xfrm>
              <a:custGeom>
                <a:avLst/>
                <a:gdLst>
                  <a:gd name="T0" fmla="*/ 1993 w 1993"/>
                  <a:gd name="T1" fmla="*/ 1149 h 1149"/>
                  <a:gd name="T2" fmla="*/ 1657 w 1993"/>
                  <a:gd name="T3" fmla="*/ 1149 h 1149"/>
                  <a:gd name="T4" fmla="*/ 1689 w 1993"/>
                  <a:gd name="T5" fmla="*/ 0 h 1149"/>
                  <a:gd name="T6" fmla="*/ 1961 w 1993"/>
                  <a:gd name="T7" fmla="*/ 0 h 1149"/>
                  <a:gd name="T8" fmla="*/ 1993 w 1993"/>
                  <a:gd name="T9" fmla="*/ 1149 h 1149"/>
                  <a:gd name="T10" fmla="*/ 358 w 1993"/>
                  <a:gd name="T11" fmla="*/ 759 h 1149"/>
                  <a:gd name="T12" fmla="*/ 0 w 1993"/>
                  <a:gd name="T13" fmla="*/ 1119 h 1149"/>
                  <a:gd name="T14" fmla="*/ 358 w 1993"/>
                  <a:gd name="T15" fmla="*/ 1119 h 1149"/>
                  <a:gd name="T16" fmla="*/ 358 w 1993"/>
                  <a:gd name="T17" fmla="*/ 759 h 1149"/>
                  <a:gd name="T18" fmla="*/ 719 w 1993"/>
                  <a:gd name="T19" fmla="*/ 759 h 1149"/>
                  <a:gd name="T20" fmla="*/ 358 w 1993"/>
                  <a:gd name="T21" fmla="*/ 1119 h 1149"/>
                  <a:gd name="T22" fmla="*/ 719 w 1993"/>
                  <a:gd name="T23" fmla="*/ 1119 h 1149"/>
                  <a:gd name="T24" fmla="*/ 719 w 1993"/>
                  <a:gd name="T25" fmla="*/ 759 h 1149"/>
                  <a:gd name="T26" fmla="*/ 1073 w 1993"/>
                  <a:gd name="T27" fmla="*/ 759 h 1149"/>
                  <a:gd name="T28" fmla="*/ 715 w 1993"/>
                  <a:gd name="T29" fmla="*/ 1119 h 1149"/>
                  <a:gd name="T30" fmla="*/ 1073 w 1993"/>
                  <a:gd name="T31" fmla="*/ 1119 h 1149"/>
                  <a:gd name="T32" fmla="*/ 1073 w 1993"/>
                  <a:gd name="T33" fmla="*/ 759 h 1149"/>
                  <a:gd name="T34" fmla="*/ 1433 w 1993"/>
                  <a:gd name="T35" fmla="*/ 759 h 1149"/>
                  <a:gd name="T36" fmla="*/ 1073 w 1993"/>
                  <a:gd name="T37" fmla="*/ 1119 h 1149"/>
                  <a:gd name="T38" fmla="*/ 1433 w 1993"/>
                  <a:gd name="T39" fmla="*/ 1119 h 1149"/>
                  <a:gd name="T40" fmla="*/ 1433 w 1993"/>
                  <a:gd name="T41" fmla="*/ 75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3" h="1149">
                    <a:moveTo>
                      <a:pt x="1993" y="1149"/>
                    </a:moveTo>
                    <a:lnTo>
                      <a:pt x="1657" y="1149"/>
                    </a:lnTo>
                    <a:lnTo>
                      <a:pt x="1689" y="0"/>
                    </a:lnTo>
                    <a:lnTo>
                      <a:pt x="1961" y="0"/>
                    </a:lnTo>
                    <a:lnTo>
                      <a:pt x="1993" y="1149"/>
                    </a:lnTo>
                    <a:moveTo>
                      <a:pt x="358" y="759"/>
                    </a:moveTo>
                    <a:lnTo>
                      <a:pt x="0" y="1119"/>
                    </a:lnTo>
                    <a:lnTo>
                      <a:pt x="358" y="1119"/>
                    </a:lnTo>
                    <a:lnTo>
                      <a:pt x="358" y="759"/>
                    </a:lnTo>
                    <a:moveTo>
                      <a:pt x="719" y="759"/>
                    </a:moveTo>
                    <a:lnTo>
                      <a:pt x="358" y="1119"/>
                    </a:lnTo>
                    <a:lnTo>
                      <a:pt x="719" y="1119"/>
                    </a:lnTo>
                    <a:lnTo>
                      <a:pt x="719" y="759"/>
                    </a:lnTo>
                    <a:moveTo>
                      <a:pt x="1073" y="759"/>
                    </a:moveTo>
                    <a:lnTo>
                      <a:pt x="715" y="1119"/>
                    </a:lnTo>
                    <a:lnTo>
                      <a:pt x="1073" y="1119"/>
                    </a:lnTo>
                    <a:lnTo>
                      <a:pt x="1073" y="759"/>
                    </a:lnTo>
                    <a:moveTo>
                      <a:pt x="1433" y="759"/>
                    </a:moveTo>
                    <a:lnTo>
                      <a:pt x="1073" y="1119"/>
                    </a:lnTo>
                    <a:lnTo>
                      <a:pt x="1433" y="1119"/>
                    </a:lnTo>
                    <a:lnTo>
                      <a:pt x="1433" y="7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p:cNvSpPr>
                <a:spLocks/>
              </p:cNvSpPr>
              <p:nvPr/>
            </p:nvSpPr>
            <p:spPr bwMode="auto">
              <a:xfrm>
                <a:off x="2235" y="2305"/>
                <a:ext cx="168" cy="1119"/>
              </a:xfrm>
              <a:custGeom>
                <a:avLst/>
                <a:gdLst>
                  <a:gd name="T0" fmla="*/ 136 w 168"/>
                  <a:gd name="T1" fmla="*/ 0 h 1119"/>
                  <a:gd name="T2" fmla="*/ 0 w 168"/>
                  <a:gd name="T3" fmla="*/ 0 h 1119"/>
                  <a:gd name="T4" fmla="*/ 0 w 168"/>
                  <a:gd name="T5" fmla="*/ 1119 h 1119"/>
                  <a:gd name="T6" fmla="*/ 168 w 168"/>
                  <a:gd name="T7" fmla="*/ 1119 h 1119"/>
                  <a:gd name="T8" fmla="*/ 136 w 168"/>
                  <a:gd name="T9" fmla="*/ 0 h 1119"/>
                </a:gdLst>
                <a:ahLst/>
                <a:cxnLst>
                  <a:cxn ang="0">
                    <a:pos x="T0" y="T1"/>
                  </a:cxn>
                  <a:cxn ang="0">
                    <a:pos x="T2" y="T3"/>
                  </a:cxn>
                  <a:cxn ang="0">
                    <a:pos x="T4" y="T5"/>
                  </a:cxn>
                  <a:cxn ang="0">
                    <a:pos x="T6" y="T7"/>
                  </a:cxn>
                  <a:cxn ang="0">
                    <a:pos x="T8" y="T9"/>
                  </a:cxn>
                </a:cxnLst>
                <a:rect l="0" t="0" r="r" b="b"/>
                <a:pathLst>
                  <a:path w="168" h="1119">
                    <a:moveTo>
                      <a:pt x="136" y="0"/>
                    </a:moveTo>
                    <a:lnTo>
                      <a:pt x="0" y="0"/>
                    </a:lnTo>
                    <a:lnTo>
                      <a:pt x="0" y="1119"/>
                    </a:lnTo>
                    <a:lnTo>
                      <a:pt x="168" y="1119"/>
                    </a:lnTo>
                    <a:lnTo>
                      <a:pt x="136"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p:cNvSpPr>
                <a:spLocks/>
              </p:cNvSpPr>
              <p:nvPr/>
            </p:nvSpPr>
            <p:spPr bwMode="auto">
              <a:xfrm>
                <a:off x="2235" y="2305"/>
                <a:ext cx="168" cy="1119"/>
              </a:xfrm>
              <a:custGeom>
                <a:avLst/>
                <a:gdLst>
                  <a:gd name="T0" fmla="*/ 136 w 168"/>
                  <a:gd name="T1" fmla="*/ 0 h 1119"/>
                  <a:gd name="T2" fmla="*/ 0 w 168"/>
                  <a:gd name="T3" fmla="*/ 0 h 1119"/>
                  <a:gd name="T4" fmla="*/ 0 w 168"/>
                  <a:gd name="T5" fmla="*/ 1119 h 1119"/>
                  <a:gd name="T6" fmla="*/ 168 w 168"/>
                  <a:gd name="T7" fmla="*/ 1119 h 1119"/>
                  <a:gd name="T8" fmla="*/ 136 w 168"/>
                  <a:gd name="T9" fmla="*/ 0 h 1119"/>
                </a:gdLst>
                <a:ahLst/>
                <a:cxnLst>
                  <a:cxn ang="0">
                    <a:pos x="T0" y="T1"/>
                  </a:cxn>
                  <a:cxn ang="0">
                    <a:pos x="T2" y="T3"/>
                  </a:cxn>
                  <a:cxn ang="0">
                    <a:pos x="T4" y="T5"/>
                  </a:cxn>
                  <a:cxn ang="0">
                    <a:pos x="T6" y="T7"/>
                  </a:cxn>
                  <a:cxn ang="0">
                    <a:pos x="T8" y="T9"/>
                  </a:cxn>
                </a:cxnLst>
                <a:rect l="0" t="0" r="r" b="b"/>
                <a:pathLst>
                  <a:path w="168" h="1119">
                    <a:moveTo>
                      <a:pt x="136" y="0"/>
                    </a:moveTo>
                    <a:lnTo>
                      <a:pt x="0" y="0"/>
                    </a:lnTo>
                    <a:lnTo>
                      <a:pt x="0" y="1119"/>
                    </a:lnTo>
                    <a:lnTo>
                      <a:pt x="168" y="1119"/>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4"/>
              <p:cNvSpPr>
                <a:spLocks noChangeArrowheads="1"/>
              </p:cNvSpPr>
              <p:nvPr/>
            </p:nvSpPr>
            <p:spPr bwMode="auto">
              <a:xfrm>
                <a:off x="366" y="3424"/>
                <a:ext cx="2117" cy="79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5"/>
              <p:cNvSpPr>
                <a:spLocks noChangeArrowheads="1"/>
              </p:cNvSpPr>
              <p:nvPr/>
            </p:nvSpPr>
            <p:spPr bwMode="auto">
              <a:xfrm>
                <a:off x="366" y="3424"/>
                <a:ext cx="2117"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p:cNvSpPr>
                <a:spLocks noEditPoints="1"/>
              </p:cNvSpPr>
              <p:nvPr/>
            </p:nvSpPr>
            <p:spPr bwMode="auto">
              <a:xfrm>
                <a:off x="576" y="3534"/>
                <a:ext cx="1771" cy="687"/>
              </a:xfrm>
              <a:custGeom>
                <a:avLst/>
                <a:gdLst>
                  <a:gd name="T0" fmla="*/ 224 w 1771"/>
                  <a:gd name="T1" fmla="*/ 687 h 687"/>
                  <a:gd name="T2" fmla="*/ 0 w 1771"/>
                  <a:gd name="T3" fmla="*/ 687 h 687"/>
                  <a:gd name="T4" fmla="*/ 0 w 1771"/>
                  <a:gd name="T5" fmla="*/ 353 h 687"/>
                  <a:gd name="T6" fmla="*/ 224 w 1771"/>
                  <a:gd name="T7" fmla="*/ 353 h 687"/>
                  <a:gd name="T8" fmla="*/ 224 w 1771"/>
                  <a:gd name="T9" fmla="*/ 687 h 687"/>
                  <a:gd name="T10" fmla="*/ 469 w 1771"/>
                  <a:gd name="T11" fmla="*/ 353 h 687"/>
                  <a:gd name="T12" fmla="*/ 242 w 1771"/>
                  <a:gd name="T13" fmla="*/ 353 h 687"/>
                  <a:gd name="T14" fmla="*/ 242 w 1771"/>
                  <a:gd name="T15" fmla="*/ 687 h 687"/>
                  <a:gd name="T16" fmla="*/ 469 w 1771"/>
                  <a:gd name="T17" fmla="*/ 687 h 687"/>
                  <a:gd name="T18" fmla="*/ 469 w 1771"/>
                  <a:gd name="T19" fmla="*/ 353 h 687"/>
                  <a:gd name="T20" fmla="*/ 823 w 1771"/>
                  <a:gd name="T21" fmla="*/ 0 h 687"/>
                  <a:gd name="T22" fmla="*/ 633 w 1771"/>
                  <a:gd name="T23" fmla="*/ 0 h 687"/>
                  <a:gd name="T24" fmla="*/ 633 w 1771"/>
                  <a:gd name="T25" fmla="*/ 190 h 687"/>
                  <a:gd name="T26" fmla="*/ 823 w 1771"/>
                  <a:gd name="T27" fmla="*/ 190 h 687"/>
                  <a:gd name="T28" fmla="*/ 823 w 1771"/>
                  <a:gd name="T29" fmla="*/ 0 h 687"/>
                  <a:gd name="T30" fmla="*/ 1139 w 1771"/>
                  <a:gd name="T31" fmla="*/ 0 h 687"/>
                  <a:gd name="T32" fmla="*/ 949 w 1771"/>
                  <a:gd name="T33" fmla="*/ 0 h 687"/>
                  <a:gd name="T34" fmla="*/ 949 w 1771"/>
                  <a:gd name="T35" fmla="*/ 190 h 687"/>
                  <a:gd name="T36" fmla="*/ 1139 w 1771"/>
                  <a:gd name="T37" fmla="*/ 190 h 687"/>
                  <a:gd name="T38" fmla="*/ 1139 w 1771"/>
                  <a:gd name="T39" fmla="*/ 0 h 687"/>
                  <a:gd name="T40" fmla="*/ 188 w 1771"/>
                  <a:gd name="T41" fmla="*/ 0 h 687"/>
                  <a:gd name="T42" fmla="*/ 0 w 1771"/>
                  <a:gd name="T43" fmla="*/ 0 h 687"/>
                  <a:gd name="T44" fmla="*/ 0 w 1771"/>
                  <a:gd name="T45" fmla="*/ 190 h 687"/>
                  <a:gd name="T46" fmla="*/ 188 w 1771"/>
                  <a:gd name="T47" fmla="*/ 190 h 687"/>
                  <a:gd name="T48" fmla="*/ 188 w 1771"/>
                  <a:gd name="T49" fmla="*/ 0 h 687"/>
                  <a:gd name="T50" fmla="*/ 505 w 1771"/>
                  <a:gd name="T51" fmla="*/ 0 h 687"/>
                  <a:gd name="T52" fmla="*/ 316 w 1771"/>
                  <a:gd name="T53" fmla="*/ 0 h 687"/>
                  <a:gd name="T54" fmla="*/ 316 w 1771"/>
                  <a:gd name="T55" fmla="*/ 190 h 687"/>
                  <a:gd name="T56" fmla="*/ 505 w 1771"/>
                  <a:gd name="T57" fmla="*/ 190 h 687"/>
                  <a:gd name="T58" fmla="*/ 505 w 1771"/>
                  <a:gd name="T59" fmla="*/ 0 h 687"/>
                  <a:gd name="T60" fmla="*/ 1455 w 1771"/>
                  <a:gd name="T61" fmla="*/ 0 h 687"/>
                  <a:gd name="T62" fmla="*/ 1267 w 1771"/>
                  <a:gd name="T63" fmla="*/ 0 h 687"/>
                  <a:gd name="T64" fmla="*/ 1267 w 1771"/>
                  <a:gd name="T65" fmla="*/ 190 h 687"/>
                  <a:gd name="T66" fmla="*/ 1455 w 1771"/>
                  <a:gd name="T67" fmla="*/ 190 h 687"/>
                  <a:gd name="T68" fmla="*/ 1455 w 1771"/>
                  <a:gd name="T69" fmla="*/ 0 h 687"/>
                  <a:gd name="T70" fmla="*/ 1771 w 1771"/>
                  <a:gd name="T71" fmla="*/ 0 h 687"/>
                  <a:gd name="T72" fmla="*/ 1583 w 1771"/>
                  <a:gd name="T73" fmla="*/ 0 h 687"/>
                  <a:gd name="T74" fmla="*/ 1583 w 1771"/>
                  <a:gd name="T75" fmla="*/ 190 h 687"/>
                  <a:gd name="T76" fmla="*/ 1771 w 1771"/>
                  <a:gd name="T77" fmla="*/ 190 h 687"/>
                  <a:gd name="T78" fmla="*/ 1771 w 1771"/>
                  <a:gd name="T79" fmla="*/ 0 h 687"/>
                  <a:gd name="T80" fmla="*/ 823 w 1771"/>
                  <a:gd name="T81" fmla="*/ 263 h 687"/>
                  <a:gd name="T82" fmla="*/ 633 w 1771"/>
                  <a:gd name="T83" fmla="*/ 263 h 687"/>
                  <a:gd name="T84" fmla="*/ 633 w 1771"/>
                  <a:gd name="T85" fmla="*/ 453 h 687"/>
                  <a:gd name="T86" fmla="*/ 823 w 1771"/>
                  <a:gd name="T87" fmla="*/ 453 h 687"/>
                  <a:gd name="T88" fmla="*/ 823 w 1771"/>
                  <a:gd name="T89" fmla="*/ 263 h 687"/>
                  <a:gd name="T90" fmla="*/ 1139 w 1771"/>
                  <a:gd name="T91" fmla="*/ 263 h 687"/>
                  <a:gd name="T92" fmla="*/ 949 w 1771"/>
                  <a:gd name="T93" fmla="*/ 263 h 687"/>
                  <a:gd name="T94" fmla="*/ 949 w 1771"/>
                  <a:gd name="T95" fmla="*/ 453 h 687"/>
                  <a:gd name="T96" fmla="*/ 1139 w 1771"/>
                  <a:gd name="T97" fmla="*/ 453 h 687"/>
                  <a:gd name="T98" fmla="*/ 1139 w 1771"/>
                  <a:gd name="T99" fmla="*/ 263 h 687"/>
                  <a:gd name="T100" fmla="*/ 1455 w 1771"/>
                  <a:gd name="T101" fmla="*/ 263 h 687"/>
                  <a:gd name="T102" fmla="*/ 1267 w 1771"/>
                  <a:gd name="T103" fmla="*/ 263 h 687"/>
                  <a:gd name="T104" fmla="*/ 1267 w 1771"/>
                  <a:gd name="T105" fmla="*/ 453 h 687"/>
                  <a:gd name="T106" fmla="*/ 1455 w 1771"/>
                  <a:gd name="T107" fmla="*/ 453 h 687"/>
                  <a:gd name="T108" fmla="*/ 1455 w 1771"/>
                  <a:gd name="T109" fmla="*/ 263 h 687"/>
                  <a:gd name="T110" fmla="*/ 1771 w 1771"/>
                  <a:gd name="T111" fmla="*/ 263 h 687"/>
                  <a:gd name="T112" fmla="*/ 1583 w 1771"/>
                  <a:gd name="T113" fmla="*/ 263 h 687"/>
                  <a:gd name="T114" fmla="*/ 1583 w 1771"/>
                  <a:gd name="T115" fmla="*/ 453 h 687"/>
                  <a:gd name="T116" fmla="*/ 1771 w 1771"/>
                  <a:gd name="T117" fmla="*/ 453 h 687"/>
                  <a:gd name="T118" fmla="*/ 1771 w 1771"/>
                  <a:gd name="T119" fmla="*/ 26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1" h="687">
                    <a:moveTo>
                      <a:pt x="224" y="687"/>
                    </a:moveTo>
                    <a:lnTo>
                      <a:pt x="0" y="687"/>
                    </a:lnTo>
                    <a:lnTo>
                      <a:pt x="0" y="353"/>
                    </a:lnTo>
                    <a:lnTo>
                      <a:pt x="224" y="353"/>
                    </a:lnTo>
                    <a:lnTo>
                      <a:pt x="224" y="687"/>
                    </a:lnTo>
                    <a:close/>
                    <a:moveTo>
                      <a:pt x="469" y="353"/>
                    </a:moveTo>
                    <a:lnTo>
                      <a:pt x="242" y="353"/>
                    </a:lnTo>
                    <a:lnTo>
                      <a:pt x="242" y="687"/>
                    </a:lnTo>
                    <a:lnTo>
                      <a:pt x="469" y="687"/>
                    </a:lnTo>
                    <a:lnTo>
                      <a:pt x="469" y="353"/>
                    </a:lnTo>
                    <a:close/>
                    <a:moveTo>
                      <a:pt x="823" y="0"/>
                    </a:moveTo>
                    <a:lnTo>
                      <a:pt x="633" y="0"/>
                    </a:lnTo>
                    <a:lnTo>
                      <a:pt x="633" y="190"/>
                    </a:lnTo>
                    <a:lnTo>
                      <a:pt x="823" y="190"/>
                    </a:lnTo>
                    <a:lnTo>
                      <a:pt x="823" y="0"/>
                    </a:lnTo>
                    <a:close/>
                    <a:moveTo>
                      <a:pt x="1139" y="0"/>
                    </a:moveTo>
                    <a:lnTo>
                      <a:pt x="949" y="0"/>
                    </a:lnTo>
                    <a:lnTo>
                      <a:pt x="949" y="190"/>
                    </a:lnTo>
                    <a:lnTo>
                      <a:pt x="1139" y="190"/>
                    </a:lnTo>
                    <a:lnTo>
                      <a:pt x="1139" y="0"/>
                    </a:lnTo>
                    <a:close/>
                    <a:moveTo>
                      <a:pt x="188" y="0"/>
                    </a:moveTo>
                    <a:lnTo>
                      <a:pt x="0" y="0"/>
                    </a:lnTo>
                    <a:lnTo>
                      <a:pt x="0" y="190"/>
                    </a:lnTo>
                    <a:lnTo>
                      <a:pt x="188" y="190"/>
                    </a:lnTo>
                    <a:lnTo>
                      <a:pt x="188" y="0"/>
                    </a:lnTo>
                    <a:close/>
                    <a:moveTo>
                      <a:pt x="505" y="0"/>
                    </a:moveTo>
                    <a:lnTo>
                      <a:pt x="316" y="0"/>
                    </a:lnTo>
                    <a:lnTo>
                      <a:pt x="316" y="190"/>
                    </a:lnTo>
                    <a:lnTo>
                      <a:pt x="505" y="190"/>
                    </a:lnTo>
                    <a:lnTo>
                      <a:pt x="505" y="0"/>
                    </a:lnTo>
                    <a:close/>
                    <a:moveTo>
                      <a:pt x="1455" y="0"/>
                    </a:moveTo>
                    <a:lnTo>
                      <a:pt x="1267" y="0"/>
                    </a:lnTo>
                    <a:lnTo>
                      <a:pt x="1267" y="190"/>
                    </a:lnTo>
                    <a:lnTo>
                      <a:pt x="1455" y="190"/>
                    </a:lnTo>
                    <a:lnTo>
                      <a:pt x="1455" y="0"/>
                    </a:lnTo>
                    <a:close/>
                    <a:moveTo>
                      <a:pt x="1771" y="0"/>
                    </a:moveTo>
                    <a:lnTo>
                      <a:pt x="1583" y="0"/>
                    </a:lnTo>
                    <a:lnTo>
                      <a:pt x="1583" y="190"/>
                    </a:lnTo>
                    <a:lnTo>
                      <a:pt x="1771" y="190"/>
                    </a:lnTo>
                    <a:lnTo>
                      <a:pt x="1771" y="0"/>
                    </a:lnTo>
                    <a:close/>
                    <a:moveTo>
                      <a:pt x="823" y="263"/>
                    </a:moveTo>
                    <a:lnTo>
                      <a:pt x="633" y="263"/>
                    </a:lnTo>
                    <a:lnTo>
                      <a:pt x="633" y="453"/>
                    </a:lnTo>
                    <a:lnTo>
                      <a:pt x="823" y="453"/>
                    </a:lnTo>
                    <a:lnTo>
                      <a:pt x="823" y="263"/>
                    </a:lnTo>
                    <a:close/>
                    <a:moveTo>
                      <a:pt x="1139" y="263"/>
                    </a:moveTo>
                    <a:lnTo>
                      <a:pt x="949" y="263"/>
                    </a:lnTo>
                    <a:lnTo>
                      <a:pt x="949" y="453"/>
                    </a:lnTo>
                    <a:lnTo>
                      <a:pt x="1139" y="453"/>
                    </a:lnTo>
                    <a:lnTo>
                      <a:pt x="1139" y="263"/>
                    </a:lnTo>
                    <a:close/>
                    <a:moveTo>
                      <a:pt x="1455" y="263"/>
                    </a:moveTo>
                    <a:lnTo>
                      <a:pt x="1267" y="263"/>
                    </a:lnTo>
                    <a:lnTo>
                      <a:pt x="1267" y="453"/>
                    </a:lnTo>
                    <a:lnTo>
                      <a:pt x="1455" y="453"/>
                    </a:lnTo>
                    <a:lnTo>
                      <a:pt x="1455" y="263"/>
                    </a:lnTo>
                    <a:close/>
                    <a:moveTo>
                      <a:pt x="1771" y="263"/>
                    </a:moveTo>
                    <a:lnTo>
                      <a:pt x="1583" y="263"/>
                    </a:lnTo>
                    <a:lnTo>
                      <a:pt x="1583" y="453"/>
                    </a:lnTo>
                    <a:lnTo>
                      <a:pt x="1771" y="453"/>
                    </a:lnTo>
                    <a:lnTo>
                      <a:pt x="1771" y="26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7"/>
              <p:cNvSpPr>
                <a:spLocks noEditPoints="1"/>
              </p:cNvSpPr>
              <p:nvPr/>
            </p:nvSpPr>
            <p:spPr bwMode="auto">
              <a:xfrm>
                <a:off x="576" y="3534"/>
                <a:ext cx="1771" cy="687"/>
              </a:xfrm>
              <a:custGeom>
                <a:avLst/>
                <a:gdLst>
                  <a:gd name="T0" fmla="*/ 224 w 1771"/>
                  <a:gd name="T1" fmla="*/ 687 h 687"/>
                  <a:gd name="T2" fmla="*/ 0 w 1771"/>
                  <a:gd name="T3" fmla="*/ 687 h 687"/>
                  <a:gd name="T4" fmla="*/ 0 w 1771"/>
                  <a:gd name="T5" fmla="*/ 353 h 687"/>
                  <a:gd name="T6" fmla="*/ 224 w 1771"/>
                  <a:gd name="T7" fmla="*/ 353 h 687"/>
                  <a:gd name="T8" fmla="*/ 224 w 1771"/>
                  <a:gd name="T9" fmla="*/ 687 h 687"/>
                  <a:gd name="T10" fmla="*/ 469 w 1771"/>
                  <a:gd name="T11" fmla="*/ 353 h 687"/>
                  <a:gd name="T12" fmla="*/ 242 w 1771"/>
                  <a:gd name="T13" fmla="*/ 353 h 687"/>
                  <a:gd name="T14" fmla="*/ 242 w 1771"/>
                  <a:gd name="T15" fmla="*/ 687 h 687"/>
                  <a:gd name="T16" fmla="*/ 469 w 1771"/>
                  <a:gd name="T17" fmla="*/ 687 h 687"/>
                  <a:gd name="T18" fmla="*/ 469 w 1771"/>
                  <a:gd name="T19" fmla="*/ 353 h 687"/>
                  <a:gd name="T20" fmla="*/ 823 w 1771"/>
                  <a:gd name="T21" fmla="*/ 0 h 687"/>
                  <a:gd name="T22" fmla="*/ 633 w 1771"/>
                  <a:gd name="T23" fmla="*/ 0 h 687"/>
                  <a:gd name="T24" fmla="*/ 633 w 1771"/>
                  <a:gd name="T25" fmla="*/ 190 h 687"/>
                  <a:gd name="T26" fmla="*/ 823 w 1771"/>
                  <a:gd name="T27" fmla="*/ 190 h 687"/>
                  <a:gd name="T28" fmla="*/ 823 w 1771"/>
                  <a:gd name="T29" fmla="*/ 0 h 687"/>
                  <a:gd name="T30" fmla="*/ 1139 w 1771"/>
                  <a:gd name="T31" fmla="*/ 0 h 687"/>
                  <a:gd name="T32" fmla="*/ 949 w 1771"/>
                  <a:gd name="T33" fmla="*/ 0 h 687"/>
                  <a:gd name="T34" fmla="*/ 949 w 1771"/>
                  <a:gd name="T35" fmla="*/ 190 h 687"/>
                  <a:gd name="T36" fmla="*/ 1139 w 1771"/>
                  <a:gd name="T37" fmla="*/ 190 h 687"/>
                  <a:gd name="T38" fmla="*/ 1139 w 1771"/>
                  <a:gd name="T39" fmla="*/ 0 h 687"/>
                  <a:gd name="T40" fmla="*/ 188 w 1771"/>
                  <a:gd name="T41" fmla="*/ 0 h 687"/>
                  <a:gd name="T42" fmla="*/ 0 w 1771"/>
                  <a:gd name="T43" fmla="*/ 0 h 687"/>
                  <a:gd name="T44" fmla="*/ 0 w 1771"/>
                  <a:gd name="T45" fmla="*/ 190 h 687"/>
                  <a:gd name="T46" fmla="*/ 188 w 1771"/>
                  <a:gd name="T47" fmla="*/ 190 h 687"/>
                  <a:gd name="T48" fmla="*/ 188 w 1771"/>
                  <a:gd name="T49" fmla="*/ 0 h 687"/>
                  <a:gd name="T50" fmla="*/ 505 w 1771"/>
                  <a:gd name="T51" fmla="*/ 0 h 687"/>
                  <a:gd name="T52" fmla="*/ 316 w 1771"/>
                  <a:gd name="T53" fmla="*/ 0 h 687"/>
                  <a:gd name="T54" fmla="*/ 316 w 1771"/>
                  <a:gd name="T55" fmla="*/ 190 h 687"/>
                  <a:gd name="T56" fmla="*/ 505 w 1771"/>
                  <a:gd name="T57" fmla="*/ 190 h 687"/>
                  <a:gd name="T58" fmla="*/ 505 w 1771"/>
                  <a:gd name="T59" fmla="*/ 0 h 687"/>
                  <a:gd name="T60" fmla="*/ 1455 w 1771"/>
                  <a:gd name="T61" fmla="*/ 0 h 687"/>
                  <a:gd name="T62" fmla="*/ 1267 w 1771"/>
                  <a:gd name="T63" fmla="*/ 0 h 687"/>
                  <a:gd name="T64" fmla="*/ 1267 w 1771"/>
                  <a:gd name="T65" fmla="*/ 190 h 687"/>
                  <a:gd name="T66" fmla="*/ 1455 w 1771"/>
                  <a:gd name="T67" fmla="*/ 190 h 687"/>
                  <a:gd name="T68" fmla="*/ 1455 w 1771"/>
                  <a:gd name="T69" fmla="*/ 0 h 687"/>
                  <a:gd name="T70" fmla="*/ 1771 w 1771"/>
                  <a:gd name="T71" fmla="*/ 0 h 687"/>
                  <a:gd name="T72" fmla="*/ 1583 w 1771"/>
                  <a:gd name="T73" fmla="*/ 0 h 687"/>
                  <a:gd name="T74" fmla="*/ 1583 w 1771"/>
                  <a:gd name="T75" fmla="*/ 190 h 687"/>
                  <a:gd name="T76" fmla="*/ 1771 w 1771"/>
                  <a:gd name="T77" fmla="*/ 190 h 687"/>
                  <a:gd name="T78" fmla="*/ 1771 w 1771"/>
                  <a:gd name="T79" fmla="*/ 0 h 687"/>
                  <a:gd name="T80" fmla="*/ 823 w 1771"/>
                  <a:gd name="T81" fmla="*/ 263 h 687"/>
                  <a:gd name="T82" fmla="*/ 633 w 1771"/>
                  <a:gd name="T83" fmla="*/ 263 h 687"/>
                  <a:gd name="T84" fmla="*/ 633 w 1771"/>
                  <a:gd name="T85" fmla="*/ 453 h 687"/>
                  <a:gd name="T86" fmla="*/ 823 w 1771"/>
                  <a:gd name="T87" fmla="*/ 453 h 687"/>
                  <a:gd name="T88" fmla="*/ 823 w 1771"/>
                  <a:gd name="T89" fmla="*/ 263 h 687"/>
                  <a:gd name="T90" fmla="*/ 1139 w 1771"/>
                  <a:gd name="T91" fmla="*/ 263 h 687"/>
                  <a:gd name="T92" fmla="*/ 949 w 1771"/>
                  <a:gd name="T93" fmla="*/ 263 h 687"/>
                  <a:gd name="T94" fmla="*/ 949 w 1771"/>
                  <a:gd name="T95" fmla="*/ 453 h 687"/>
                  <a:gd name="T96" fmla="*/ 1139 w 1771"/>
                  <a:gd name="T97" fmla="*/ 453 h 687"/>
                  <a:gd name="T98" fmla="*/ 1139 w 1771"/>
                  <a:gd name="T99" fmla="*/ 263 h 687"/>
                  <a:gd name="T100" fmla="*/ 1455 w 1771"/>
                  <a:gd name="T101" fmla="*/ 263 h 687"/>
                  <a:gd name="T102" fmla="*/ 1267 w 1771"/>
                  <a:gd name="T103" fmla="*/ 263 h 687"/>
                  <a:gd name="T104" fmla="*/ 1267 w 1771"/>
                  <a:gd name="T105" fmla="*/ 453 h 687"/>
                  <a:gd name="T106" fmla="*/ 1455 w 1771"/>
                  <a:gd name="T107" fmla="*/ 453 h 687"/>
                  <a:gd name="T108" fmla="*/ 1455 w 1771"/>
                  <a:gd name="T109" fmla="*/ 263 h 687"/>
                  <a:gd name="T110" fmla="*/ 1771 w 1771"/>
                  <a:gd name="T111" fmla="*/ 263 h 687"/>
                  <a:gd name="T112" fmla="*/ 1583 w 1771"/>
                  <a:gd name="T113" fmla="*/ 263 h 687"/>
                  <a:gd name="T114" fmla="*/ 1583 w 1771"/>
                  <a:gd name="T115" fmla="*/ 453 h 687"/>
                  <a:gd name="T116" fmla="*/ 1771 w 1771"/>
                  <a:gd name="T117" fmla="*/ 453 h 687"/>
                  <a:gd name="T118" fmla="*/ 1771 w 1771"/>
                  <a:gd name="T119" fmla="*/ 26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1" h="687">
                    <a:moveTo>
                      <a:pt x="224" y="687"/>
                    </a:moveTo>
                    <a:lnTo>
                      <a:pt x="0" y="687"/>
                    </a:lnTo>
                    <a:lnTo>
                      <a:pt x="0" y="353"/>
                    </a:lnTo>
                    <a:lnTo>
                      <a:pt x="224" y="353"/>
                    </a:lnTo>
                    <a:lnTo>
                      <a:pt x="224" y="687"/>
                    </a:lnTo>
                    <a:moveTo>
                      <a:pt x="469" y="353"/>
                    </a:moveTo>
                    <a:lnTo>
                      <a:pt x="242" y="353"/>
                    </a:lnTo>
                    <a:lnTo>
                      <a:pt x="242" y="687"/>
                    </a:lnTo>
                    <a:lnTo>
                      <a:pt x="469" y="687"/>
                    </a:lnTo>
                    <a:lnTo>
                      <a:pt x="469" y="353"/>
                    </a:lnTo>
                    <a:moveTo>
                      <a:pt x="823" y="0"/>
                    </a:moveTo>
                    <a:lnTo>
                      <a:pt x="633" y="0"/>
                    </a:lnTo>
                    <a:lnTo>
                      <a:pt x="633" y="190"/>
                    </a:lnTo>
                    <a:lnTo>
                      <a:pt x="823" y="190"/>
                    </a:lnTo>
                    <a:lnTo>
                      <a:pt x="823" y="0"/>
                    </a:lnTo>
                    <a:moveTo>
                      <a:pt x="1139" y="0"/>
                    </a:moveTo>
                    <a:lnTo>
                      <a:pt x="949" y="0"/>
                    </a:lnTo>
                    <a:lnTo>
                      <a:pt x="949" y="190"/>
                    </a:lnTo>
                    <a:lnTo>
                      <a:pt x="1139" y="190"/>
                    </a:lnTo>
                    <a:lnTo>
                      <a:pt x="1139" y="0"/>
                    </a:lnTo>
                    <a:moveTo>
                      <a:pt x="188" y="0"/>
                    </a:moveTo>
                    <a:lnTo>
                      <a:pt x="0" y="0"/>
                    </a:lnTo>
                    <a:lnTo>
                      <a:pt x="0" y="190"/>
                    </a:lnTo>
                    <a:lnTo>
                      <a:pt x="188" y="190"/>
                    </a:lnTo>
                    <a:lnTo>
                      <a:pt x="188" y="0"/>
                    </a:lnTo>
                    <a:moveTo>
                      <a:pt x="505" y="0"/>
                    </a:moveTo>
                    <a:lnTo>
                      <a:pt x="316" y="0"/>
                    </a:lnTo>
                    <a:lnTo>
                      <a:pt x="316" y="190"/>
                    </a:lnTo>
                    <a:lnTo>
                      <a:pt x="505" y="190"/>
                    </a:lnTo>
                    <a:lnTo>
                      <a:pt x="505" y="0"/>
                    </a:lnTo>
                    <a:moveTo>
                      <a:pt x="1455" y="0"/>
                    </a:moveTo>
                    <a:lnTo>
                      <a:pt x="1267" y="0"/>
                    </a:lnTo>
                    <a:lnTo>
                      <a:pt x="1267" y="190"/>
                    </a:lnTo>
                    <a:lnTo>
                      <a:pt x="1455" y="190"/>
                    </a:lnTo>
                    <a:lnTo>
                      <a:pt x="1455" y="0"/>
                    </a:lnTo>
                    <a:moveTo>
                      <a:pt x="1771" y="0"/>
                    </a:moveTo>
                    <a:lnTo>
                      <a:pt x="1583" y="0"/>
                    </a:lnTo>
                    <a:lnTo>
                      <a:pt x="1583" y="190"/>
                    </a:lnTo>
                    <a:lnTo>
                      <a:pt x="1771" y="190"/>
                    </a:lnTo>
                    <a:lnTo>
                      <a:pt x="1771" y="0"/>
                    </a:lnTo>
                    <a:moveTo>
                      <a:pt x="823" y="263"/>
                    </a:moveTo>
                    <a:lnTo>
                      <a:pt x="633" y="263"/>
                    </a:lnTo>
                    <a:lnTo>
                      <a:pt x="633" y="453"/>
                    </a:lnTo>
                    <a:lnTo>
                      <a:pt x="823" y="453"/>
                    </a:lnTo>
                    <a:lnTo>
                      <a:pt x="823" y="263"/>
                    </a:lnTo>
                    <a:moveTo>
                      <a:pt x="1139" y="263"/>
                    </a:moveTo>
                    <a:lnTo>
                      <a:pt x="949" y="263"/>
                    </a:lnTo>
                    <a:lnTo>
                      <a:pt x="949" y="453"/>
                    </a:lnTo>
                    <a:lnTo>
                      <a:pt x="1139" y="453"/>
                    </a:lnTo>
                    <a:lnTo>
                      <a:pt x="1139" y="263"/>
                    </a:lnTo>
                    <a:moveTo>
                      <a:pt x="1455" y="263"/>
                    </a:moveTo>
                    <a:lnTo>
                      <a:pt x="1267" y="263"/>
                    </a:lnTo>
                    <a:lnTo>
                      <a:pt x="1267" y="453"/>
                    </a:lnTo>
                    <a:lnTo>
                      <a:pt x="1455" y="453"/>
                    </a:lnTo>
                    <a:lnTo>
                      <a:pt x="1455" y="263"/>
                    </a:lnTo>
                    <a:moveTo>
                      <a:pt x="1771" y="263"/>
                    </a:moveTo>
                    <a:lnTo>
                      <a:pt x="1583" y="263"/>
                    </a:lnTo>
                    <a:lnTo>
                      <a:pt x="1583" y="453"/>
                    </a:lnTo>
                    <a:lnTo>
                      <a:pt x="1771" y="453"/>
                    </a:lnTo>
                    <a:lnTo>
                      <a:pt x="1771" y="2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
              <p:cNvSpPr>
                <a:spLocks noEditPoints="1"/>
              </p:cNvSpPr>
              <p:nvPr/>
            </p:nvSpPr>
            <p:spPr bwMode="auto">
              <a:xfrm>
                <a:off x="576" y="3887"/>
                <a:ext cx="469" cy="334"/>
              </a:xfrm>
              <a:custGeom>
                <a:avLst/>
                <a:gdLst>
                  <a:gd name="T0" fmla="*/ 0 w 469"/>
                  <a:gd name="T1" fmla="*/ 0 h 334"/>
                  <a:gd name="T2" fmla="*/ 0 w 469"/>
                  <a:gd name="T3" fmla="*/ 334 h 334"/>
                  <a:gd name="T4" fmla="*/ 224 w 469"/>
                  <a:gd name="T5" fmla="*/ 334 h 334"/>
                  <a:gd name="T6" fmla="*/ 224 w 469"/>
                  <a:gd name="T7" fmla="*/ 0 h 334"/>
                  <a:gd name="T8" fmla="*/ 0 w 469"/>
                  <a:gd name="T9" fmla="*/ 0 h 334"/>
                  <a:gd name="T10" fmla="*/ 204 w 469"/>
                  <a:gd name="T11" fmla="*/ 22 h 334"/>
                  <a:gd name="T12" fmla="*/ 204 w 469"/>
                  <a:gd name="T13" fmla="*/ 162 h 334"/>
                  <a:gd name="T14" fmla="*/ 20 w 469"/>
                  <a:gd name="T15" fmla="*/ 162 h 334"/>
                  <a:gd name="T16" fmla="*/ 20 w 469"/>
                  <a:gd name="T17" fmla="*/ 22 h 334"/>
                  <a:gd name="T18" fmla="*/ 204 w 469"/>
                  <a:gd name="T19" fmla="*/ 22 h 334"/>
                  <a:gd name="T20" fmla="*/ 20 w 469"/>
                  <a:gd name="T21" fmla="*/ 312 h 334"/>
                  <a:gd name="T22" fmla="*/ 20 w 469"/>
                  <a:gd name="T23" fmla="*/ 172 h 334"/>
                  <a:gd name="T24" fmla="*/ 204 w 469"/>
                  <a:gd name="T25" fmla="*/ 172 h 334"/>
                  <a:gd name="T26" fmla="*/ 204 w 469"/>
                  <a:gd name="T27" fmla="*/ 312 h 334"/>
                  <a:gd name="T28" fmla="*/ 20 w 469"/>
                  <a:gd name="T29" fmla="*/ 312 h 334"/>
                  <a:gd name="T30" fmla="*/ 242 w 469"/>
                  <a:gd name="T31" fmla="*/ 0 h 334"/>
                  <a:gd name="T32" fmla="*/ 242 w 469"/>
                  <a:gd name="T33" fmla="*/ 334 h 334"/>
                  <a:gd name="T34" fmla="*/ 469 w 469"/>
                  <a:gd name="T35" fmla="*/ 334 h 334"/>
                  <a:gd name="T36" fmla="*/ 469 w 469"/>
                  <a:gd name="T37" fmla="*/ 0 h 334"/>
                  <a:gd name="T38" fmla="*/ 242 w 469"/>
                  <a:gd name="T39" fmla="*/ 0 h 334"/>
                  <a:gd name="T40" fmla="*/ 447 w 469"/>
                  <a:gd name="T41" fmla="*/ 22 h 334"/>
                  <a:gd name="T42" fmla="*/ 447 w 469"/>
                  <a:gd name="T43" fmla="*/ 162 h 334"/>
                  <a:gd name="T44" fmla="*/ 262 w 469"/>
                  <a:gd name="T45" fmla="*/ 162 h 334"/>
                  <a:gd name="T46" fmla="*/ 262 w 469"/>
                  <a:gd name="T47" fmla="*/ 22 h 334"/>
                  <a:gd name="T48" fmla="*/ 447 w 469"/>
                  <a:gd name="T49" fmla="*/ 22 h 334"/>
                  <a:gd name="T50" fmla="*/ 262 w 469"/>
                  <a:gd name="T51" fmla="*/ 312 h 334"/>
                  <a:gd name="T52" fmla="*/ 262 w 469"/>
                  <a:gd name="T53" fmla="*/ 172 h 334"/>
                  <a:gd name="T54" fmla="*/ 447 w 469"/>
                  <a:gd name="T55" fmla="*/ 172 h 334"/>
                  <a:gd name="T56" fmla="*/ 447 w 469"/>
                  <a:gd name="T57" fmla="*/ 312 h 334"/>
                  <a:gd name="T58" fmla="*/ 262 w 469"/>
                  <a:gd name="T59"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334">
                    <a:moveTo>
                      <a:pt x="0" y="0"/>
                    </a:moveTo>
                    <a:lnTo>
                      <a:pt x="0" y="334"/>
                    </a:lnTo>
                    <a:lnTo>
                      <a:pt x="224" y="334"/>
                    </a:lnTo>
                    <a:lnTo>
                      <a:pt x="224" y="0"/>
                    </a:lnTo>
                    <a:lnTo>
                      <a:pt x="0" y="0"/>
                    </a:lnTo>
                    <a:close/>
                    <a:moveTo>
                      <a:pt x="204" y="22"/>
                    </a:moveTo>
                    <a:lnTo>
                      <a:pt x="204" y="162"/>
                    </a:lnTo>
                    <a:lnTo>
                      <a:pt x="20" y="162"/>
                    </a:lnTo>
                    <a:lnTo>
                      <a:pt x="20" y="22"/>
                    </a:lnTo>
                    <a:lnTo>
                      <a:pt x="204" y="22"/>
                    </a:lnTo>
                    <a:close/>
                    <a:moveTo>
                      <a:pt x="20" y="312"/>
                    </a:moveTo>
                    <a:lnTo>
                      <a:pt x="20" y="172"/>
                    </a:lnTo>
                    <a:lnTo>
                      <a:pt x="204" y="172"/>
                    </a:lnTo>
                    <a:lnTo>
                      <a:pt x="204" y="312"/>
                    </a:lnTo>
                    <a:lnTo>
                      <a:pt x="20" y="312"/>
                    </a:lnTo>
                    <a:close/>
                    <a:moveTo>
                      <a:pt x="242" y="0"/>
                    </a:moveTo>
                    <a:lnTo>
                      <a:pt x="242" y="334"/>
                    </a:lnTo>
                    <a:lnTo>
                      <a:pt x="469" y="334"/>
                    </a:lnTo>
                    <a:lnTo>
                      <a:pt x="469" y="0"/>
                    </a:lnTo>
                    <a:lnTo>
                      <a:pt x="242" y="0"/>
                    </a:lnTo>
                    <a:close/>
                    <a:moveTo>
                      <a:pt x="447" y="22"/>
                    </a:moveTo>
                    <a:lnTo>
                      <a:pt x="447" y="162"/>
                    </a:lnTo>
                    <a:lnTo>
                      <a:pt x="262" y="162"/>
                    </a:lnTo>
                    <a:lnTo>
                      <a:pt x="262" y="22"/>
                    </a:lnTo>
                    <a:lnTo>
                      <a:pt x="447" y="22"/>
                    </a:lnTo>
                    <a:close/>
                    <a:moveTo>
                      <a:pt x="262" y="312"/>
                    </a:moveTo>
                    <a:lnTo>
                      <a:pt x="262" y="172"/>
                    </a:lnTo>
                    <a:lnTo>
                      <a:pt x="447" y="172"/>
                    </a:lnTo>
                    <a:lnTo>
                      <a:pt x="447" y="312"/>
                    </a:lnTo>
                    <a:lnTo>
                      <a:pt x="262" y="3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9"/>
              <p:cNvSpPr>
                <a:spLocks noEditPoints="1"/>
              </p:cNvSpPr>
              <p:nvPr/>
            </p:nvSpPr>
            <p:spPr bwMode="auto">
              <a:xfrm>
                <a:off x="576" y="3887"/>
                <a:ext cx="469" cy="334"/>
              </a:xfrm>
              <a:custGeom>
                <a:avLst/>
                <a:gdLst>
                  <a:gd name="T0" fmla="*/ 0 w 469"/>
                  <a:gd name="T1" fmla="*/ 0 h 334"/>
                  <a:gd name="T2" fmla="*/ 0 w 469"/>
                  <a:gd name="T3" fmla="*/ 334 h 334"/>
                  <a:gd name="T4" fmla="*/ 224 w 469"/>
                  <a:gd name="T5" fmla="*/ 334 h 334"/>
                  <a:gd name="T6" fmla="*/ 224 w 469"/>
                  <a:gd name="T7" fmla="*/ 0 h 334"/>
                  <a:gd name="T8" fmla="*/ 0 w 469"/>
                  <a:gd name="T9" fmla="*/ 0 h 334"/>
                  <a:gd name="T10" fmla="*/ 204 w 469"/>
                  <a:gd name="T11" fmla="*/ 22 h 334"/>
                  <a:gd name="T12" fmla="*/ 204 w 469"/>
                  <a:gd name="T13" fmla="*/ 162 h 334"/>
                  <a:gd name="T14" fmla="*/ 20 w 469"/>
                  <a:gd name="T15" fmla="*/ 162 h 334"/>
                  <a:gd name="T16" fmla="*/ 20 w 469"/>
                  <a:gd name="T17" fmla="*/ 22 h 334"/>
                  <a:gd name="T18" fmla="*/ 204 w 469"/>
                  <a:gd name="T19" fmla="*/ 22 h 334"/>
                  <a:gd name="T20" fmla="*/ 20 w 469"/>
                  <a:gd name="T21" fmla="*/ 312 h 334"/>
                  <a:gd name="T22" fmla="*/ 20 w 469"/>
                  <a:gd name="T23" fmla="*/ 172 h 334"/>
                  <a:gd name="T24" fmla="*/ 204 w 469"/>
                  <a:gd name="T25" fmla="*/ 172 h 334"/>
                  <a:gd name="T26" fmla="*/ 204 w 469"/>
                  <a:gd name="T27" fmla="*/ 312 h 334"/>
                  <a:gd name="T28" fmla="*/ 20 w 469"/>
                  <a:gd name="T29" fmla="*/ 312 h 334"/>
                  <a:gd name="T30" fmla="*/ 242 w 469"/>
                  <a:gd name="T31" fmla="*/ 0 h 334"/>
                  <a:gd name="T32" fmla="*/ 242 w 469"/>
                  <a:gd name="T33" fmla="*/ 334 h 334"/>
                  <a:gd name="T34" fmla="*/ 469 w 469"/>
                  <a:gd name="T35" fmla="*/ 334 h 334"/>
                  <a:gd name="T36" fmla="*/ 469 w 469"/>
                  <a:gd name="T37" fmla="*/ 0 h 334"/>
                  <a:gd name="T38" fmla="*/ 242 w 469"/>
                  <a:gd name="T39" fmla="*/ 0 h 334"/>
                  <a:gd name="T40" fmla="*/ 447 w 469"/>
                  <a:gd name="T41" fmla="*/ 22 h 334"/>
                  <a:gd name="T42" fmla="*/ 447 w 469"/>
                  <a:gd name="T43" fmla="*/ 162 h 334"/>
                  <a:gd name="T44" fmla="*/ 262 w 469"/>
                  <a:gd name="T45" fmla="*/ 162 h 334"/>
                  <a:gd name="T46" fmla="*/ 262 w 469"/>
                  <a:gd name="T47" fmla="*/ 22 h 334"/>
                  <a:gd name="T48" fmla="*/ 447 w 469"/>
                  <a:gd name="T49" fmla="*/ 22 h 334"/>
                  <a:gd name="T50" fmla="*/ 262 w 469"/>
                  <a:gd name="T51" fmla="*/ 312 h 334"/>
                  <a:gd name="T52" fmla="*/ 262 w 469"/>
                  <a:gd name="T53" fmla="*/ 172 h 334"/>
                  <a:gd name="T54" fmla="*/ 447 w 469"/>
                  <a:gd name="T55" fmla="*/ 172 h 334"/>
                  <a:gd name="T56" fmla="*/ 447 w 469"/>
                  <a:gd name="T57" fmla="*/ 312 h 334"/>
                  <a:gd name="T58" fmla="*/ 262 w 469"/>
                  <a:gd name="T59"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334">
                    <a:moveTo>
                      <a:pt x="0" y="0"/>
                    </a:moveTo>
                    <a:lnTo>
                      <a:pt x="0" y="334"/>
                    </a:lnTo>
                    <a:lnTo>
                      <a:pt x="224" y="334"/>
                    </a:lnTo>
                    <a:lnTo>
                      <a:pt x="224" y="0"/>
                    </a:lnTo>
                    <a:lnTo>
                      <a:pt x="0" y="0"/>
                    </a:lnTo>
                    <a:moveTo>
                      <a:pt x="204" y="22"/>
                    </a:moveTo>
                    <a:lnTo>
                      <a:pt x="204" y="162"/>
                    </a:lnTo>
                    <a:lnTo>
                      <a:pt x="20" y="162"/>
                    </a:lnTo>
                    <a:lnTo>
                      <a:pt x="20" y="22"/>
                    </a:lnTo>
                    <a:lnTo>
                      <a:pt x="204" y="22"/>
                    </a:lnTo>
                    <a:moveTo>
                      <a:pt x="20" y="312"/>
                    </a:moveTo>
                    <a:lnTo>
                      <a:pt x="20" y="172"/>
                    </a:lnTo>
                    <a:lnTo>
                      <a:pt x="204" y="172"/>
                    </a:lnTo>
                    <a:lnTo>
                      <a:pt x="204" y="312"/>
                    </a:lnTo>
                    <a:lnTo>
                      <a:pt x="20" y="312"/>
                    </a:lnTo>
                    <a:moveTo>
                      <a:pt x="242" y="0"/>
                    </a:moveTo>
                    <a:lnTo>
                      <a:pt x="242" y="334"/>
                    </a:lnTo>
                    <a:lnTo>
                      <a:pt x="469" y="334"/>
                    </a:lnTo>
                    <a:lnTo>
                      <a:pt x="469" y="0"/>
                    </a:lnTo>
                    <a:lnTo>
                      <a:pt x="242" y="0"/>
                    </a:lnTo>
                    <a:moveTo>
                      <a:pt x="447" y="22"/>
                    </a:moveTo>
                    <a:lnTo>
                      <a:pt x="447" y="162"/>
                    </a:lnTo>
                    <a:lnTo>
                      <a:pt x="262" y="162"/>
                    </a:lnTo>
                    <a:lnTo>
                      <a:pt x="262" y="22"/>
                    </a:lnTo>
                    <a:lnTo>
                      <a:pt x="447" y="22"/>
                    </a:lnTo>
                    <a:moveTo>
                      <a:pt x="262" y="312"/>
                    </a:moveTo>
                    <a:lnTo>
                      <a:pt x="262" y="172"/>
                    </a:lnTo>
                    <a:lnTo>
                      <a:pt x="447" y="172"/>
                    </a:lnTo>
                    <a:lnTo>
                      <a:pt x="447" y="312"/>
                    </a:lnTo>
                    <a:lnTo>
                      <a:pt x="262" y="3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0"/>
              <p:cNvSpPr>
                <a:spLocks noEditPoints="1"/>
              </p:cNvSpPr>
              <p:nvPr/>
            </p:nvSpPr>
            <p:spPr bwMode="auto">
              <a:xfrm>
                <a:off x="576" y="3534"/>
                <a:ext cx="1771" cy="453"/>
              </a:xfrm>
              <a:custGeom>
                <a:avLst/>
                <a:gdLst>
                  <a:gd name="T0" fmla="*/ 807 w 1771"/>
                  <a:gd name="T1" fmla="*/ 174 h 453"/>
                  <a:gd name="T2" fmla="*/ 647 w 1771"/>
                  <a:gd name="T3" fmla="*/ 14 h 453"/>
                  <a:gd name="T4" fmla="*/ 823 w 1771"/>
                  <a:gd name="T5" fmla="*/ 0 h 453"/>
                  <a:gd name="T6" fmla="*/ 633 w 1771"/>
                  <a:gd name="T7" fmla="*/ 190 h 453"/>
                  <a:gd name="T8" fmla="*/ 823 w 1771"/>
                  <a:gd name="T9" fmla="*/ 0 h 453"/>
                  <a:gd name="T10" fmla="*/ 1125 w 1771"/>
                  <a:gd name="T11" fmla="*/ 174 h 453"/>
                  <a:gd name="T12" fmla="*/ 965 w 1771"/>
                  <a:gd name="T13" fmla="*/ 14 h 453"/>
                  <a:gd name="T14" fmla="*/ 1139 w 1771"/>
                  <a:gd name="T15" fmla="*/ 0 h 453"/>
                  <a:gd name="T16" fmla="*/ 949 w 1771"/>
                  <a:gd name="T17" fmla="*/ 190 h 453"/>
                  <a:gd name="T18" fmla="*/ 1139 w 1771"/>
                  <a:gd name="T19" fmla="*/ 0 h 453"/>
                  <a:gd name="T20" fmla="*/ 174 w 1771"/>
                  <a:gd name="T21" fmla="*/ 174 h 453"/>
                  <a:gd name="T22" fmla="*/ 14 w 1771"/>
                  <a:gd name="T23" fmla="*/ 14 h 453"/>
                  <a:gd name="T24" fmla="*/ 188 w 1771"/>
                  <a:gd name="T25" fmla="*/ 0 h 453"/>
                  <a:gd name="T26" fmla="*/ 0 w 1771"/>
                  <a:gd name="T27" fmla="*/ 190 h 453"/>
                  <a:gd name="T28" fmla="*/ 188 w 1771"/>
                  <a:gd name="T29" fmla="*/ 0 h 453"/>
                  <a:gd name="T30" fmla="*/ 491 w 1771"/>
                  <a:gd name="T31" fmla="*/ 174 h 453"/>
                  <a:gd name="T32" fmla="*/ 330 w 1771"/>
                  <a:gd name="T33" fmla="*/ 14 h 453"/>
                  <a:gd name="T34" fmla="*/ 505 w 1771"/>
                  <a:gd name="T35" fmla="*/ 0 h 453"/>
                  <a:gd name="T36" fmla="*/ 316 w 1771"/>
                  <a:gd name="T37" fmla="*/ 190 h 453"/>
                  <a:gd name="T38" fmla="*/ 505 w 1771"/>
                  <a:gd name="T39" fmla="*/ 0 h 453"/>
                  <a:gd name="T40" fmla="*/ 1441 w 1771"/>
                  <a:gd name="T41" fmla="*/ 174 h 453"/>
                  <a:gd name="T42" fmla="*/ 1281 w 1771"/>
                  <a:gd name="T43" fmla="*/ 14 h 453"/>
                  <a:gd name="T44" fmla="*/ 1455 w 1771"/>
                  <a:gd name="T45" fmla="*/ 0 h 453"/>
                  <a:gd name="T46" fmla="*/ 1267 w 1771"/>
                  <a:gd name="T47" fmla="*/ 190 h 453"/>
                  <a:gd name="T48" fmla="*/ 1455 w 1771"/>
                  <a:gd name="T49" fmla="*/ 0 h 453"/>
                  <a:gd name="T50" fmla="*/ 1757 w 1771"/>
                  <a:gd name="T51" fmla="*/ 174 h 453"/>
                  <a:gd name="T52" fmla="*/ 1597 w 1771"/>
                  <a:gd name="T53" fmla="*/ 14 h 453"/>
                  <a:gd name="T54" fmla="*/ 1771 w 1771"/>
                  <a:gd name="T55" fmla="*/ 0 h 453"/>
                  <a:gd name="T56" fmla="*/ 1583 w 1771"/>
                  <a:gd name="T57" fmla="*/ 190 h 453"/>
                  <a:gd name="T58" fmla="*/ 1771 w 1771"/>
                  <a:gd name="T59" fmla="*/ 0 h 453"/>
                  <a:gd name="T60" fmla="*/ 807 w 1771"/>
                  <a:gd name="T61" fmla="*/ 439 h 453"/>
                  <a:gd name="T62" fmla="*/ 647 w 1771"/>
                  <a:gd name="T63" fmla="*/ 279 h 453"/>
                  <a:gd name="T64" fmla="*/ 823 w 1771"/>
                  <a:gd name="T65" fmla="*/ 263 h 453"/>
                  <a:gd name="T66" fmla="*/ 633 w 1771"/>
                  <a:gd name="T67" fmla="*/ 453 h 453"/>
                  <a:gd name="T68" fmla="*/ 823 w 1771"/>
                  <a:gd name="T69" fmla="*/ 263 h 453"/>
                  <a:gd name="T70" fmla="*/ 1125 w 1771"/>
                  <a:gd name="T71" fmla="*/ 439 h 453"/>
                  <a:gd name="T72" fmla="*/ 965 w 1771"/>
                  <a:gd name="T73" fmla="*/ 279 h 453"/>
                  <a:gd name="T74" fmla="*/ 1139 w 1771"/>
                  <a:gd name="T75" fmla="*/ 263 h 453"/>
                  <a:gd name="T76" fmla="*/ 949 w 1771"/>
                  <a:gd name="T77" fmla="*/ 453 h 453"/>
                  <a:gd name="T78" fmla="*/ 1139 w 1771"/>
                  <a:gd name="T79" fmla="*/ 263 h 453"/>
                  <a:gd name="T80" fmla="*/ 1441 w 1771"/>
                  <a:gd name="T81" fmla="*/ 439 h 453"/>
                  <a:gd name="T82" fmla="*/ 1281 w 1771"/>
                  <a:gd name="T83" fmla="*/ 279 h 453"/>
                  <a:gd name="T84" fmla="*/ 1455 w 1771"/>
                  <a:gd name="T85" fmla="*/ 263 h 453"/>
                  <a:gd name="T86" fmla="*/ 1267 w 1771"/>
                  <a:gd name="T87" fmla="*/ 453 h 453"/>
                  <a:gd name="T88" fmla="*/ 1455 w 1771"/>
                  <a:gd name="T89" fmla="*/ 263 h 453"/>
                  <a:gd name="T90" fmla="*/ 1757 w 1771"/>
                  <a:gd name="T91" fmla="*/ 439 h 453"/>
                  <a:gd name="T92" fmla="*/ 1597 w 1771"/>
                  <a:gd name="T93" fmla="*/ 279 h 453"/>
                  <a:gd name="T94" fmla="*/ 1771 w 1771"/>
                  <a:gd name="T95" fmla="*/ 263 h 453"/>
                  <a:gd name="T96" fmla="*/ 1583 w 1771"/>
                  <a:gd name="T97" fmla="*/ 453 h 453"/>
                  <a:gd name="T98" fmla="*/ 1771 w 1771"/>
                  <a:gd name="T99" fmla="*/ 26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1" h="453">
                    <a:moveTo>
                      <a:pt x="807" y="14"/>
                    </a:moveTo>
                    <a:lnTo>
                      <a:pt x="807" y="174"/>
                    </a:lnTo>
                    <a:lnTo>
                      <a:pt x="647" y="174"/>
                    </a:lnTo>
                    <a:lnTo>
                      <a:pt x="647" y="14"/>
                    </a:lnTo>
                    <a:lnTo>
                      <a:pt x="807" y="14"/>
                    </a:lnTo>
                    <a:close/>
                    <a:moveTo>
                      <a:pt x="823" y="0"/>
                    </a:moveTo>
                    <a:lnTo>
                      <a:pt x="633" y="0"/>
                    </a:lnTo>
                    <a:lnTo>
                      <a:pt x="633" y="190"/>
                    </a:lnTo>
                    <a:lnTo>
                      <a:pt x="823" y="190"/>
                    </a:lnTo>
                    <a:lnTo>
                      <a:pt x="823" y="0"/>
                    </a:lnTo>
                    <a:close/>
                    <a:moveTo>
                      <a:pt x="1125" y="14"/>
                    </a:moveTo>
                    <a:lnTo>
                      <a:pt x="1125" y="174"/>
                    </a:lnTo>
                    <a:lnTo>
                      <a:pt x="965" y="174"/>
                    </a:lnTo>
                    <a:lnTo>
                      <a:pt x="965" y="14"/>
                    </a:lnTo>
                    <a:lnTo>
                      <a:pt x="1125" y="14"/>
                    </a:lnTo>
                    <a:close/>
                    <a:moveTo>
                      <a:pt x="1139" y="0"/>
                    </a:moveTo>
                    <a:lnTo>
                      <a:pt x="949" y="0"/>
                    </a:lnTo>
                    <a:lnTo>
                      <a:pt x="949" y="190"/>
                    </a:lnTo>
                    <a:lnTo>
                      <a:pt x="1139" y="190"/>
                    </a:lnTo>
                    <a:lnTo>
                      <a:pt x="1139" y="0"/>
                    </a:lnTo>
                    <a:close/>
                    <a:moveTo>
                      <a:pt x="174" y="14"/>
                    </a:moveTo>
                    <a:lnTo>
                      <a:pt x="174" y="174"/>
                    </a:lnTo>
                    <a:lnTo>
                      <a:pt x="14" y="174"/>
                    </a:lnTo>
                    <a:lnTo>
                      <a:pt x="14" y="14"/>
                    </a:lnTo>
                    <a:lnTo>
                      <a:pt x="174" y="14"/>
                    </a:lnTo>
                    <a:close/>
                    <a:moveTo>
                      <a:pt x="188" y="0"/>
                    </a:moveTo>
                    <a:lnTo>
                      <a:pt x="0" y="0"/>
                    </a:lnTo>
                    <a:lnTo>
                      <a:pt x="0" y="190"/>
                    </a:lnTo>
                    <a:lnTo>
                      <a:pt x="188" y="190"/>
                    </a:lnTo>
                    <a:lnTo>
                      <a:pt x="188" y="0"/>
                    </a:lnTo>
                    <a:close/>
                    <a:moveTo>
                      <a:pt x="491" y="14"/>
                    </a:moveTo>
                    <a:lnTo>
                      <a:pt x="491" y="174"/>
                    </a:lnTo>
                    <a:lnTo>
                      <a:pt x="330" y="174"/>
                    </a:lnTo>
                    <a:lnTo>
                      <a:pt x="330" y="14"/>
                    </a:lnTo>
                    <a:lnTo>
                      <a:pt x="491" y="14"/>
                    </a:lnTo>
                    <a:close/>
                    <a:moveTo>
                      <a:pt x="505" y="0"/>
                    </a:moveTo>
                    <a:lnTo>
                      <a:pt x="316" y="0"/>
                    </a:lnTo>
                    <a:lnTo>
                      <a:pt x="316" y="190"/>
                    </a:lnTo>
                    <a:lnTo>
                      <a:pt x="505" y="190"/>
                    </a:lnTo>
                    <a:lnTo>
                      <a:pt x="505" y="0"/>
                    </a:lnTo>
                    <a:close/>
                    <a:moveTo>
                      <a:pt x="1441" y="14"/>
                    </a:moveTo>
                    <a:lnTo>
                      <a:pt x="1441" y="174"/>
                    </a:lnTo>
                    <a:lnTo>
                      <a:pt x="1281" y="174"/>
                    </a:lnTo>
                    <a:lnTo>
                      <a:pt x="1281" y="14"/>
                    </a:lnTo>
                    <a:lnTo>
                      <a:pt x="1441" y="14"/>
                    </a:lnTo>
                    <a:close/>
                    <a:moveTo>
                      <a:pt x="1455" y="0"/>
                    </a:moveTo>
                    <a:lnTo>
                      <a:pt x="1267" y="0"/>
                    </a:lnTo>
                    <a:lnTo>
                      <a:pt x="1267" y="190"/>
                    </a:lnTo>
                    <a:lnTo>
                      <a:pt x="1455" y="190"/>
                    </a:lnTo>
                    <a:lnTo>
                      <a:pt x="1455" y="0"/>
                    </a:lnTo>
                    <a:close/>
                    <a:moveTo>
                      <a:pt x="1757" y="14"/>
                    </a:moveTo>
                    <a:lnTo>
                      <a:pt x="1757" y="174"/>
                    </a:lnTo>
                    <a:lnTo>
                      <a:pt x="1597" y="174"/>
                    </a:lnTo>
                    <a:lnTo>
                      <a:pt x="1597" y="14"/>
                    </a:lnTo>
                    <a:lnTo>
                      <a:pt x="1757" y="14"/>
                    </a:lnTo>
                    <a:close/>
                    <a:moveTo>
                      <a:pt x="1771" y="0"/>
                    </a:moveTo>
                    <a:lnTo>
                      <a:pt x="1583" y="0"/>
                    </a:lnTo>
                    <a:lnTo>
                      <a:pt x="1583" y="190"/>
                    </a:lnTo>
                    <a:lnTo>
                      <a:pt x="1771" y="190"/>
                    </a:lnTo>
                    <a:lnTo>
                      <a:pt x="1771" y="0"/>
                    </a:lnTo>
                    <a:close/>
                    <a:moveTo>
                      <a:pt x="807" y="279"/>
                    </a:moveTo>
                    <a:lnTo>
                      <a:pt x="807" y="439"/>
                    </a:lnTo>
                    <a:lnTo>
                      <a:pt x="647" y="439"/>
                    </a:lnTo>
                    <a:lnTo>
                      <a:pt x="647" y="279"/>
                    </a:lnTo>
                    <a:lnTo>
                      <a:pt x="807" y="279"/>
                    </a:lnTo>
                    <a:close/>
                    <a:moveTo>
                      <a:pt x="823" y="263"/>
                    </a:moveTo>
                    <a:lnTo>
                      <a:pt x="633" y="263"/>
                    </a:lnTo>
                    <a:lnTo>
                      <a:pt x="633" y="453"/>
                    </a:lnTo>
                    <a:lnTo>
                      <a:pt x="823" y="453"/>
                    </a:lnTo>
                    <a:lnTo>
                      <a:pt x="823" y="263"/>
                    </a:lnTo>
                    <a:close/>
                    <a:moveTo>
                      <a:pt x="1125" y="279"/>
                    </a:moveTo>
                    <a:lnTo>
                      <a:pt x="1125" y="439"/>
                    </a:lnTo>
                    <a:lnTo>
                      <a:pt x="965" y="439"/>
                    </a:lnTo>
                    <a:lnTo>
                      <a:pt x="965" y="279"/>
                    </a:lnTo>
                    <a:lnTo>
                      <a:pt x="1125" y="279"/>
                    </a:lnTo>
                    <a:close/>
                    <a:moveTo>
                      <a:pt x="1139" y="263"/>
                    </a:moveTo>
                    <a:lnTo>
                      <a:pt x="949" y="263"/>
                    </a:lnTo>
                    <a:lnTo>
                      <a:pt x="949" y="453"/>
                    </a:lnTo>
                    <a:lnTo>
                      <a:pt x="1139" y="453"/>
                    </a:lnTo>
                    <a:lnTo>
                      <a:pt x="1139" y="263"/>
                    </a:lnTo>
                    <a:close/>
                    <a:moveTo>
                      <a:pt x="1441" y="279"/>
                    </a:moveTo>
                    <a:lnTo>
                      <a:pt x="1441" y="439"/>
                    </a:lnTo>
                    <a:lnTo>
                      <a:pt x="1281" y="439"/>
                    </a:lnTo>
                    <a:lnTo>
                      <a:pt x="1281" y="279"/>
                    </a:lnTo>
                    <a:lnTo>
                      <a:pt x="1441" y="279"/>
                    </a:lnTo>
                    <a:close/>
                    <a:moveTo>
                      <a:pt x="1455" y="263"/>
                    </a:moveTo>
                    <a:lnTo>
                      <a:pt x="1267" y="263"/>
                    </a:lnTo>
                    <a:lnTo>
                      <a:pt x="1267" y="453"/>
                    </a:lnTo>
                    <a:lnTo>
                      <a:pt x="1455" y="453"/>
                    </a:lnTo>
                    <a:lnTo>
                      <a:pt x="1455" y="263"/>
                    </a:lnTo>
                    <a:close/>
                    <a:moveTo>
                      <a:pt x="1757" y="279"/>
                    </a:moveTo>
                    <a:lnTo>
                      <a:pt x="1757" y="439"/>
                    </a:lnTo>
                    <a:lnTo>
                      <a:pt x="1597" y="439"/>
                    </a:lnTo>
                    <a:lnTo>
                      <a:pt x="1597" y="279"/>
                    </a:lnTo>
                    <a:lnTo>
                      <a:pt x="1757" y="279"/>
                    </a:lnTo>
                    <a:close/>
                    <a:moveTo>
                      <a:pt x="1771" y="263"/>
                    </a:moveTo>
                    <a:lnTo>
                      <a:pt x="1583" y="263"/>
                    </a:lnTo>
                    <a:lnTo>
                      <a:pt x="1583" y="453"/>
                    </a:lnTo>
                    <a:lnTo>
                      <a:pt x="1771" y="453"/>
                    </a:lnTo>
                    <a:lnTo>
                      <a:pt x="1771"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1"/>
              <p:cNvSpPr>
                <a:spLocks noEditPoints="1"/>
              </p:cNvSpPr>
              <p:nvPr/>
            </p:nvSpPr>
            <p:spPr bwMode="auto">
              <a:xfrm>
                <a:off x="576" y="3534"/>
                <a:ext cx="1771" cy="453"/>
              </a:xfrm>
              <a:custGeom>
                <a:avLst/>
                <a:gdLst>
                  <a:gd name="T0" fmla="*/ 807 w 1771"/>
                  <a:gd name="T1" fmla="*/ 174 h 453"/>
                  <a:gd name="T2" fmla="*/ 647 w 1771"/>
                  <a:gd name="T3" fmla="*/ 14 h 453"/>
                  <a:gd name="T4" fmla="*/ 823 w 1771"/>
                  <a:gd name="T5" fmla="*/ 0 h 453"/>
                  <a:gd name="T6" fmla="*/ 633 w 1771"/>
                  <a:gd name="T7" fmla="*/ 190 h 453"/>
                  <a:gd name="T8" fmla="*/ 823 w 1771"/>
                  <a:gd name="T9" fmla="*/ 0 h 453"/>
                  <a:gd name="T10" fmla="*/ 1125 w 1771"/>
                  <a:gd name="T11" fmla="*/ 174 h 453"/>
                  <a:gd name="T12" fmla="*/ 965 w 1771"/>
                  <a:gd name="T13" fmla="*/ 14 h 453"/>
                  <a:gd name="T14" fmla="*/ 1139 w 1771"/>
                  <a:gd name="T15" fmla="*/ 0 h 453"/>
                  <a:gd name="T16" fmla="*/ 949 w 1771"/>
                  <a:gd name="T17" fmla="*/ 190 h 453"/>
                  <a:gd name="T18" fmla="*/ 1139 w 1771"/>
                  <a:gd name="T19" fmla="*/ 0 h 453"/>
                  <a:gd name="T20" fmla="*/ 174 w 1771"/>
                  <a:gd name="T21" fmla="*/ 174 h 453"/>
                  <a:gd name="T22" fmla="*/ 14 w 1771"/>
                  <a:gd name="T23" fmla="*/ 14 h 453"/>
                  <a:gd name="T24" fmla="*/ 188 w 1771"/>
                  <a:gd name="T25" fmla="*/ 0 h 453"/>
                  <a:gd name="T26" fmla="*/ 0 w 1771"/>
                  <a:gd name="T27" fmla="*/ 190 h 453"/>
                  <a:gd name="T28" fmla="*/ 188 w 1771"/>
                  <a:gd name="T29" fmla="*/ 0 h 453"/>
                  <a:gd name="T30" fmla="*/ 491 w 1771"/>
                  <a:gd name="T31" fmla="*/ 174 h 453"/>
                  <a:gd name="T32" fmla="*/ 330 w 1771"/>
                  <a:gd name="T33" fmla="*/ 14 h 453"/>
                  <a:gd name="T34" fmla="*/ 505 w 1771"/>
                  <a:gd name="T35" fmla="*/ 0 h 453"/>
                  <a:gd name="T36" fmla="*/ 316 w 1771"/>
                  <a:gd name="T37" fmla="*/ 190 h 453"/>
                  <a:gd name="T38" fmla="*/ 505 w 1771"/>
                  <a:gd name="T39" fmla="*/ 0 h 453"/>
                  <a:gd name="T40" fmla="*/ 1441 w 1771"/>
                  <a:gd name="T41" fmla="*/ 174 h 453"/>
                  <a:gd name="T42" fmla="*/ 1281 w 1771"/>
                  <a:gd name="T43" fmla="*/ 14 h 453"/>
                  <a:gd name="T44" fmla="*/ 1455 w 1771"/>
                  <a:gd name="T45" fmla="*/ 0 h 453"/>
                  <a:gd name="T46" fmla="*/ 1267 w 1771"/>
                  <a:gd name="T47" fmla="*/ 190 h 453"/>
                  <a:gd name="T48" fmla="*/ 1455 w 1771"/>
                  <a:gd name="T49" fmla="*/ 0 h 453"/>
                  <a:gd name="T50" fmla="*/ 1757 w 1771"/>
                  <a:gd name="T51" fmla="*/ 174 h 453"/>
                  <a:gd name="T52" fmla="*/ 1597 w 1771"/>
                  <a:gd name="T53" fmla="*/ 14 h 453"/>
                  <a:gd name="T54" fmla="*/ 1771 w 1771"/>
                  <a:gd name="T55" fmla="*/ 0 h 453"/>
                  <a:gd name="T56" fmla="*/ 1583 w 1771"/>
                  <a:gd name="T57" fmla="*/ 190 h 453"/>
                  <a:gd name="T58" fmla="*/ 1771 w 1771"/>
                  <a:gd name="T59" fmla="*/ 0 h 453"/>
                  <a:gd name="T60" fmla="*/ 807 w 1771"/>
                  <a:gd name="T61" fmla="*/ 439 h 453"/>
                  <a:gd name="T62" fmla="*/ 647 w 1771"/>
                  <a:gd name="T63" fmla="*/ 279 h 453"/>
                  <a:gd name="T64" fmla="*/ 823 w 1771"/>
                  <a:gd name="T65" fmla="*/ 263 h 453"/>
                  <a:gd name="T66" fmla="*/ 633 w 1771"/>
                  <a:gd name="T67" fmla="*/ 453 h 453"/>
                  <a:gd name="T68" fmla="*/ 823 w 1771"/>
                  <a:gd name="T69" fmla="*/ 263 h 453"/>
                  <a:gd name="T70" fmla="*/ 1125 w 1771"/>
                  <a:gd name="T71" fmla="*/ 439 h 453"/>
                  <a:gd name="T72" fmla="*/ 965 w 1771"/>
                  <a:gd name="T73" fmla="*/ 279 h 453"/>
                  <a:gd name="T74" fmla="*/ 1139 w 1771"/>
                  <a:gd name="T75" fmla="*/ 263 h 453"/>
                  <a:gd name="T76" fmla="*/ 949 w 1771"/>
                  <a:gd name="T77" fmla="*/ 453 h 453"/>
                  <a:gd name="T78" fmla="*/ 1139 w 1771"/>
                  <a:gd name="T79" fmla="*/ 263 h 453"/>
                  <a:gd name="T80" fmla="*/ 1441 w 1771"/>
                  <a:gd name="T81" fmla="*/ 439 h 453"/>
                  <a:gd name="T82" fmla="*/ 1281 w 1771"/>
                  <a:gd name="T83" fmla="*/ 279 h 453"/>
                  <a:gd name="T84" fmla="*/ 1455 w 1771"/>
                  <a:gd name="T85" fmla="*/ 263 h 453"/>
                  <a:gd name="T86" fmla="*/ 1267 w 1771"/>
                  <a:gd name="T87" fmla="*/ 453 h 453"/>
                  <a:gd name="T88" fmla="*/ 1455 w 1771"/>
                  <a:gd name="T89" fmla="*/ 263 h 453"/>
                  <a:gd name="T90" fmla="*/ 1757 w 1771"/>
                  <a:gd name="T91" fmla="*/ 439 h 453"/>
                  <a:gd name="T92" fmla="*/ 1597 w 1771"/>
                  <a:gd name="T93" fmla="*/ 279 h 453"/>
                  <a:gd name="T94" fmla="*/ 1771 w 1771"/>
                  <a:gd name="T95" fmla="*/ 263 h 453"/>
                  <a:gd name="T96" fmla="*/ 1583 w 1771"/>
                  <a:gd name="T97" fmla="*/ 453 h 453"/>
                  <a:gd name="T98" fmla="*/ 1771 w 1771"/>
                  <a:gd name="T99" fmla="*/ 26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1" h="453">
                    <a:moveTo>
                      <a:pt x="807" y="14"/>
                    </a:moveTo>
                    <a:lnTo>
                      <a:pt x="807" y="174"/>
                    </a:lnTo>
                    <a:lnTo>
                      <a:pt x="647" y="174"/>
                    </a:lnTo>
                    <a:lnTo>
                      <a:pt x="647" y="14"/>
                    </a:lnTo>
                    <a:lnTo>
                      <a:pt x="807" y="14"/>
                    </a:lnTo>
                    <a:moveTo>
                      <a:pt x="823" y="0"/>
                    </a:moveTo>
                    <a:lnTo>
                      <a:pt x="633" y="0"/>
                    </a:lnTo>
                    <a:lnTo>
                      <a:pt x="633" y="190"/>
                    </a:lnTo>
                    <a:lnTo>
                      <a:pt x="823" y="190"/>
                    </a:lnTo>
                    <a:lnTo>
                      <a:pt x="823" y="0"/>
                    </a:lnTo>
                    <a:moveTo>
                      <a:pt x="1125" y="14"/>
                    </a:moveTo>
                    <a:lnTo>
                      <a:pt x="1125" y="174"/>
                    </a:lnTo>
                    <a:lnTo>
                      <a:pt x="965" y="174"/>
                    </a:lnTo>
                    <a:lnTo>
                      <a:pt x="965" y="14"/>
                    </a:lnTo>
                    <a:lnTo>
                      <a:pt x="1125" y="14"/>
                    </a:lnTo>
                    <a:moveTo>
                      <a:pt x="1139" y="0"/>
                    </a:moveTo>
                    <a:lnTo>
                      <a:pt x="949" y="0"/>
                    </a:lnTo>
                    <a:lnTo>
                      <a:pt x="949" y="190"/>
                    </a:lnTo>
                    <a:lnTo>
                      <a:pt x="1139" y="190"/>
                    </a:lnTo>
                    <a:lnTo>
                      <a:pt x="1139" y="0"/>
                    </a:lnTo>
                    <a:moveTo>
                      <a:pt x="174" y="14"/>
                    </a:moveTo>
                    <a:lnTo>
                      <a:pt x="174" y="174"/>
                    </a:lnTo>
                    <a:lnTo>
                      <a:pt x="14" y="174"/>
                    </a:lnTo>
                    <a:lnTo>
                      <a:pt x="14" y="14"/>
                    </a:lnTo>
                    <a:lnTo>
                      <a:pt x="174" y="14"/>
                    </a:lnTo>
                    <a:moveTo>
                      <a:pt x="188" y="0"/>
                    </a:moveTo>
                    <a:lnTo>
                      <a:pt x="0" y="0"/>
                    </a:lnTo>
                    <a:lnTo>
                      <a:pt x="0" y="190"/>
                    </a:lnTo>
                    <a:lnTo>
                      <a:pt x="188" y="190"/>
                    </a:lnTo>
                    <a:lnTo>
                      <a:pt x="188" y="0"/>
                    </a:lnTo>
                    <a:moveTo>
                      <a:pt x="491" y="14"/>
                    </a:moveTo>
                    <a:lnTo>
                      <a:pt x="491" y="174"/>
                    </a:lnTo>
                    <a:lnTo>
                      <a:pt x="330" y="174"/>
                    </a:lnTo>
                    <a:lnTo>
                      <a:pt x="330" y="14"/>
                    </a:lnTo>
                    <a:lnTo>
                      <a:pt x="491" y="14"/>
                    </a:lnTo>
                    <a:moveTo>
                      <a:pt x="505" y="0"/>
                    </a:moveTo>
                    <a:lnTo>
                      <a:pt x="316" y="0"/>
                    </a:lnTo>
                    <a:lnTo>
                      <a:pt x="316" y="190"/>
                    </a:lnTo>
                    <a:lnTo>
                      <a:pt x="505" y="190"/>
                    </a:lnTo>
                    <a:lnTo>
                      <a:pt x="505" y="0"/>
                    </a:lnTo>
                    <a:moveTo>
                      <a:pt x="1441" y="14"/>
                    </a:moveTo>
                    <a:lnTo>
                      <a:pt x="1441" y="174"/>
                    </a:lnTo>
                    <a:lnTo>
                      <a:pt x="1281" y="174"/>
                    </a:lnTo>
                    <a:lnTo>
                      <a:pt x="1281" y="14"/>
                    </a:lnTo>
                    <a:lnTo>
                      <a:pt x="1441" y="14"/>
                    </a:lnTo>
                    <a:moveTo>
                      <a:pt x="1455" y="0"/>
                    </a:moveTo>
                    <a:lnTo>
                      <a:pt x="1267" y="0"/>
                    </a:lnTo>
                    <a:lnTo>
                      <a:pt x="1267" y="190"/>
                    </a:lnTo>
                    <a:lnTo>
                      <a:pt x="1455" y="190"/>
                    </a:lnTo>
                    <a:lnTo>
                      <a:pt x="1455" y="0"/>
                    </a:lnTo>
                    <a:moveTo>
                      <a:pt x="1757" y="14"/>
                    </a:moveTo>
                    <a:lnTo>
                      <a:pt x="1757" y="174"/>
                    </a:lnTo>
                    <a:lnTo>
                      <a:pt x="1597" y="174"/>
                    </a:lnTo>
                    <a:lnTo>
                      <a:pt x="1597" y="14"/>
                    </a:lnTo>
                    <a:lnTo>
                      <a:pt x="1757" y="14"/>
                    </a:lnTo>
                    <a:moveTo>
                      <a:pt x="1771" y="0"/>
                    </a:moveTo>
                    <a:lnTo>
                      <a:pt x="1583" y="0"/>
                    </a:lnTo>
                    <a:lnTo>
                      <a:pt x="1583" y="190"/>
                    </a:lnTo>
                    <a:lnTo>
                      <a:pt x="1771" y="190"/>
                    </a:lnTo>
                    <a:lnTo>
                      <a:pt x="1771" y="0"/>
                    </a:lnTo>
                    <a:moveTo>
                      <a:pt x="807" y="279"/>
                    </a:moveTo>
                    <a:lnTo>
                      <a:pt x="807" y="439"/>
                    </a:lnTo>
                    <a:lnTo>
                      <a:pt x="647" y="439"/>
                    </a:lnTo>
                    <a:lnTo>
                      <a:pt x="647" y="279"/>
                    </a:lnTo>
                    <a:lnTo>
                      <a:pt x="807" y="279"/>
                    </a:lnTo>
                    <a:moveTo>
                      <a:pt x="823" y="263"/>
                    </a:moveTo>
                    <a:lnTo>
                      <a:pt x="633" y="263"/>
                    </a:lnTo>
                    <a:lnTo>
                      <a:pt x="633" y="453"/>
                    </a:lnTo>
                    <a:lnTo>
                      <a:pt x="823" y="453"/>
                    </a:lnTo>
                    <a:lnTo>
                      <a:pt x="823" y="263"/>
                    </a:lnTo>
                    <a:moveTo>
                      <a:pt x="1125" y="279"/>
                    </a:moveTo>
                    <a:lnTo>
                      <a:pt x="1125" y="439"/>
                    </a:lnTo>
                    <a:lnTo>
                      <a:pt x="965" y="439"/>
                    </a:lnTo>
                    <a:lnTo>
                      <a:pt x="965" y="279"/>
                    </a:lnTo>
                    <a:lnTo>
                      <a:pt x="1125" y="279"/>
                    </a:lnTo>
                    <a:moveTo>
                      <a:pt x="1139" y="263"/>
                    </a:moveTo>
                    <a:lnTo>
                      <a:pt x="949" y="263"/>
                    </a:lnTo>
                    <a:lnTo>
                      <a:pt x="949" y="453"/>
                    </a:lnTo>
                    <a:lnTo>
                      <a:pt x="1139" y="453"/>
                    </a:lnTo>
                    <a:lnTo>
                      <a:pt x="1139" y="263"/>
                    </a:lnTo>
                    <a:moveTo>
                      <a:pt x="1441" y="279"/>
                    </a:moveTo>
                    <a:lnTo>
                      <a:pt x="1441" y="439"/>
                    </a:lnTo>
                    <a:lnTo>
                      <a:pt x="1281" y="439"/>
                    </a:lnTo>
                    <a:lnTo>
                      <a:pt x="1281" y="279"/>
                    </a:lnTo>
                    <a:lnTo>
                      <a:pt x="1441" y="279"/>
                    </a:lnTo>
                    <a:moveTo>
                      <a:pt x="1455" y="263"/>
                    </a:moveTo>
                    <a:lnTo>
                      <a:pt x="1267" y="263"/>
                    </a:lnTo>
                    <a:lnTo>
                      <a:pt x="1267" y="453"/>
                    </a:lnTo>
                    <a:lnTo>
                      <a:pt x="1455" y="453"/>
                    </a:lnTo>
                    <a:lnTo>
                      <a:pt x="1455" y="263"/>
                    </a:lnTo>
                    <a:moveTo>
                      <a:pt x="1757" y="279"/>
                    </a:moveTo>
                    <a:lnTo>
                      <a:pt x="1757" y="439"/>
                    </a:lnTo>
                    <a:lnTo>
                      <a:pt x="1597" y="439"/>
                    </a:lnTo>
                    <a:lnTo>
                      <a:pt x="1597" y="279"/>
                    </a:lnTo>
                    <a:lnTo>
                      <a:pt x="1757" y="279"/>
                    </a:lnTo>
                    <a:moveTo>
                      <a:pt x="1771" y="263"/>
                    </a:moveTo>
                    <a:lnTo>
                      <a:pt x="1583" y="263"/>
                    </a:lnTo>
                    <a:lnTo>
                      <a:pt x="1583" y="453"/>
                    </a:lnTo>
                    <a:lnTo>
                      <a:pt x="1771" y="453"/>
                    </a:lnTo>
                    <a:lnTo>
                      <a:pt x="1771" y="2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noEditPoints="1"/>
              </p:cNvSpPr>
              <p:nvPr/>
            </p:nvSpPr>
            <p:spPr bwMode="auto">
              <a:xfrm>
                <a:off x="590" y="3548"/>
                <a:ext cx="1743" cy="641"/>
              </a:xfrm>
              <a:custGeom>
                <a:avLst/>
                <a:gdLst>
                  <a:gd name="T0" fmla="*/ 6 w 1743"/>
                  <a:gd name="T1" fmla="*/ 511 h 641"/>
                  <a:gd name="T2" fmla="*/ 94 w 1743"/>
                  <a:gd name="T3" fmla="*/ 511 h 641"/>
                  <a:gd name="T4" fmla="*/ 248 w 1743"/>
                  <a:gd name="T5" fmla="*/ 511 h 641"/>
                  <a:gd name="T6" fmla="*/ 336 w 1743"/>
                  <a:gd name="T7" fmla="*/ 511 h 641"/>
                  <a:gd name="T8" fmla="*/ 6 w 1743"/>
                  <a:gd name="T9" fmla="*/ 361 h 641"/>
                  <a:gd name="T10" fmla="*/ 102 w 1743"/>
                  <a:gd name="T11" fmla="*/ 501 h 641"/>
                  <a:gd name="T12" fmla="*/ 190 w 1743"/>
                  <a:gd name="T13" fmla="*/ 361 h 641"/>
                  <a:gd name="T14" fmla="*/ 248 w 1743"/>
                  <a:gd name="T15" fmla="*/ 361 h 641"/>
                  <a:gd name="T16" fmla="*/ 344 w 1743"/>
                  <a:gd name="T17" fmla="*/ 501 h 641"/>
                  <a:gd name="T18" fmla="*/ 433 w 1743"/>
                  <a:gd name="T19" fmla="*/ 361 h 641"/>
                  <a:gd name="T20" fmla="*/ 633 w 1743"/>
                  <a:gd name="T21" fmla="*/ 265 h 641"/>
                  <a:gd name="T22" fmla="*/ 793 w 1743"/>
                  <a:gd name="T23" fmla="*/ 265 h 641"/>
                  <a:gd name="T24" fmla="*/ 1111 w 1743"/>
                  <a:gd name="T25" fmla="*/ 265 h 641"/>
                  <a:gd name="T26" fmla="*/ 951 w 1743"/>
                  <a:gd name="T27" fmla="*/ 425 h 641"/>
                  <a:gd name="T28" fmla="*/ 1111 w 1743"/>
                  <a:gd name="T29" fmla="*/ 265 h 641"/>
                  <a:gd name="T30" fmla="*/ 1267 w 1743"/>
                  <a:gd name="T31" fmla="*/ 265 h 641"/>
                  <a:gd name="T32" fmla="*/ 1427 w 1743"/>
                  <a:gd name="T33" fmla="*/ 265 h 641"/>
                  <a:gd name="T34" fmla="*/ 1743 w 1743"/>
                  <a:gd name="T35" fmla="*/ 265 h 641"/>
                  <a:gd name="T36" fmla="*/ 1583 w 1743"/>
                  <a:gd name="T37" fmla="*/ 425 h 641"/>
                  <a:gd name="T38" fmla="*/ 1743 w 1743"/>
                  <a:gd name="T39" fmla="*/ 265 h 641"/>
                  <a:gd name="T40" fmla="*/ 0 w 1743"/>
                  <a:gd name="T41" fmla="*/ 0 h 641"/>
                  <a:gd name="T42" fmla="*/ 0 w 1743"/>
                  <a:gd name="T43" fmla="*/ 160 h 641"/>
                  <a:gd name="T44" fmla="*/ 160 w 1743"/>
                  <a:gd name="T45" fmla="*/ 0 h 641"/>
                  <a:gd name="T46" fmla="*/ 316 w 1743"/>
                  <a:gd name="T47" fmla="*/ 0 h 641"/>
                  <a:gd name="T48" fmla="*/ 477 w 1743"/>
                  <a:gd name="T49" fmla="*/ 0 h 641"/>
                  <a:gd name="T50" fmla="*/ 633 w 1743"/>
                  <a:gd name="T51" fmla="*/ 0 h 641"/>
                  <a:gd name="T52" fmla="*/ 633 w 1743"/>
                  <a:gd name="T53" fmla="*/ 160 h 641"/>
                  <a:gd name="T54" fmla="*/ 1111 w 1743"/>
                  <a:gd name="T55" fmla="*/ 0 h 641"/>
                  <a:gd name="T56" fmla="*/ 951 w 1743"/>
                  <a:gd name="T57" fmla="*/ 160 h 641"/>
                  <a:gd name="T58" fmla="*/ 1111 w 1743"/>
                  <a:gd name="T59" fmla="*/ 0 h 641"/>
                  <a:gd name="T60" fmla="*/ 1427 w 1743"/>
                  <a:gd name="T61" fmla="*/ 0 h 641"/>
                  <a:gd name="T62" fmla="*/ 1267 w 1743"/>
                  <a:gd name="T63" fmla="*/ 160 h 641"/>
                  <a:gd name="T64" fmla="*/ 1743 w 1743"/>
                  <a:gd name="T65" fmla="*/ 0 h 641"/>
                  <a:gd name="T66" fmla="*/ 1583 w 1743"/>
                  <a:gd name="T67" fmla="*/ 160 h 641"/>
                  <a:gd name="T68" fmla="*/ 1743 w 1743"/>
                  <a:gd name="T6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3" h="641">
                    <a:moveTo>
                      <a:pt x="94" y="511"/>
                    </a:moveTo>
                    <a:lnTo>
                      <a:pt x="6" y="511"/>
                    </a:lnTo>
                    <a:lnTo>
                      <a:pt x="6" y="641"/>
                    </a:lnTo>
                    <a:lnTo>
                      <a:pt x="94" y="511"/>
                    </a:lnTo>
                    <a:close/>
                    <a:moveTo>
                      <a:pt x="336" y="511"/>
                    </a:moveTo>
                    <a:lnTo>
                      <a:pt x="248" y="511"/>
                    </a:lnTo>
                    <a:lnTo>
                      <a:pt x="248" y="641"/>
                    </a:lnTo>
                    <a:lnTo>
                      <a:pt x="336" y="511"/>
                    </a:lnTo>
                    <a:close/>
                    <a:moveTo>
                      <a:pt x="190" y="361"/>
                    </a:moveTo>
                    <a:lnTo>
                      <a:pt x="6" y="361"/>
                    </a:lnTo>
                    <a:lnTo>
                      <a:pt x="6" y="501"/>
                    </a:lnTo>
                    <a:lnTo>
                      <a:pt x="102" y="501"/>
                    </a:lnTo>
                    <a:lnTo>
                      <a:pt x="190" y="371"/>
                    </a:lnTo>
                    <a:lnTo>
                      <a:pt x="190" y="361"/>
                    </a:lnTo>
                    <a:close/>
                    <a:moveTo>
                      <a:pt x="433" y="361"/>
                    </a:moveTo>
                    <a:lnTo>
                      <a:pt x="248" y="361"/>
                    </a:lnTo>
                    <a:lnTo>
                      <a:pt x="248" y="501"/>
                    </a:lnTo>
                    <a:lnTo>
                      <a:pt x="344" y="501"/>
                    </a:lnTo>
                    <a:lnTo>
                      <a:pt x="433" y="371"/>
                    </a:lnTo>
                    <a:lnTo>
                      <a:pt x="433" y="361"/>
                    </a:lnTo>
                    <a:close/>
                    <a:moveTo>
                      <a:pt x="793" y="265"/>
                    </a:moveTo>
                    <a:lnTo>
                      <a:pt x="633" y="265"/>
                    </a:lnTo>
                    <a:lnTo>
                      <a:pt x="633" y="425"/>
                    </a:lnTo>
                    <a:lnTo>
                      <a:pt x="793" y="265"/>
                    </a:lnTo>
                    <a:lnTo>
                      <a:pt x="793" y="265"/>
                    </a:lnTo>
                    <a:close/>
                    <a:moveTo>
                      <a:pt x="1111" y="265"/>
                    </a:moveTo>
                    <a:lnTo>
                      <a:pt x="951" y="265"/>
                    </a:lnTo>
                    <a:lnTo>
                      <a:pt x="951" y="425"/>
                    </a:lnTo>
                    <a:lnTo>
                      <a:pt x="1111" y="265"/>
                    </a:lnTo>
                    <a:lnTo>
                      <a:pt x="1111" y="265"/>
                    </a:lnTo>
                    <a:close/>
                    <a:moveTo>
                      <a:pt x="1427" y="265"/>
                    </a:moveTo>
                    <a:lnTo>
                      <a:pt x="1267" y="265"/>
                    </a:lnTo>
                    <a:lnTo>
                      <a:pt x="1267" y="425"/>
                    </a:lnTo>
                    <a:lnTo>
                      <a:pt x="1427" y="265"/>
                    </a:lnTo>
                    <a:lnTo>
                      <a:pt x="1427" y="265"/>
                    </a:lnTo>
                    <a:close/>
                    <a:moveTo>
                      <a:pt x="1743" y="265"/>
                    </a:moveTo>
                    <a:lnTo>
                      <a:pt x="1583" y="265"/>
                    </a:lnTo>
                    <a:lnTo>
                      <a:pt x="1583" y="425"/>
                    </a:lnTo>
                    <a:lnTo>
                      <a:pt x="1743" y="265"/>
                    </a:lnTo>
                    <a:lnTo>
                      <a:pt x="1743" y="265"/>
                    </a:lnTo>
                    <a:close/>
                    <a:moveTo>
                      <a:pt x="160" y="0"/>
                    </a:moveTo>
                    <a:lnTo>
                      <a:pt x="0" y="0"/>
                    </a:lnTo>
                    <a:lnTo>
                      <a:pt x="0" y="160"/>
                    </a:lnTo>
                    <a:lnTo>
                      <a:pt x="0" y="160"/>
                    </a:lnTo>
                    <a:lnTo>
                      <a:pt x="160" y="0"/>
                    </a:lnTo>
                    <a:lnTo>
                      <a:pt x="160" y="0"/>
                    </a:lnTo>
                    <a:close/>
                    <a:moveTo>
                      <a:pt x="477" y="0"/>
                    </a:moveTo>
                    <a:lnTo>
                      <a:pt x="316" y="0"/>
                    </a:lnTo>
                    <a:lnTo>
                      <a:pt x="316" y="160"/>
                    </a:lnTo>
                    <a:lnTo>
                      <a:pt x="477" y="0"/>
                    </a:lnTo>
                    <a:close/>
                    <a:moveTo>
                      <a:pt x="793" y="0"/>
                    </a:moveTo>
                    <a:lnTo>
                      <a:pt x="633" y="0"/>
                    </a:lnTo>
                    <a:lnTo>
                      <a:pt x="633" y="160"/>
                    </a:lnTo>
                    <a:lnTo>
                      <a:pt x="633" y="160"/>
                    </a:lnTo>
                    <a:lnTo>
                      <a:pt x="793" y="0"/>
                    </a:lnTo>
                    <a:close/>
                    <a:moveTo>
                      <a:pt x="1111" y="0"/>
                    </a:moveTo>
                    <a:lnTo>
                      <a:pt x="951" y="0"/>
                    </a:lnTo>
                    <a:lnTo>
                      <a:pt x="951" y="160"/>
                    </a:lnTo>
                    <a:lnTo>
                      <a:pt x="951" y="160"/>
                    </a:lnTo>
                    <a:lnTo>
                      <a:pt x="1111" y="0"/>
                    </a:lnTo>
                    <a:lnTo>
                      <a:pt x="1111" y="0"/>
                    </a:lnTo>
                    <a:close/>
                    <a:moveTo>
                      <a:pt x="1427" y="0"/>
                    </a:moveTo>
                    <a:lnTo>
                      <a:pt x="1267" y="0"/>
                    </a:lnTo>
                    <a:lnTo>
                      <a:pt x="1267" y="160"/>
                    </a:lnTo>
                    <a:lnTo>
                      <a:pt x="1427" y="0"/>
                    </a:lnTo>
                    <a:close/>
                    <a:moveTo>
                      <a:pt x="1743" y="0"/>
                    </a:moveTo>
                    <a:lnTo>
                      <a:pt x="1583" y="0"/>
                    </a:lnTo>
                    <a:lnTo>
                      <a:pt x="1583" y="160"/>
                    </a:lnTo>
                    <a:lnTo>
                      <a:pt x="1583" y="160"/>
                    </a:lnTo>
                    <a:lnTo>
                      <a:pt x="1743"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3"/>
              <p:cNvSpPr>
                <a:spLocks noEditPoints="1"/>
              </p:cNvSpPr>
              <p:nvPr/>
            </p:nvSpPr>
            <p:spPr bwMode="auto">
              <a:xfrm>
                <a:off x="590" y="3548"/>
                <a:ext cx="1743" cy="641"/>
              </a:xfrm>
              <a:custGeom>
                <a:avLst/>
                <a:gdLst>
                  <a:gd name="T0" fmla="*/ 6 w 1743"/>
                  <a:gd name="T1" fmla="*/ 511 h 641"/>
                  <a:gd name="T2" fmla="*/ 94 w 1743"/>
                  <a:gd name="T3" fmla="*/ 511 h 641"/>
                  <a:gd name="T4" fmla="*/ 248 w 1743"/>
                  <a:gd name="T5" fmla="*/ 511 h 641"/>
                  <a:gd name="T6" fmla="*/ 336 w 1743"/>
                  <a:gd name="T7" fmla="*/ 511 h 641"/>
                  <a:gd name="T8" fmla="*/ 6 w 1743"/>
                  <a:gd name="T9" fmla="*/ 361 h 641"/>
                  <a:gd name="T10" fmla="*/ 102 w 1743"/>
                  <a:gd name="T11" fmla="*/ 501 h 641"/>
                  <a:gd name="T12" fmla="*/ 190 w 1743"/>
                  <a:gd name="T13" fmla="*/ 361 h 641"/>
                  <a:gd name="T14" fmla="*/ 248 w 1743"/>
                  <a:gd name="T15" fmla="*/ 361 h 641"/>
                  <a:gd name="T16" fmla="*/ 344 w 1743"/>
                  <a:gd name="T17" fmla="*/ 501 h 641"/>
                  <a:gd name="T18" fmla="*/ 433 w 1743"/>
                  <a:gd name="T19" fmla="*/ 361 h 641"/>
                  <a:gd name="T20" fmla="*/ 633 w 1743"/>
                  <a:gd name="T21" fmla="*/ 265 h 641"/>
                  <a:gd name="T22" fmla="*/ 793 w 1743"/>
                  <a:gd name="T23" fmla="*/ 265 h 641"/>
                  <a:gd name="T24" fmla="*/ 1111 w 1743"/>
                  <a:gd name="T25" fmla="*/ 265 h 641"/>
                  <a:gd name="T26" fmla="*/ 951 w 1743"/>
                  <a:gd name="T27" fmla="*/ 425 h 641"/>
                  <a:gd name="T28" fmla="*/ 1111 w 1743"/>
                  <a:gd name="T29" fmla="*/ 265 h 641"/>
                  <a:gd name="T30" fmla="*/ 1267 w 1743"/>
                  <a:gd name="T31" fmla="*/ 265 h 641"/>
                  <a:gd name="T32" fmla="*/ 1427 w 1743"/>
                  <a:gd name="T33" fmla="*/ 265 h 641"/>
                  <a:gd name="T34" fmla="*/ 1743 w 1743"/>
                  <a:gd name="T35" fmla="*/ 265 h 641"/>
                  <a:gd name="T36" fmla="*/ 1583 w 1743"/>
                  <a:gd name="T37" fmla="*/ 425 h 641"/>
                  <a:gd name="T38" fmla="*/ 1743 w 1743"/>
                  <a:gd name="T39" fmla="*/ 265 h 641"/>
                  <a:gd name="T40" fmla="*/ 0 w 1743"/>
                  <a:gd name="T41" fmla="*/ 0 h 641"/>
                  <a:gd name="T42" fmla="*/ 0 w 1743"/>
                  <a:gd name="T43" fmla="*/ 160 h 641"/>
                  <a:gd name="T44" fmla="*/ 160 w 1743"/>
                  <a:gd name="T45" fmla="*/ 0 h 641"/>
                  <a:gd name="T46" fmla="*/ 316 w 1743"/>
                  <a:gd name="T47" fmla="*/ 0 h 641"/>
                  <a:gd name="T48" fmla="*/ 477 w 1743"/>
                  <a:gd name="T49" fmla="*/ 0 h 641"/>
                  <a:gd name="T50" fmla="*/ 633 w 1743"/>
                  <a:gd name="T51" fmla="*/ 0 h 641"/>
                  <a:gd name="T52" fmla="*/ 633 w 1743"/>
                  <a:gd name="T53" fmla="*/ 160 h 641"/>
                  <a:gd name="T54" fmla="*/ 1111 w 1743"/>
                  <a:gd name="T55" fmla="*/ 0 h 641"/>
                  <a:gd name="T56" fmla="*/ 951 w 1743"/>
                  <a:gd name="T57" fmla="*/ 160 h 641"/>
                  <a:gd name="T58" fmla="*/ 1111 w 1743"/>
                  <a:gd name="T59" fmla="*/ 0 h 641"/>
                  <a:gd name="T60" fmla="*/ 1427 w 1743"/>
                  <a:gd name="T61" fmla="*/ 0 h 641"/>
                  <a:gd name="T62" fmla="*/ 1267 w 1743"/>
                  <a:gd name="T63" fmla="*/ 160 h 641"/>
                  <a:gd name="T64" fmla="*/ 1743 w 1743"/>
                  <a:gd name="T65" fmla="*/ 0 h 641"/>
                  <a:gd name="T66" fmla="*/ 1583 w 1743"/>
                  <a:gd name="T67" fmla="*/ 160 h 641"/>
                  <a:gd name="T68" fmla="*/ 1743 w 1743"/>
                  <a:gd name="T6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3" h="641">
                    <a:moveTo>
                      <a:pt x="94" y="511"/>
                    </a:moveTo>
                    <a:lnTo>
                      <a:pt x="6" y="511"/>
                    </a:lnTo>
                    <a:lnTo>
                      <a:pt x="6" y="641"/>
                    </a:lnTo>
                    <a:lnTo>
                      <a:pt x="94" y="511"/>
                    </a:lnTo>
                    <a:moveTo>
                      <a:pt x="336" y="511"/>
                    </a:moveTo>
                    <a:lnTo>
                      <a:pt x="248" y="511"/>
                    </a:lnTo>
                    <a:lnTo>
                      <a:pt x="248" y="641"/>
                    </a:lnTo>
                    <a:lnTo>
                      <a:pt x="336" y="511"/>
                    </a:lnTo>
                    <a:moveTo>
                      <a:pt x="190" y="361"/>
                    </a:moveTo>
                    <a:lnTo>
                      <a:pt x="6" y="361"/>
                    </a:lnTo>
                    <a:lnTo>
                      <a:pt x="6" y="501"/>
                    </a:lnTo>
                    <a:lnTo>
                      <a:pt x="102" y="501"/>
                    </a:lnTo>
                    <a:lnTo>
                      <a:pt x="190" y="371"/>
                    </a:lnTo>
                    <a:lnTo>
                      <a:pt x="190" y="361"/>
                    </a:lnTo>
                    <a:moveTo>
                      <a:pt x="433" y="361"/>
                    </a:moveTo>
                    <a:lnTo>
                      <a:pt x="248" y="361"/>
                    </a:lnTo>
                    <a:lnTo>
                      <a:pt x="248" y="501"/>
                    </a:lnTo>
                    <a:lnTo>
                      <a:pt x="344" y="501"/>
                    </a:lnTo>
                    <a:lnTo>
                      <a:pt x="433" y="371"/>
                    </a:lnTo>
                    <a:lnTo>
                      <a:pt x="433" y="361"/>
                    </a:lnTo>
                    <a:moveTo>
                      <a:pt x="793" y="265"/>
                    </a:moveTo>
                    <a:lnTo>
                      <a:pt x="633" y="265"/>
                    </a:lnTo>
                    <a:lnTo>
                      <a:pt x="633" y="425"/>
                    </a:lnTo>
                    <a:lnTo>
                      <a:pt x="793" y="265"/>
                    </a:lnTo>
                    <a:lnTo>
                      <a:pt x="793" y="265"/>
                    </a:lnTo>
                    <a:moveTo>
                      <a:pt x="1111" y="265"/>
                    </a:moveTo>
                    <a:lnTo>
                      <a:pt x="951" y="265"/>
                    </a:lnTo>
                    <a:lnTo>
                      <a:pt x="951" y="425"/>
                    </a:lnTo>
                    <a:lnTo>
                      <a:pt x="1111" y="265"/>
                    </a:lnTo>
                    <a:lnTo>
                      <a:pt x="1111" y="265"/>
                    </a:lnTo>
                    <a:moveTo>
                      <a:pt x="1427" y="265"/>
                    </a:moveTo>
                    <a:lnTo>
                      <a:pt x="1267" y="265"/>
                    </a:lnTo>
                    <a:lnTo>
                      <a:pt x="1267" y="425"/>
                    </a:lnTo>
                    <a:lnTo>
                      <a:pt x="1427" y="265"/>
                    </a:lnTo>
                    <a:lnTo>
                      <a:pt x="1427" y="265"/>
                    </a:lnTo>
                    <a:moveTo>
                      <a:pt x="1743" y="265"/>
                    </a:moveTo>
                    <a:lnTo>
                      <a:pt x="1583" y="265"/>
                    </a:lnTo>
                    <a:lnTo>
                      <a:pt x="1583" y="425"/>
                    </a:lnTo>
                    <a:lnTo>
                      <a:pt x="1743" y="265"/>
                    </a:lnTo>
                    <a:lnTo>
                      <a:pt x="1743" y="265"/>
                    </a:lnTo>
                    <a:moveTo>
                      <a:pt x="160" y="0"/>
                    </a:moveTo>
                    <a:lnTo>
                      <a:pt x="0" y="0"/>
                    </a:lnTo>
                    <a:lnTo>
                      <a:pt x="0" y="160"/>
                    </a:lnTo>
                    <a:lnTo>
                      <a:pt x="0" y="160"/>
                    </a:lnTo>
                    <a:lnTo>
                      <a:pt x="160" y="0"/>
                    </a:lnTo>
                    <a:lnTo>
                      <a:pt x="160" y="0"/>
                    </a:lnTo>
                    <a:moveTo>
                      <a:pt x="477" y="0"/>
                    </a:moveTo>
                    <a:lnTo>
                      <a:pt x="316" y="0"/>
                    </a:lnTo>
                    <a:lnTo>
                      <a:pt x="316" y="160"/>
                    </a:lnTo>
                    <a:lnTo>
                      <a:pt x="477" y="0"/>
                    </a:lnTo>
                    <a:moveTo>
                      <a:pt x="793" y="0"/>
                    </a:moveTo>
                    <a:lnTo>
                      <a:pt x="633" y="0"/>
                    </a:lnTo>
                    <a:lnTo>
                      <a:pt x="633" y="160"/>
                    </a:lnTo>
                    <a:lnTo>
                      <a:pt x="633" y="160"/>
                    </a:lnTo>
                    <a:lnTo>
                      <a:pt x="793" y="0"/>
                    </a:lnTo>
                    <a:moveTo>
                      <a:pt x="1111" y="0"/>
                    </a:moveTo>
                    <a:lnTo>
                      <a:pt x="951" y="0"/>
                    </a:lnTo>
                    <a:lnTo>
                      <a:pt x="951" y="160"/>
                    </a:lnTo>
                    <a:lnTo>
                      <a:pt x="951" y="160"/>
                    </a:lnTo>
                    <a:lnTo>
                      <a:pt x="1111" y="0"/>
                    </a:lnTo>
                    <a:lnTo>
                      <a:pt x="1111" y="0"/>
                    </a:lnTo>
                    <a:moveTo>
                      <a:pt x="1427" y="0"/>
                    </a:moveTo>
                    <a:lnTo>
                      <a:pt x="1267" y="0"/>
                    </a:lnTo>
                    <a:lnTo>
                      <a:pt x="1267" y="160"/>
                    </a:lnTo>
                    <a:lnTo>
                      <a:pt x="1427" y="0"/>
                    </a:lnTo>
                    <a:moveTo>
                      <a:pt x="1743" y="0"/>
                    </a:moveTo>
                    <a:lnTo>
                      <a:pt x="1583" y="0"/>
                    </a:lnTo>
                    <a:lnTo>
                      <a:pt x="1583" y="160"/>
                    </a:lnTo>
                    <a:lnTo>
                      <a:pt x="1583" y="160"/>
                    </a:lnTo>
                    <a:lnTo>
                      <a:pt x="17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4"/>
              <p:cNvSpPr>
                <a:spLocks noEditPoints="1"/>
              </p:cNvSpPr>
              <p:nvPr/>
            </p:nvSpPr>
            <p:spPr bwMode="auto">
              <a:xfrm>
                <a:off x="576" y="3887"/>
                <a:ext cx="469" cy="334"/>
              </a:xfrm>
              <a:custGeom>
                <a:avLst/>
                <a:gdLst>
                  <a:gd name="T0" fmla="*/ 224 w 469"/>
                  <a:gd name="T1" fmla="*/ 0 h 334"/>
                  <a:gd name="T2" fmla="*/ 0 w 469"/>
                  <a:gd name="T3" fmla="*/ 0 h 334"/>
                  <a:gd name="T4" fmla="*/ 0 w 469"/>
                  <a:gd name="T5" fmla="*/ 334 h 334"/>
                  <a:gd name="T6" fmla="*/ 20 w 469"/>
                  <a:gd name="T7" fmla="*/ 302 h 334"/>
                  <a:gd name="T8" fmla="*/ 20 w 469"/>
                  <a:gd name="T9" fmla="*/ 172 h 334"/>
                  <a:gd name="T10" fmla="*/ 108 w 469"/>
                  <a:gd name="T11" fmla="*/ 172 h 334"/>
                  <a:gd name="T12" fmla="*/ 116 w 469"/>
                  <a:gd name="T13" fmla="*/ 162 h 334"/>
                  <a:gd name="T14" fmla="*/ 20 w 469"/>
                  <a:gd name="T15" fmla="*/ 162 h 334"/>
                  <a:gd name="T16" fmla="*/ 20 w 469"/>
                  <a:gd name="T17" fmla="*/ 22 h 334"/>
                  <a:gd name="T18" fmla="*/ 204 w 469"/>
                  <a:gd name="T19" fmla="*/ 22 h 334"/>
                  <a:gd name="T20" fmla="*/ 204 w 469"/>
                  <a:gd name="T21" fmla="*/ 32 h 334"/>
                  <a:gd name="T22" fmla="*/ 224 w 469"/>
                  <a:gd name="T23" fmla="*/ 0 h 334"/>
                  <a:gd name="T24" fmla="*/ 469 w 469"/>
                  <a:gd name="T25" fmla="*/ 0 h 334"/>
                  <a:gd name="T26" fmla="*/ 242 w 469"/>
                  <a:gd name="T27" fmla="*/ 0 h 334"/>
                  <a:gd name="T28" fmla="*/ 242 w 469"/>
                  <a:gd name="T29" fmla="*/ 334 h 334"/>
                  <a:gd name="T30" fmla="*/ 262 w 469"/>
                  <a:gd name="T31" fmla="*/ 302 h 334"/>
                  <a:gd name="T32" fmla="*/ 262 w 469"/>
                  <a:gd name="T33" fmla="*/ 172 h 334"/>
                  <a:gd name="T34" fmla="*/ 350 w 469"/>
                  <a:gd name="T35" fmla="*/ 172 h 334"/>
                  <a:gd name="T36" fmla="*/ 358 w 469"/>
                  <a:gd name="T37" fmla="*/ 162 h 334"/>
                  <a:gd name="T38" fmla="*/ 262 w 469"/>
                  <a:gd name="T39" fmla="*/ 162 h 334"/>
                  <a:gd name="T40" fmla="*/ 262 w 469"/>
                  <a:gd name="T41" fmla="*/ 22 h 334"/>
                  <a:gd name="T42" fmla="*/ 447 w 469"/>
                  <a:gd name="T43" fmla="*/ 22 h 334"/>
                  <a:gd name="T44" fmla="*/ 447 w 469"/>
                  <a:gd name="T45" fmla="*/ 32 h 334"/>
                  <a:gd name="T46" fmla="*/ 469 w 469"/>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9" h="334">
                    <a:moveTo>
                      <a:pt x="224" y="0"/>
                    </a:moveTo>
                    <a:lnTo>
                      <a:pt x="0" y="0"/>
                    </a:lnTo>
                    <a:lnTo>
                      <a:pt x="0" y="334"/>
                    </a:lnTo>
                    <a:lnTo>
                      <a:pt x="20" y="302"/>
                    </a:lnTo>
                    <a:lnTo>
                      <a:pt x="20" y="172"/>
                    </a:lnTo>
                    <a:lnTo>
                      <a:pt x="108" y="172"/>
                    </a:lnTo>
                    <a:lnTo>
                      <a:pt x="116" y="162"/>
                    </a:lnTo>
                    <a:lnTo>
                      <a:pt x="20" y="162"/>
                    </a:lnTo>
                    <a:lnTo>
                      <a:pt x="20" y="22"/>
                    </a:lnTo>
                    <a:lnTo>
                      <a:pt x="204" y="22"/>
                    </a:lnTo>
                    <a:lnTo>
                      <a:pt x="204" y="32"/>
                    </a:lnTo>
                    <a:lnTo>
                      <a:pt x="224" y="0"/>
                    </a:lnTo>
                    <a:close/>
                    <a:moveTo>
                      <a:pt x="469" y="0"/>
                    </a:moveTo>
                    <a:lnTo>
                      <a:pt x="242" y="0"/>
                    </a:lnTo>
                    <a:lnTo>
                      <a:pt x="242" y="334"/>
                    </a:lnTo>
                    <a:lnTo>
                      <a:pt x="262" y="302"/>
                    </a:lnTo>
                    <a:lnTo>
                      <a:pt x="262" y="172"/>
                    </a:lnTo>
                    <a:lnTo>
                      <a:pt x="350" y="172"/>
                    </a:lnTo>
                    <a:lnTo>
                      <a:pt x="358" y="162"/>
                    </a:lnTo>
                    <a:lnTo>
                      <a:pt x="262" y="162"/>
                    </a:lnTo>
                    <a:lnTo>
                      <a:pt x="262" y="22"/>
                    </a:lnTo>
                    <a:lnTo>
                      <a:pt x="447" y="22"/>
                    </a:lnTo>
                    <a:lnTo>
                      <a:pt x="447" y="32"/>
                    </a:lnTo>
                    <a:lnTo>
                      <a:pt x="469"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5"/>
              <p:cNvSpPr>
                <a:spLocks noEditPoints="1"/>
              </p:cNvSpPr>
              <p:nvPr/>
            </p:nvSpPr>
            <p:spPr bwMode="auto">
              <a:xfrm>
                <a:off x="576" y="3887"/>
                <a:ext cx="469" cy="334"/>
              </a:xfrm>
              <a:custGeom>
                <a:avLst/>
                <a:gdLst>
                  <a:gd name="T0" fmla="*/ 224 w 469"/>
                  <a:gd name="T1" fmla="*/ 0 h 334"/>
                  <a:gd name="T2" fmla="*/ 0 w 469"/>
                  <a:gd name="T3" fmla="*/ 0 h 334"/>
                  <a:gd name="T4" fmla="*/ 0 w 469"/>
                  <a:gd name="T5" fmla="*/ 334 h 334"/>
                  <a:gd name="T6" fmla="*/ 20 w 469"/>
                  <a:gd name="T7" fmla="*/ 302 h 334"/>
                  <a:gd name="T8" fmla="*/ 20 w 469"/>
                  <a:gd name="T9" fmla="*/ 172 h 334"/>
                  <a:gd name="T10" fmla="*/ 108 w 469"/>
                  <a:gd name="T11" fmla="*/ 172 h 334"/>
                  <a:gd name="T12" fmla="*/ 116 w 469"/>
                  <a:gd name="T13" fmla="*/ 162 h 334"/>
                  <a:gd name="T14" fmla="*/ 20 w 469"/>
                  <a:gd name="T15" fmla="*/ 162 h 334"/>
                  <a:gd name="T16" fmla="*/ 20 w 469"/>
                  <a:gd name="T17" fmla="*/ 22 h 334"/>
                  <a:gd name="T18" fmla="*/ 204 w 469"/>
                  <a:gd name="T19" fmla="*/ 22 h 334"/>
                  <a:gd name="T20" fmla="*/ 204 w 469"/>
                  <a:gd name="T21" fmla="*/ 32 h 334"/>
                  <a:gd name="T22" fmla="*/ 224 w 469"/>
                  <a:gd name="T23" fmla="*/ 0 h 334"/>
                  <a:gd name="T24" fmla="*/ 469 w 469"/>
                  <a:gd name="T25" fmla="*/ 0 h 334"/>
                  <a:gd name="T26" fmla="*/ 242 w 469"/>
                  <a:gd name="T27" fmla="*/ 0 h 334"/>
                  <a:gd name="T28" fmla="*/ 242 w 469"/>
                  <a:gd name="T29" fmla="*/ 334 h 334"/>
                  <a:gd name="T30" fmla="*/ 262 w 469"/>
                  <a:gd name="T31" fmla="*/ 302 h 334"/>
                  <a:gd name="T32" fmla="*/ 262 w 469"/>
                  <a:gd name="T33" fmla="*/ 172 h 334"/>
                  <a:gd name="T34" fmla="*/ 350 w 469"/>
                  <a:gd name="T35" fmla="*/ 172 h 334"/>
                  <a:gd name="T36" fmla="*/ 358 w 469"/>
                  <a:gd name="T37" fmla="*/ 162 h 334"/>
                  <a:gd name="T38" fmla="*/ 262 w 469"/>
                  <a:gd name="T39" fmla="*/ 162 h 334"/>
                  <a:gd name="T40" fmla="*/ 262 w 469"/>
                  <a:gd name="T41" fmla="*/ 22 h 334"/>
                  <a:gd name="T42" fmla="*/ 447 w 469"/>
                  <a:gd name="T43" fmla="*/ 22 h 334"/>
                  <a:gd name="T44" fmla="*/ 447 w 469"/>
                  <a:gd name="T45" fmla="*/ 32 h 334"/>
                  <a:gd name="T46" fmla="*/ 469 w 469"/>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9" h="334">
                    <a:moveTo>
                      <a:pt x="224" y="0"/>
                    </a:moveTo>
                    <a:lnTo>
                      <a:pt x="0" y="0"/>
                    </a:lnTo>
                    <a:lnTo>
                      <a:pt x="0" y="334"/>
                    </a:lnTo>
                    <a:lnTo>
                      <a:pt x="20" y="302"/>
                    </a:lnTo>
                    <a:lnTo>
                      <a:pt x="20" y="172"/>
                    </a:lnTo>
                    <a:lnTo>
                      <a:pt x="108" y="172"/>
                    </a:lnTo>
                    <a:lnTo>
                      <a:pt x="116" y="162"/>
                    </a:lnTo>
                    <a:lnTo>
                      <a:pt x="20" y="162"/>
                    </a:lnTo>
                    <a:lnTo>
                      <a:pt x="20" y="22"/>
                    </a:lnTo>
                    <a:lnTo>
                      <a:pt x="204" y="22"/>
                    </a:lnTo>
                    <a:lnTo>
                      <a:pt x="204" y="32"/>
                    </a:lnTo>
                    <a:lnTo>
                      <a:pt x="224" y="0"/>
                    </a:lnTo>
                    <a:moveTo>
                      <a:pt x="469" y="0"/>
                    </a:moveTo>
                    <a:lnTo>
                      <a:pt x="242" y="0"/>
                    </a:lnTo>
                    <a:lnTo>
                      <a:pt x="242" y="334"/>
                    </a:lnTo>
                    <a:lnTo>
                      <a:pt x="262" y="302"/>
                    </a:lnTo>
                    <a:lnTo>
                      <a:pt x="262" y="172"/>
                    </a:lnTo>
                    <a:lnTo>
                      <a:pt x="350" y="172"/>
                    </a:lnTo>
                    <a:lnTo>
                      <a:pt x="358" y="162"/>
                    </a:lnTo>
                    <a:lnTo>
                      <a:pt x="262" y="162"/>
                    </a:lnTo>
                    <a:lnTo>
                      <a:pt x="262" y="22"/>
                    </a:lnTo>
                    <a:lnTo>
                      <a:pt x="447" y="22"/>
                    </a:lnTo>
                    <a:lnTo>
                      <a:pt x="447" y="32"/>
                    </a:lnTo>
                    <a:lnTo>
                      <a:pt x="4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6"/>
              <p:cNvSpPr>
                <a:spLocks noEditPoints="1"/>
              </p:cNvSpPr>
              <p:nvPr/>
            </p:nvSpPr>
            <p:spPr bwMode="auto">
              <a:xfrm>
                <a:off x="576" y="3534"/>
                <a:ext cx="1771" cy="453"/>
              </a:xfrm>
              <a:custGeom>
                <a:avLst/>
                <a:gdLst>
                  <a:gd name="T0" fmla="*/ 633 w 1771"/>
                  <a:gd name="T1" fmla="*/ 263 h 453"/>
                  <a:gd name="T2" fmla="*/ 647 w 1771"/>
                  <a:gd name="T3" fmla="*/ 439 h 453"/>
                  <a:gd name="T4" fmla="*/ 647 w 1771"/>
                  <a:gd name="T5" fmla="*/ 279 h 453"/>
                  <a:gd name="T6" fmla="*/ 823 w 1771"/>
                  <a:gd name="T7" fmla="*/ 263 h 453"/>
                  <a:gd name="T8" fmla="*/ 949 w 1771"/>
                  <a:gd name="T9" fmla="*/ 263 h 453"/>
                  <a:gd name="T10" fmla="*/ 965 w 1771"/>
                  <a:gd name="T11" fmla="*/ 439 h 453"/>
                  <a:gd name="T12" fmla="*/ 965 w 1771"/>
                  <a:gd name="T13" fmla="*/ 279 h 453"/>
                  <a:gd name="T14" fmla="*/ 1125 w 1771"/>
                  <a:gd name="T15" fmla="*/ 279 h 453"/>
                  <a:gd name="T16" fmla="*/ 1455 w 1771"/>
                  <a:gd name="T17" fmla="*/ 263 h 453"/>
                  <a:gd name="T18" fmla="*/ 1267 w 1771"/>
                  <a:gd name="T19" fmla="*/ 453 h 453"/>
                  <a:gd name="T20" fmla="*/ 1281 w 1771"/>
                  <a:gd name="T21" fmla="*/ 279 h 453"/>
                  <a:gd name="T22" fmla="*/ 1455 w 1771"/>
                  <a:gd name="T23" fmla="*/ 263 h 453"/>
                  <a:gd name="T24" fmla="*/ 1583 w 1771"/>
                  <a:gd name="T25" fmla="*/ 263 h 453"/>
                  <a:gd name="T26" fmla="*/ 1597 w 1771"/>
                  <a:gd name="T27" fmla="*/ 439 h 453"/>
                  <a:gd name="T28" fmla="*/ 1757 w 1771"/>
                  <a:gd name="T29" fmla="*/ 279 h 453"/>
                  <a:gd name="T30" fmla="*/ 188 w 1771"/>
                  <a:gd name="T31" fmla="*/ 0 h 453"/>
                  <a:gd name="T32" fmla="*/ 0 w 1771"/>
                  <a:gd name="T33" fmla="*/ 190 h 453"/>
                  <a:gd name="T34" fmla="*/ 14 w 1771"/>
                  <a:gd name="T35" fmla="*/ 174 h 453"/>
                  <a:gd name="T36" fmla="*/ 174 w 1771"/>
                  <a:gd name="T37" fmla="*/ 14 h 453"/>
                  <a:gd name="T38" fmla="*/ 505 w 1771"/>
                  <a:gd name="T39" fmla="*/ 0 h 453"/>
                  <a:gd name="T40" fmla="*/ 316 w 1771"/>
                  <a:gd name="T41" fmla="*/ 190 h 453"/>
                  <a:gd name="T42" fmla="*/ 330 w 1771"/>
                  <a:gd name="T43" fmla="*/ 174 h 453"/>
                  <a:gd name="T44" fmla="*/ 491 w 1771"/>
                  <a:gd name="T45" fmla="*/ 14 h 453"/>
                  <a:gd name="T46" fmla="*/ 823 w 1771"/>
                  <a:gd name="T47" fmla="*/ 0 h 453"/>
                  <a:gd name="T48" fmla="*/ 633 w 1771"/>
                  <a:gd name="T49" fmla="*/ 190 h 453"/>
                  <a:gd name="T50" fmla="*/ 647 w 1771"/>
                  <a:gd name="T51" fmla="*/ 174 h 453"/>
                  <a:gd name="T52" fmla="*/ 807 w 1771"/>
                  <a:gd name="T53" fmla="*/ 14 h 453"/>
                  <a:gd name="T54" fmla="*/ 1139 w 1771"/>
                  <a:gd name="T55" fmla="*/ 0 h 453"/>
                  <a:gd name="T56" fmla="*/ 949 w 1771"/>
                  <a:gd name="T57" fmla="*/ 190 h 453"/>
                  <a:gd name="T58" fmla="*/ 965 w 1771"/>
                  <a:gd name="T59" fmla="*/ 174 h 453"/>
                  <a:gd name="T60" fmla="*/ 1125 w 1771"/>
                  <a:gd name="T61" fmla="*/ 14 h 453"/>
                  <a:gd name="T62" fmla="*/ 1455 w 1771"/>
                  <a:gd name="T63" fmla="*/ 0 h 453"/>
                  <a:gd name="T64" fmla="*/ 1267 w 1771"/>
                  <a:gd name="T65" fmla="*/ 190 h 453"/>
                  <a:gd name="T66" fmla="*/ 1281 w 1771"/>
                  <a:gd name="T67" fmla="*/ 174 h 453"/>
                  <a:gd name="T68" fmla="*/ 1441 w 1771"/>
                  <a:gd name="T69" fmla="*/ 14 h 453"/>
                  <a:gd name="T70" fmla="*/ 1771 w 1771"/>
                  <a:gd name="T71" fmla="*/ 0 h 453"/>
                  <a:gd name="T72" fmla="*/ 1583 w 1771"/>
                  <a:gd name="T73" fmla="*/ 190 h 453"/>
                  <a:gd name="T74" fmla="*/ 1597 w 1771"/>
                  <a:gd name="T75" fmla="*/ 174 h 453"/>
                  <a:gd name="T76" fmla="*/ 1757 w 1771"/>
                  <a:gd name="T77" fmla="*/ 1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1" h="453">
                    <a:moveTo>
                      <a:pt x="823" y="263"/>
                    </a:moveTo>
                    <a:lnTo>
                      <a:pt x="633" y="263"/>
                    </a:lnTo>
                    <a:lnTo>
                      <a:pt x="633" y="453"/>
                    </a:lnTo>
                    <a:lnTo>
                      <a:pt x="647" y="439"/>
                    </a:lnTo>
                    <a:lnTo>
                      <a:pt x="647" y="439"/>
                    </a:lnTo>
                    <a:lnTo>
                      <a:pt x="647" y="279"/>
                    </a:lnTo>
                    <a:lnTo>
                      <a:pt x="807" y="279"/>
                    </a:lnTo>
                    <a:lnTo>
                      <a:pt x="823" y="263"/>
                    </a:lnTo>
                    <a:close/>
                    <a:moveTo>
                      <a:pt x="1139" y="263"/>
                    </a:moveTo>
                    <a:lnTo>
                      <a:pt x="949" y="263"/>
                    </a:lnTo>
                    <a:lnTo>
                      <a:pt x="949" y="453"/>
                    </a:lnTo>
                    <a:lnTo>
                      <a:pt x="965" y="439"/>
                    </a:lnTo>
                    <a:lnTo>
                      <a:pt x="965" y="439"/>
                    </a:lnTo>
                    <a:lnTo>
                      <a:pt x="965" y="279"/>
                    </a:lnTo>
                    <a:lnTo>
                      <a:pt x="1125" y="279"/>
                    </a:lnTo>
                    <a:lnTo>
                      <a:pt x="1125" y="279"/>
                    </a:lnTo>
                    <a:lnTo>
                      <a:pt x="1139" y="263"/>
                    </a:lnTo>
                    <a:close/>
                    <a:moveTo>
                      <a:pt x="1455" y="263"/>
                    </a:moveTo>
                    <a:lnTo>
                      <a:pt x="1267" y="263"/>
                    </a:lnTo>
                    <a:lnTo>
                      <a:pt x="1267" y="453"/>
                    </a:lnTo>
                    <a:lnTo>
                      <a:pt x="1281" y="439"/>
                    </a:lnTo>
                    <a:lnTo>
                      <a:pt x="1281" y="279"/>
                    </a:lnTo>
                    <a:lnTo>
                      <a:pt x="1441" y="279"/>
                    </a:lnTo>
                    <a:lnTo>
                      <a:pt x="1455" y="263"/>
                    </a:lnTo>
                    <a:close/>
                    <a:moveTo>
                      <a:pt x="1771" y="263"/>
                    </a:moveTo>
                    <a:lnTo>
                      <a:pt x="1583" y="263"/>
                    </a:lnTo>
                    <a:lnTo>
                      <a:pt x="1583" y="453"/>
                    </a:lnTo>
                    <a:lnTo>
                      <a:pt x="1597" y="439"/>
                    </a:lnTo>
                    <a:lnTo>
                      <a:pt x="1597" y="279"/>
                    </a:lnTo>
                    <a:lnTo>
                      <a:pt x="1757" y="279"/>
                    </a:lnTo>
                    <a:lnTo>
                      <a:pt x="1771" y="263"/>
                    </a:lnTo>
                    <a:close/>
                    <a:moveTo>
                      <a:pt x="188" y="0"/>
                    </a:moveTo>
                    <a:lnTo>
                      <a:pt x="0" y="0"/>
                    </a:lnTo>
                    <a:lnTo>
                      <a:pt x="0" y="190"/>
                    </a:lnTo>
                    <a:lnTo>
                      <a:pt x="14" y="174"/>
                    </a:lnTo>
                    <a:lnTo>
                      <a:pt x="14" y="174"/>
                    </a:lnTo>
                    <a:lnTo>
                      <a:pt x="14" y="14"/>
                    </a:lnTo>
                    <a:lnTo>
                      <a:pt x="174" y="14"/>
                    </a:lnTo>
                    <a:lnTo>
                      <a:pt x="188" y="0"/>
                    </a:lnTo>
                    <a:close/>
                    <a:moveTo>
                      <a:pt x="505" y="0"/>
                    </a:moveTo>
                    <a:lnTo>
                      <a:pt x="316" y="0"/>
                    </a:lnTo>
                    <a:lnTo>
                      <a:pt x="316" y="190"/>
                    </a:lnTo>
                    <a:lnTo>
                      <a:pt x="330" y="174"/>
                    </a:lnTo>
                    <a:lnTo>
                      <a:pt x="330" y="174"/>
                    </a:lnTo>
                    <a:lnTo>
                      <a:pt x="330" y="14"/>
                    </a:lnTo>
                    <a:lnTo>
                      <a:pt x="491" y="14"/>
                    </a:lnTo>
                    <a:lnTo>
                      <a:pt x="505" y="0"/>
                    </a:lnTo>
                    <a:close/>
                    <a:moveTo>
                      <a:pt x="823" y="0"/>
                    </a:moveTo>
                    <a:lnTo>
                      <a:pt x="633" y="0"/>
                    </a:lnTo>
                    <a:lnTo>
                      <a:pt x="633" y="190"/>
                    </a:lnTo>
                    <a:lnTo>
                      <a:pt x="647" y="174"/>
                    </a:lnTo>
                    <a:lnTo>
                      <a:pt x="647" y="174"/>
                    </a:lnTo>
                    <a:lnTo>
                      <a:pt x="647" y="14"/>
                    </a:lnTo>
                    <a:lnTo>
                      <a:pt x="807" y="14"/>
                    </a:lnTo>
                    <a:lnTo>
                      <a:pt x="823" y="0"/>
                    </a:lnTo>
                    <a:close/>
                    <a:moveTo>
                      <a:pt x="1139" y="0"/>
                    </a:moveTo>
                    <a:lnTo>
                      <a:pt x="949" y="0"/>
                    </a:lnTo>
                    <a:lnTo>
                      <a:pt x="949" y="190"/>
                    </a:lnTo>
                    <a:lnTo>
                      <a:pt x="965" y="174"/>
                    </a:lnTo>
                    <a:lnTo>
                      <a:pt x="965" y="174"/>
                    </a:lnTo>
                    <a:lnTo>
                      <a:pt x="965" y="14"/>
                    </a:lnTo>
                    <a:lnTo>
                      <a:pt x="1125" y="14"/>
                    </a:lnTo>
                    <a:lnTo>
                      <a:pt x="1139" y="0"/>
                    </a:lnTo>
                    <a:close/>
                    <a:moveTo>
                      <a:pt x="1455" y="0"/>
                    </a:moveTo>
                    <a:lnTo>
                      <a:pt x="1267" y="0"/>
                    </a:lnTo>
                    <a:lnTo>
                      <a:pt x="1267" y="190"/>
                    </a:lnTo>
                    <a:lnTo>
                      <a:pt x="1281" y="174"/>
                    </a:lnTo>
                    <a:lnTo>
                      <a:pt x="1281" y="174"/>
                    </a:lnTo>
                    <a:lnTo>
                      <a:pt x="1281" y="14"/>
                    </a:lnTo>
                    <a:lnTo>
                      <a:pt x="1441" y="14"/>
                    </a:lnTo>
                    <a:lnTo>
                      <a:pt x="1455" y="0"/>
                    </a:lnTo>
                    <a:close/>
                    <a:moveTo>
                      <a:pt x="1771" y="0"/>
                    </a:moveTo>
                    <a:lnTo>
                      <a:pt x="1583" y="0"/>
                    </a:lnTo>
                    <a:lnTo>
                      <a:pt x="1583" y="190"/>
                    </a:lnTo>
                    <a:lnTo>
                      <a:pt x="1597" y="174"/>
                    </a:lnTo>
                    <a:lnTo>
                      <a:pt x="1597" y="174"/>
                    </a:lnTo>
                    <a:lnTo>
                      <a:pt x="1597" y="14"/>
                    </a:lnTo>
                    <a:lnTo>
                      <a:pt x="1757" y="14"/>
                    </a:lnTo>
                    <a:lnTo>
                      <a:pt x="1771"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7"/>
              <p:cNvSpPr>
                <a:spLocks noEditPoints="1"/>
              </p:cNvSpPr>
              <p:nvPr/>
            </p:nvSpPr>
            <p:spPr bwMode="auto">
              <a:xfrm>
                <a:off x="576" y="3534"/>
                <a:ext cx="1771" cy="453"/>
              </a:xfrm>
              <a:custGeom>
                <a:avLst/>
                <a:gdLst>
                  <a:gd name="T0" fmla="*/ 633 w 1771"/>
                  <a:gd name="T1" fmla="*/ 263 h 453"/>
                  <a:gd name="T2" fmla="*/ 647 w 1771"/>
                  <a:gd name="T3" fmla="*/ 439 h 453"/>
                  <a:gd name="T4" fmla="*/ 647 w 1771"/>
                  <a:gd name="T5" fmla="*/ 279 h 453"/>
                  <a:gd name="T6" fmla="*/ 823 w 1771"/>
                  <a:gd name="T7" fmla="*/ 263 h 453"/>
                  <a:gd name="T8" fmla="*/ 949 w 1771"/>
                  <a:gd name="T9" fmla="*/ 263 h 453"/>
                  <a:gd name="T10" fmla="*/ 965 w 1771"/>
                  <a:gd name="T11" fmla="*/ 439 h 453"/>
                  <a:gd name="T12" fmla="*/ 965 w 1771"/>
                  <a:gd name="T13" fmla="*/ 279 h 453"/>
                  <a:gd name="T14" fmla="*/ 1125 w 1771"/>
                  <a:gd name="T15" fmla="*/ 279 h 453"/>
                  <a:gd name="T16" fmla="*/ 1455 w 1771"/>
                  <a:gd name="T17" fmla="*/ 263 h 453"/>
                  <a:gd name="T18" fmla="*/ 1267 w 1771"/>
                  <a:gd name="T19" fmla="*/ 453 h 453"/>
                  <a:gd name="T20" fmla="*/ 1281 w 1771"/>
                  <a:gd name="T21" fmla="*/ 279 h 453"/>
                  <a:gd name="T22" fmla="*/ 1455 w 1771"/>
                  <a:gd name="T23" fmla="*/ 263 h 453"/>
                  <a:gd name="T24" fmla="*/ 1583 w 1771"/>
                  <a:gd name="T25" fmla="*/ 263 h 453"/>
                  <a:gd name="T26" fmla="*/ 1597 w 1771"/>
                  <a:gd name="T27" fmla="*/ 439 h 453"/>
                  <a:gd name="T28" fmla="*/ 1757 w 1771"/>
                  <a:gd name="T29" fmla="*/ 279 h 453"/>
                  <a:gd name="T30" fmla="*/ 188 w 1771"/>
                  <a:gd name="T31" fmla="*/ 0 h 453"/>
                  <a:gd name="T32" fmla="*/ 0 w 1771"/>
                  <a:gd name="T33" fmla="*/ 190 h 453"/>
                  <a:gd name="T34" fmla="*/ 14 w 1771"/>
                  <a:gd name="T35" fmla="*/ 174 h 453"/>
                  <a:gd name="T36" fmla="*/ 174 w 1771"/>
                  <a:gd name="T37" fmla="*/ 14 h 453"/>
                  <a:gd name="T38" fmla="*/ 505 w 1771"/>
                  <a:gd name="T39" fmla="*/ 0 h 453"/>
                  <a:gd name="T40" fmla="*/ 316 w 1771"/>
                  <a:gd name="T41" fmla="*/ 190 h 453"/>
                  <a:gd name="T42" fmla="*/ 330 w 1771"/>
                  <a:gd name="T43" fmla="*/ 174 h 453"/>
                  <a:gd name="T44" fmla="*/ 491 w 1771"/>
                  <a:gd name="T45" fmla="*/ 14 h 453"/>
                  <a:gd name="T46" fmla="*/ 823 w 1771"/>
                  <a:gd name="T47" fmla="*/ 0 h 453"/>
                  <a:gd name="T48" fmla="*/ 633 w 1771"/>
                  <a:gd name="T49" fmla="*/ 190 h 453"/>
                  <a:gd name="T50" fmla="*/ 647 w 1771"/>
                  <a:gd name="T51" fmla="*/ 174 h 453"/>
                  <a:gd name="T52" fmla="*/ 807 w 1771"/>
                  <a:gd name="T53" fmla="*/ 14 h 453"/>
                  <a:gd name="T54" fmla="*/ 1139 w 1771"/>
                  <a:gd name="T55" fmla="*/ 0 h 453"/>
                  <a:gd name="T56" fmla="*/ 949 w 1771"/>
                  <a:gd name="T57" fmla="*/ 190 h 453"/>
                  <a:gd name="T58" fmla="*/ 965 w 1771"/>
                  <a:gd name="T59" fmla="*/ 174 h 453"/>
                  <a:gd name="T60" fmla="*/ 1125 w 1771"/>
                  <a:gd name="T61" fmla="*/ 14 h 453"/>
                  <a:gd name="T62" fmla="*/ 1455 w 1771"/>
                  <a:gd name="T63" fmla="*/ 0 h 453"/>
                  <a:gd name="T64" fmla="*/ 1267 w 1771"/>
                  <a:gd name="T65" fmla="*/ 190 h 453"/>
                  <a:gd name="T66" fmla="*/ 1281 w 1771"/>
                  <a:gd name="T67" fmla="*/ 174 h 453"/>
                  <a:gd name="T68" fmla="*/ 1441 w 1771"/>
                  <a:gd name="T69" fmla="*/ 14 h 453"/>
                  <a:gd name="T70" fmla="*/ 1771 w 1771"/>
                  <a:gd name="T71" fmla="*/ 0 h 453"/>
                  <a:gd name="T72" fmla="*/ 1583 w 1771"/>
                  <a:gd name="T73" fmla="*/ 190 h 453"/>
                  <a:gd name="T74" fmla="*/ 1597 w 1771"/>
                  <a:gd name="T75" fmla="*/ 174 h 453"/>
                  <a:gd name="T76" fmla="*/ 1757 w 1771"/>
                  <a:gd name="T77" fmla="*/ 1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1" h="453">
                    <a:moveTo>
                      <a:pt x="823" y="263"/>
                    </a:moveTo>
                    <a:lnTo>
                      <a:pt x="633" y="263"/>
                    </a:lnTo>
                    <a:lnTo>
                      <a:pt x="633" y="453"/>
                    </a:lnTo>
                    <a:lnTo>
                      <a:pt x="647" y="439"/>
                    </a:lnTo>
                    <a:lnTo>
                      <a:pt x="647" y="439"/>
                    </a:lnTo>
                    <a:lnTo>
                      <a:pt x="647" y="279"/>
                    </a:lnTo>
                    <a:lnTo>
                      <a:pt x="807" y="279"/>
                    </a:lnTo>
                    <a:lnTo>
                      <a:pt x="823" y="263"/>
                    </a:lnTo>
                    <a:moveTo>
                      <a:pt x="1139" y="263"/>
                    </a:moveTo>
                    <a:lnTo>
                      <a:pt x="949" y="263"/>
                    </a:lnTo>
                    <a:lnTo>
                      <a:pt x="949" y="453"/>
                    </a:lnTo>
                    <a:lnTo>
                      <a:pt x="965" y="439"/>
                    </a:lnTo>
                    <a:lnTo>
                      <a:pt x="965" y="439"/>
                    </a:lnTo>
                    <a:lnTo>
                      <a:pt x="965" y="279"/>
                    </a:lnTo>
                    <a:lnTo>
                      <a:pt x="1125" y="279"/>
                    </a:lnTo>
                    <a:lnTo>
                      <a:pt x="1125" y="279"/>
                    </a:lnTo>
                    <a:lnTo>
                      <a:pt x="1139" y="263"/>
                    </a:lnTo>
                    <a:moveTo>
                      <a:pt x="1455" y="263"/>
                    </a:moveTo>
                    <a:lnTo>
                      <a:pt x="1267" y="263"/>
                    </a:lnTo>
                    <a:lnTo>
                      <a:pt x="1267" y="453"/>
                    </a:lnTo>
                    <a:lnTo>
                      <a:pt x="1281" y="439"/>
                    </a:lnTo>
                    <a:lnTo>
                      <a:pt x="1281" y="279"/>
                    </a:lnTo>
                    <a:lnTo>
                      <a:pt x="1441" y="279"/>
                    </a:lnTo>
                    <a:lnTo>
                      <a:pt x="1455" y="263"/>
                    </a:lnTo>
                    <a:moveTo>
                      <a:pt x="1771" y="263"/>
                    </a:moveTo>
                    <a:lnTo>
                      <a:pt x="1583" y="263"/>
                    </a:lnTo>
                    <a:lnTo>
                      <a:pt x="1583" y="453"/>
                    </a:lnTo>
                    <a:lnTo>
                      <a:pt x="1597" y="439"/>
                    </a:lnTo>
                    <a:lnTo>
                      <a:pt x="1597" y="279"/>
                    </a:lnTo>
                    <a:lnTo>
                      <a:pt x="1757" y="279"/>
                    </a:lnTo>
                    <a:lnTo>
                      <a:pt x="1771" y="263"/>
                    </a:lnTo>
                    <a:moveTo>
                      <a:pt x="188" y="0"/>
                    </a:moveTo>
                    <a:lnTo>
                      <a:pt x="0" y="0"/>
                    </a:lnTo>
                    <a:lnTo>
                      <a:pt x="0" y="190"/>
                    </a:lnTo>
                    <a:lnTo>
                      <a:pt x="14" y="174"/>
                    </a:lnTo>
                    <a:lnTo>
                      <a:pt x="14" y="174"/>
                    </a:lnTo>
                    <a:lnTo>
                      <a:pt x="14" y="14"/>
                    </a:lnTo>
                    <a:lnTo>
                      <a:pt x="174" y="14"/>
                    </a:lnTo>
                    <a:lnTo>
                      <a:pt x="188" y="0"/>
                    </a:lnTo>
                    <a:moveTo>
                      <a:pt x="505" y="0"/>
                    </a:moveTo>
                    <a:lnTo>
                      <a:pt x="316" y="0"/>
                    </a:lnTo>
                    <a:lnTo>
                      <a:pt x="316" y="190"/>
                    </a:lnTo>
                    <a:lnTo>
                      <a:pt x="330" y="174"/>
                    </a:lnTo>
                    <a:lnTo>
                      <a:pt x="330" y="174"/>
                    </a:lnTo>
                    <a:lnTo>
                      <a:pt x="330" y="14"/>
                    </a:lnTo>
                    <a:lnTo>
                      <a:pt x="491" y="14"/>
                    </a:lnTo>
                    <a:lnTo>
                      <a:pt x="505" y="0"/>
                    </a:lnTo>
                    <a:moveTo>
                      <a:pt x="823" y="0"/>
                    </a:moveTo>
                    <a:lnTo>
                      <a:pt x="633" y="0"/>
                    </a:lnTo>
                    <a:lnTo>
                      <a:pt x="633" y="190"/>
                    </a:lnTo>
                    <a:lnTo>
                      <a:pt x="647" y="174"/>
                    </a:lnTo>
                    <a:lnTo>
                      <a:pt x="647" y="174"/>
                    </a:lnTo>
                    <a:lnTo>
                      <a:pt x="647" y="14"/>
                    </a:lnTo>
                    <a:lnTo>
                      <a:pt x="807" y="14"/>
                    </a:lnTo>
                    <a:lnTo>
                      <a:pt x="823" y="0"/>
                    </a:lnTo>
                    <a:moveTo>
                      <a:pt x="1139" y="0"/>
                    </a:moveTo>
                    <a:lnTo>
                      <a:pt x="949" y="0"/>
                    </a:lnTo>
                    <a:lnTo>
                      <a:pt x="949" y="190"/>
                    </a:lnTo>
                    <a:lnTo>
                      <a:pt x="965" y="174"/>
                    </a:lnTo>
                    <a:lnTo>
                      <a:pt x="965" y="174"/>
                    </a:lnTo>
                    <a:lnTo>
                      <a:pt x="965" y="14"/>
                    </a:lnTo>
                    <a:lnTo>
                      <a:pt x="1125" y="14"/>
                    </a:lnTo>
                    <a:lnTo>
                      <a:pt x="1139" y="0"/>
                    </a:lnTo>
                    <a:moveTo>
                      <a:pt x="1455" y="0"/>
                    </a:moveTo>
                    <a:lnTo>
                      <a:pt x="1267" y="0"/>
                    </a:lnTo>
                    <a:lnTo>
                      <a:pt x="1267" y="190"/>
                    </a:lnTo>
                    <a:lnTo>
                      <a:pt x="1281" y="174"/>
                    </a:lnTo>
                    <a:lnTo>
                      <a:pt x="1281" y="174"/>
                    </a:lnTo>
                    <a:lnTo>
                      <a:pt x="1281" y="14"/>
                    </a:lnTo>
                    <a:lnTo>
                      <a:pt x="1441" y="14"/>
                    </a:lnTo>
                    <a:lnTo>
                      <a:pt x="1455" y="0"/>
                    </a:lnTo>
                    <a:moveTo>
                      <a:pt x="1771" y="0"/>
                    </a:moveTo>
                    <a:lnTo>
                      <a:pt x="1583" y="0"/>
                    </a:lnTo>
                    <a:lnTo>
                      <a:pt x="1583" y="190"/>
                    </a:lnTo>
                    <a:lnTo>
                      <a:pt x="1597" y="174"/>
                    </a:lnTo>
                    <a:lnTo>
                      <a:pt x="1597" y="174"/>
                    </a:lnTo>
                    <a:lnTo>
                      <a:pt x="1597" y="14"/>
                    </a:lnTo>
                    <a:lnTo>
                      <a:pt x="1757" y="14"/>
                    </a:lnTo>
                    <a:lnTo>
                      <a:pt x="17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8"/>
              <p:cNvSpPr>
                <a:spLocks/>
              </p:cNvSpPr>
              <p:nvPr/>
            </p:nvSpPr>
            <p:spPr bwMode="auto">
              <a:xfrm>
                <a:off x="2661" y="830"/>
                <a:ext cx="4907" cy="1732"/>
              </a:xfrm>
              <a:custGeom>
                <a:avLst/>
                <a:gdLst>
                  <a:gd name="T0" fmla="*/ 2243 w 2452"/>
                  <a:gd name="T1" fmla="*/ 231 h 867"/>
                  <a:gd name="T2" fmla="*/ 1961 w 2452"/>
                  <a:gd name="T3" fmla="*/ 0 h 867"/>
                  <a:gd name="T4" fmla="*/ 1901 w 2452"/>
                  <a:gd name="T5" fmla="*/ 7 h 867"/>
                  <a:gd name="T6" fmla="*/ 1872 w 2452"/>
                  <a:gd name="T7" fmla="*/ 4 h 867"/>
                  <a:gd name="T8" fmla="*/ 1796 w 2452"/>
                  <a:gd name="T9" fmla="*/ 28 h 867"/>
                  <a:gd name="T10" fmla="*/ 1740 w 2452"/>
                  <a:gd name="T11" fmla="*/ 0 h 867"/>
                  <a:gd name="T12" fmla="*/ 1673 w 2452"/>
                  <a:gd name="T13" fmla="*/ 45 h 867"/>
                  <a:gd name="T14" fmla="*/ 1516 w 2452"/>
                  <a:gd name="T15" fmla="*/ 0 h 867"/>
                  <a:gd name="T16" fmla="*/ 1346 w 2452"/>
                  <a:gd name="T17" fmla="*/ 53 h 867"/>
                  <a:gd name="T18" fmla="*/ 1257 w 2452"/>
                  <a:gd name="T19" fmla="*/ 0 h 867"/>
                  <a:gd name="T20" fmla="*/ 1169 w 2452"/>
                  <a:gd name="T21" fmla="*/ 51 h 867"/>
                  <a:gd name="T22" fmla="*/ 1020 w 2452"/>
                  <a:gd name="T23" fmla="*/ 0 h 867"/>
                  <a:gd name="T24" fmla="*/ 886 w 2452"/>
                  <a:gd name="T25" fmla="*/ 41 h 867"/>
                  <a:gd name="T26" fmla="*/ 805 w 2452"/>
                  <a:gd name="T27" fmla="*/ 0 h 867"/>
                  <a:gd name="T28" fmla="*/ 727 w 2452"/>
                  <a:gd name="T29" fmla="*/ 38 h 867"/>
                  <a:gd name="T30" fmla="*/ 590 w 2452"/>
                  <a:gd name="T31" fmla="*/ 0 h 867"/>
                  <a:gd name="T32" fmla="*/ 306 w 2452"/>
                  <a:gd name="T33" fmla="*/ 224 h 867"/>
                  <a:gd name="T34" fmla="*/ 173 w 2452"/>
                  <a:gd name="T35" fmla="*/ 407 h 867"/>
                  <a:gd name="T36" fmla="*/ 178 w 2452"/>
                  <a:gd name="T37" fmla="*/ 454 h 867"/>
                  <a:gd name="T38" fmla="*/ 173 w 2452"/>
                  <a:gd name="T39" fmla="*/ 454 h 867"/>
                  <a:gd name="T40" fmla="*/ 0 w 2452"/>
                  <a:gd name="T41" fmla="*/ 660 h 867"/>
                  <a:gd name="T42" fmla="*/ 173 w 2452"/>
                  <a:gd name="T43" fmla="*/ 867 h 867"/>
                  <a:gd name="T44" fmla="*/ 2183 w 2452"/>
                  <a:gd name="T45" fmla="*/ 867 h 867"/>
                  <a:gd name="T46" fmla="*/ 2452 w 2452"/>
                  <a:gd name="T47" fmla="*/ 545 h 867"/>
                  <a:gd name="T48" fmla="*/ 2243 w 2452"/>
                  <a:gd name="T49" fmla="*/ 231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2" h="867">
                    <a:moveTo>
                      <a:pt x="2243" y="231"/>
                    </a:moveTo>
                    <a:cubicBezTo>
                      <a:pt x="2199" y="96"/>
                      <a:pt x="2090" y="0"/>
                      <a:pt x="1961" y="0"/>
                    </a:cubicBezTo>
                    <a:cubicBezTo>
                      <a:pt x="1941" y="0"/>
                      <a:pt x="1921" y="3"/>
                      <a:pt x="1901" y="7"/>
                    </a:cubicBezTo>
                    <a:cubicBezTo>
                      <a:pt x="1892" y="5"/>
                      <a:pt x="1882" y="4"/>
                      <a:pt x="1872" y="4"/>
                    </a:cubicBezTo>
                    <a:cubicBezTo>
                      <a:pt x="1844" y="4"/>
                      <a:pt x="1818" y="13"/>
                      <a:pt x="1796" y="28"/>
                    </a:cubicBezTo>
                    <a:cubicBezTo>
                      <a:pt x="1782" y="11"/>
                      <a:pt x="1762" y="0"/>
                      <a:pt x="1740" y="0"/>
                    </a:cubicBezTo>
                    <a:cubicBezTo>
                      <a:pt x="1712" y="0"/>
                      <a:pt x="1687" y="18"/>
                      <a:pt x="1673" y="45"/>
                    </a:cubicBezTo>
                    <a:cubicBezTo>
                      <a:pt x="1626" y="16"/>
                      <a:pt x="1573" y="0"/>
                      <a:pt x="1516" y="0"/>
                    </a:cubicBezTo>
                    <a:cubicBezTo>
                      <a:pt x="1454" y="0"/>
                      <a:pt x="1397" y="20"/>
                      <a:pt x="1346" y="53"/>
                    </a:cubicBezTo>
                    <a:cubicBezTo>
                      <a:pt x="1326" y="21"/>
                      <a:pt x="1294" y="0"/>
                      <a:pt x="1257" y="0"/>
                    </a:cubicBezTo>
                    <a:cubicBezTo>
                      <a:pt x="1221" y="0"/>
                      <a:pt x="1190" y="20"/>
                      <a:pt x="1169" y="51"/>
                    </a:cubicBezTo>
                    <a:cubicBezTo>
                      <a:pt x="1126" y="19"/>
                      <a:pt x="1075" y="0"/>
                      <a:pt x="1020" y="0"/>
                    </a:cubicBezTo>
                    <a:cubicBezTo>
                      <a:pt x="972" y="0"/>
                      <a:pt x="926" y="15"/>
                      <a:pt x="886" y="41"/>
                    </a:cubicBezTo>
                    <a:cubicBezTo>
                      <a:pt x="866" y="16"/>
                      <a:pt x="837" y="0"/>
                      <a:pt x="805" y="0"/>
                    </a:cubicBezTo>
                    <a:cubicBezTo>
                      <a:pt x="775" y="0"/>
                      <a:pt x="747" y="15"/>
                      <a:pt x="727" y="38"/>
                    </a:cubicBezTo>
                    <a:cubicBezTo>
                      <a:pt x="686" y="14"/>
                      <a:pt x="640" y="0"/>
                      <a:pt x="590" y="0"/>
                    </a:cubicBezTo>
                    <a:cubicBezTo>
                      <a:pt x="463" y="0"/>
                      <a:pt x="353" y="93"/>
                      <a:pt x="306" y="224"/>
                    </a:cubicBezTo>
                    <a:cubicBezTo>
                      <a:pt x="230" y="237"/>
                      <a:pt x="173" y="314"/>
                      <a:pt x="173" y="407"/>
                    </a:cubicBezTo>
                    <a:cubicBezTo>
                      <a:pt x="173" y="424"/>
                      <a:pt x="174" y="439"/>
                      <a:pt x="178" y="454"/>
                    </a:cubicBezTo>
                    <a:cubicBezTo>
                      <a:pt x="176" y="454"/>
                      <a:pt x="174" y="454"/>
                      <a:pt x="173" y="454"/>
                    </a:cubicBezTo>
                    <a:cubicBezTo>
                      <a:pt x="77" y="454"/>
                      <a:pt x="0" y="546"/>
                      <a:pt x="0" y="660"/>
                    </a:cubicBezTo>
                    <a:cubicBezTo>
                      <a:pt x="0" y="774"/>
                      <a:pt x="77" y="867"/>
                      <a:pt x="173" y="867"/>
                    </a:cubicBezTo>
                    <a:cubicBezTo>
                      <a:pt x="2183" y="867"/>
                      <a:pt x="2183" y="867"/>
                      <a:pt x="2183" y="867"/>
                    </a:cubicBezTo>
                    <a:cubicBezTo>
                      <a:pt x="2331" y="867"/>
                      <a:pt x="2452" y="722"/>
                      <a:pt x="2452" y="545"/>
                    </a:cubicBezTo>
                    <a:cubicBezTo>
                      <a:pt x="2452" y="392"/>
                      <a:pt x="2362" y="263"/>
                      <a:pt x="2243"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9"/>
              <p:cNvSpPr>
                <a:spLocks noEditPoints="1"/>
              </p:cNvSpPr>
              <p:nvPr/>
            </p:nvSpPr>
            <p:spPr bwMode="auto">
              <a:xfrm>
                <a:off x="3182" y="1763"/>
                <a:ext cx="362" cy="374"/>
              </a:xfrm>
              <a:custGeom>
                <a:avLst/>
                <a:gdLst>
                  <a:gd name="T0" fmla="*/ 181 w 181"/>
                  <a:gd name="T1" fmla="*/ 3 h 187"/>
                  <a:gd name="T2" fmla="*/ 181 w 181"/>
                  <a:gd name="T3" fmla="*/ 41 h 187"/>
                  <a:gd name="T4" fmla="*/ 178 w 181"/>
                  <a:gd name="T5" fmla="*/ 44 h 187"/>
                  <a:gd name="T6" fmla="*/ 158 w 181"/>
                  <a:gd name="T7" fmla="*/ 44 h 187"/>
                  <a:gd name="T8" fmla="*/ 156 w 181"/>
                  <a:gd name="T9" fmla="*/ 41 h 187"/>
                  <a:gd name="T10" fmla="*/ 156 w 181"/>
                  <a:gd name="T11" fmla="*/ 25 h 187"/>
                  <a:gd name="T12" fmla="*/ 91 w 181"/>
                  <a:gd name="T13" fmla="*/ 25 h 187"/>
                  <a:gd name="T14" fmla="*/ 90 w 181"/>
                  <a:gd name="T15" fmla="*/ 25 h 187"/>
                  <a:gd name="T16" fmla="*/ 25 w 181"/>
                  <a:gd name="T17" fmla="*/ 25 h 187"/>
                  <a:gd name="T18" fmla="*/ 25 w 181"/>
                  <a:gd name="T19" fmla="*/ 41 h 187"/>
                  <a:gd name="T20" fmla="*/ 22 w 181"/>
                  <a:gd name="T21" fmla="*/ 44 h 187"/>
                  <a:gd name="T22" fmla="*/ 2 w 181"/>
                  <a:gd name="T23" fmla="*/ 44 h 187"/>
                  <a:gd name="T24" fmla="*/ 0 w 181"/>
                  <a:gd name="T25" fmla="*/ 41 h 187"/>
                  <a:gd name="T26" fmla="*/ 0 w 181"/>
                  <a:gd name="T27" fmla="*/ 3 h 187"/>
                  <a:gd name="T28" fmla="*/ 2 w 181"/>
                  <a:gd name="T29" fmla="*/ 0 h 187"/>
                  <a:gd name="T30" fmla="*/ 90 w 181"/>
                  <a:gd name="T31" fmla="*/ 0 h 187"/>
                  <a:gd name="T32" fmla="*/ 91 w 181"/>
                  <a:gd name="T33" fmla="*/ 0 h 187"/>
                  <a:gd name="T34" fmla="*/ 178 w 181"/>
                  <a:gd name="T35" fmla="*/ 0 h 187"/>
                  <a:gd name="T36" fmla="*/ 181 w 181"/>
                  <a:gd name="T37" fmla="*/ 3 h 187"/>
                  <a:gd name="T38" fmla="*/ 2 w 181"/>
                  <a:gd name="T39" fmla="*/ 187 h 187"/>
                  <a:gd name="T40" fmla="*/ 90 w 181"/>
                  <a:gd name="T41" fmla="*/ 187 h 187"/>
                  <a:gd name="T42" fmla="*/ 91 w 181"/>
                  <a:gd name="T43" fmla="*/ 187 h 187"/>
                  <a:gd name="T44" fmla="*/ 178 w 181"/>
                  <a:gd name="T45" fmla="*/ 187 h 187"/>
                  <a:gd name="T46" fmla="*/ 181 w 181"/>
                  <a:gd name="T47" fmla="*/ 185 h 187"/>
                  <a:gd name="T48" fmla="*/ 181 w 181"/>
                  <a:gd name="T49" fmla="*/ 146 h 187"/>
                  <a:gd name="T50" fmla="*/ 178 w 181"/>
                  <a:gd name="T51" fmla="*/ 144 h 187"/>
                  <a:gd name="T52" fmla="*/ 158 w 181"/>
                  <a:gd name="T53" fmla="*/ 144 h 187"/>
                  <a:gd name="T54" fmla="*/ 156 w 181"/>
                  <a:gd name="T55" fmla="*/ 146 h 187"/>
                  <a:gd name="T56" fmla="*/ 156 w 181"/>
                  <a:gd name="T57" fmla="*/ 163 h 187"/>
                  <a:gd name="T58" fmla="*/ 91 w 181"/>
                  <a:gd name="T59" fmla="*/ 163 h 187"/>
                  <a:gd name="T60" fmla="*/ 90 w 181"/>
                  <a:gd name="T61" fmla="*/ 163 h 187"/>
                  <a:gd name="T62" fmla="*/ 25 w 181"/>
                  <a:gd name="T63" fmla="*/ 163 h 187"/>
                  <a:gd name="T64" fmla="*/ 25 w 181"/>
                  <a:gd name="T65" fmla="*/ 146 h 187"/>
                  <a:gd name="T66" fmla="*/ 22 w 181"/>
                  <a:gd name="T67" fmla="*/ 144 h 187"/>
                  <a:gd name="T68" fmla="*/ 2 w 181"/>
                  <a:gd name="T69" fmla="*/ 144 h 187"/>
                  <a:gd name="T70" fmla="*/ 0 w 181"/>
                  <a:gd name="T71" fmla="*/ 146 h 187"/>
                  <a:gd name="T72" fmla="*/ 0 w 181"/>
                  <a:gd name="T73" fmla="*/ 185 h 187"/>
                  <a:gd name="T74" fmla="*/ 2 w 181"/>
                  <a:gd name="T7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7">
                    <a:moveTo>
                      <a:pt x="181" y="3"/>
                    </a:moveTo>
                    <a:cubicBezTo>
                      <a:pt x="181" y="41"/>
                      <a:pt x="181" y="41"/>
                      <a:pt x="181" y="41"/>
                    </a:cubicBezTo>
                    <a:cubicBezTo>
                      <a:pt x="181" y="43"/>
                      <a:pt x="180" y="44"/>
                      <a:pt x="178" y="44"/>
                    </a:cubicBezTo>
                    <a:cubicBezTo>
                      <a:pt x="158" y="44"/>
                      <a:pt x="158" y="44"/>
                      <a:pt x="158" y="44"/>
                    </a:cubicBezTo>
                    <a:cubicBezTo>
                      <a:pt x="157" y="44"/>
                      <a:pt x="156" y="43"/>
                      <a:pt x="156" y="41"/>
                    </a:cubicBezTo>
                    <a:cubicBezTo>
                      <a:pt x="156" y="25"/>
                      <a:pt x="156" y="25"/>
                      <a:pt x="156" y="25"/>
                    </a:cubicBezTo>
                    <a:cubicBezTo>
                      <a:pt x="91" y="25"/>
                      <a:pt x="91" y="25"/>
                      <a:pt x="91" y="25"/>
                    </a:cubicBezTo>
                    <a:cubicBezTo>
                      <a:pt x="90" y="25"/>
                      <a:pt x="90" y="25"/>
                      <a:pt x="90" y="25"/>
                    </a:cubicBezTo>
                    <a:cubicBezTo>
                      <a:pt x="25" y="25"/>
                      <a:pt x="25" y="25"/>
                      <a:pt x="25" y="25"/>
                    </a:cubicBezTo>
                    <a:cubicBezTo>
                      <a:pt x="25" y="41"/>
                      <a:pt x="25" y="41"/>
                      <a:pt x="25" y="41"/>
                    </a:cubicBezTo>
                    <a:cubicBezTo>
                      <a:pt x="25" y="43"/>
                      <a:pt x="24" y="44"/>
                      <a:pt x="22" y="44"/>
                    </a:cubicBezTo>
                    <a:cubicBezTo>
                      <a:pt x="2" y="44"/>
                      <a:pt x="2" y="44"/>
                      <a:pt x="2" y="44"/>
                    </a:cubicBezTo>
                    <a:cubicBezTo>
                      <a:pt x="1" y="44"/>
                      <a:pt x="0" y="43"/>
                      <a:pt x="0" y="41"/>
                    </a:cubicBezTo>
                    <a:cubicBezTo>
                      <a:pt x="0" y="3"/>
                      <a:pt x="0" y="3"/>
                      <a:pt x="0" y="3"/>
                    </a:cubicBezTo>
                    <a:cubicBezTo>
                      <a:pt x="0" y="1"/>
                      <a:pt x="1" y="0"/>
                      <a:pt x="2" y="0"/>
                    </a:cubicBezTo>
                    <a:cubicBezTo>
                      <a:pt x="90" y="0"/>
                      <a:pt x="90" y="0"/>
                      <a:pt x="90" y="0"/>
                    </a:cubicBezTo>
                    <a:cubicBezTo>
                      <a:pt x="91" y="0"/>
                      <a:pt x="91" y="0"/>
                      <a:pt x="91" y="0"/>
                    </a:cubicBezTo>
                    <a:cubicBezTo>
                      <a:pt x="178" y="0"/>
                      <a:pt x="178" y="0"/>
                      <a:pt x="178" y="0"/>
                    </a:cubicBezTo>
                    <a:cubicBezTo>
                      <a:pt x="180" y="0"/>
                      <a:pt x="181" y="1"/>
                      <a:pt x="181" y="3"/>
                    </a:cubicBezTo>
                    <a:close/>
                    <a:moveTo>
                      <a:pt x="2" y="187"/>
                    </a:moveTo>
                    <a:cubicBezTo>
                      <a:pt x="90" y="187"/>
                      <a:pt x="90" y="187"/>
                      <a:pt x="90" y="187"/>
                    </a:cubicBezTo>
                    <a:cubicBezTo>
                      <a:pt x="91" y="187"/>
                      <a:pt x="91" y="187"/>
                      <a:pt x="91" y="187"/>
                    </a:cubicBezTo>
                    <a:cubicBezTo>
                      <a:pt x="178" y="187"/>
                      <a:pt x="178" y="187"/>
                      <a:pt x="178" y="187"/>
                    </a:cubicBezTo>
                    <a:cubicBezTo>
                      <a:pt x="180" y="187"/>
                      <a:pt x="181" y="186"/>
                      <a:pt x="181" y="185"/>
                    </a:cubicBezTo>
                    <a:cubicBezTo>
                      <a:pt x="181" y="146"/>
                      <a:pt x="181" y="146"/>
                      <a:pt x="181" y="146"/>
                    </a:cubicBezTo>
                    <a:cubicBezTo>
                      <a:pt x="181" y="145"/>
                      <a:pt x="180" y="144"/>
                      <a:pt x="178" y="144"/>
                    </a:cubicBezTo>
                    <a:cubicBezTo>
                      <a:pt x="158" y="144"/>
                      <a:pt x="158" y="144"/>
                      <a:pt x="158" y="144"/>
                    </a:cubicBezTo>
                    <a:cubicBezTo>
                      <a:pt x="157" y="144"/>
                      <a:pt x="156" y="145"/>
                      <a:pt x="156" y="146"/>
                    </a:cubicBezTo>
                    <a:cubicBezTo>
                      <a:pt x="156" y="163"/>
                      <a:pt x="156" y="163"/>
                      <a:pt x="156" y="163"/>
                    </a:cubicBezTo>
                    <a:cubicBezTo>
                      <a:pt x="91" y="163"/>
                      <a:pt x="91" y="163"/>
                      <a:pt x="91" y="163"/>
                    </a:cubicBezTo>
                    <a:cubicBezTo>
                      <a:pt x="90" y="163"/>
                      <a:pt x="90" y="163"/>
                      <a:pt x="90" y="163"/>
                    </a:cubicBezTo>
                    <a:cubicBezTo>
                      <a:pt x="25" y="163"/>
                      <a:pt x="25" y="163"/>
                      <a:pt x="25" y="163"/>
                    </a:cubicBezTo>
                    <a:cubicBezTo>
                      <a:pt x="25" y="146"/>
                      <a:pt x="25" y="146"/>
                      <a:pt x="25" y="146"/>
                    </a:cubicBezTo>
                    <a:cubicBezTo>
                      <a:pt x="25" y="145"/>
                      <a:pt x="24" y="144"/>
                      <a:pt x="22" y="144"/>
                    </a:cubicBezTo>
                    <a:cubicBezTo>
                      <a:pt x="2" y="144"/>
                      <a:pt x="2" y="144"/>
                      <a:pt x="2" y="144"/>
                    </a:cubicBezTo>
                    <a:cubicBezTo>
                      <a:pt x="1" y="144"/>
                      <a:pt x="0" y="145"/>
                      <a:pt x="0" y="146"/>
                    </a:cubicBezTo>
                    <a:cubicBezTo>
                      <a:pt x="0" y="185"/>
                      <a:pt x="0" y="185"/>
                      <a:pt x="0" y="185"/>
                    </a:cubicBezTo>
                    <a:cubicBezTo>
                      <a:pt x="0" y="186"/>
                      <a:pt x="1" y="187"/>
                      <a:pt x="2" y="18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30"/>
              <p:cNvSpPr>
                <a:spLocks noEditPoints="1"/>
              </p:cNvSpPr>
              <p:nvPr/>
            </p:nvSpPr>
            <p:spPr bwMode="auto">
              <a:xfrm>
                <a:off x="3256" y="1851"/>
                <a:ext cx="238" cy="200"/>
              </a:xfrm>
              <a:custGeom>
                <a:avLst/>
                <a:gdLst>
                  <a:gd name="T0" fmla="*/ 28 w 119"/>
                  <a:gd name="T1" fmla="*/ 25 h 100"/>
                  <a:gd name="T2" fmla="*/ 4 w 119"/>
                  <a:gd name="T3" fmla="*/ 25 h 100"/>
                  <a:gd name="T4" fmla="*/ 0 w 119"/>
                  <a:gd name="T5" fmla="*/ 21 h 100"/>
                  <a:gd name="T6" fmla="*/ 0 w 119"/>
                  <a:gd name="T7" fmla="*/ 4 h 100"/>
                  <a:gd name="T8" fmla="*/ 4 w 119"/>
                  <a:gd name="T9" fmla="*/ 0 h 100"/>
                  <a:gd name="T10" fmla="*/ 28 w 119"/>
                  <a:gd name="T11" fmla="*/ 0 h 100"/>
                  <a:gd name="T12" fmla="*/ 32 w 119"/>
                  <a:gd name="T13" fmla="*/ 4 h 100"/>
                  <a:gd name="T14" fmla="*/ 32 w 119"/>
                  <a:gd name="T15" fmla="*/ 21 h 100"/>
                  <a:gd name="T16" fmla="*/ 28 w 119"/>
                  <a:gd name="T17" fmla="*/ 25 h 100"/>
                  <a:gd name="T18" fmla="*/ 32 w 119"/>
                  <a:gd name="T19" fmla="*/ 58 h 100"/>
                  <a:gd name="T20" fmla="*/ 32 w 119"/>
                  <a:gd name="T21" fmla="*/ 41 h 100"/>
                  <a:gd name="T22" fmla="*/ 28 w 119"/>
                  <a:gd name="T23" fmla="*/ 37 h 100"/>
                  <a:gd name="T24" fmla="*/ 4 w 119"/>
                  <a:gd name="T25" fmla="*/ 37 h 100"/>
                  <a:gd name="T26" fmla="*/ 0 w 119"/>
                  <a:gd name="T27" fmla="*/ 41 h 100"/>
                  <a:gd name="T28" fmla="*/ 0 w 119"/>
                  <a:gd name="T29" fmla="*/ 58 h 100"/>
                  <a:gd name="T30" fmla="*/ 4 w 119"/>
                  <a:gd name="T31" fmla="*/ 62 h 100"/>
                  <a:gd name="T32" fmla="*/ 28 w 119"/>
                  <a:gd name="T33" fmla="*/ 62 h 100"/>
                  <a:gd name="T34" fmla="*/ 32 w 119"/>
                  <a:gd name="T35" fmla="*/ 58 h 100"/>
                  <a:gd name="T36" fmla="*/ 32 w 119"/>
                  <a:gd name="T37" fmla="*/ 96 h 100"/>
                  <a:gd name="T38" fmla="*/ 32 w 119"/>
                  <a:gd name="T39" fmla="*/ 79 h 100"/>
                  <a:gd name="T40" fmla="*/ 28 w 119"/>
                  <a:gd name="T41" fmla="*/ 75 h 100"/>
                  <a:gd name="T42" fmla="*/ 4 w 119"/>
                  <a:gd name="T43" fmla="*/ 75 h 100"/>
                  <a:gd name="T44" fmla="*/ 0 w 119"/>
                  <a:gd name="T45" fmla="*/ 79 h 100"/>
                  <a:gd name="T46" fmla="*/ 0 w 119"/>
                  <a:gd name="T47" fmla="*/ 96 h 100"/>
                  <a:gd name="T48" fmla="*/ 4 w 119"/>
                  <a:gd name="T49" fmla="*/ 100 h 100"/>
                  <a:gd name="T50" fmla="*/ 28 w 119"/>
                  <a:gd name="T51" fmla="*/ 100 h 100"/>
                  <a:gd name="T52" fmla="*/ 32 w 119"/>
                  <a:gd name="T53" fmla="*/ 96 h 100"/>
                  <a:gd name="T54" fmla="*/ 76 w 119"/>
                  <a:gd name="T55" fmla="*/ 40 h 100"/>
                  <a:gd name="T56" fmla="*/ 76 w 119"/>
                  <a:gd name="T57" fmla="*/ 22 h 100"/>
                  <a:gd name="T58" fmla="*/ 72 w 119"/>
                  <a:gd name="T59" fmla="*/ 18 h 100"/>
                  <a:gd name="T60" fmla="*/ 48 w 119"/>
                  <a:gd name="T61" fmla="*/ 18 h 100"/>
                  <a:gd name="T62" fmla="*/ 44 w 119"/>
                  <a:gd name="T63" fmla="*/ 22 h 100"/>
                  <a:gd name="T64" fmla="*/ 44 w 119"/>
                  <a:gd name="T65" fmla="*/ 40 h 100"/>
                  <a:gd name="T66" fmla="*/ 48 w 119"/>
                  <a:gd name="T67" fmla="*/ 44 h 100"/>
                  <a:gd name="T68" fmla="*/ 72 w 119"/>
                  <a:gd name="T69" fmla="*/ 44 h 100"/>
                  <a:gd name="T70" fmla="*/ 76 w 119"/>
                  <a:gd name="T71" fmla="*/ 40 h 100"/>
                  <a:gd name="T72" fmla="*/ 76 w 119"/>
                  <a:gd name="T73" fmla="*/ 77 h 100"/>
                  <a:gd name="T74" fmla="*/ 76 w 119"/>
                  <a:gd name="T75" fmla="*/ 60 h 100"/>
                  <a:gd name="T76" fmla="*/ 72 w 119"/>
                  <a:gd name="T77" fmla="*/ 56 h 100"/>
                  <a:gd name="T78" fmla="*/ 48 w 119"/>
                  <a:gd name="T79" fmla="*/ 56 h 100"/>
                  <a:gd name="T80" fmla="*/ 44 w 119"/>
                  <a:gd name="T81" fmla="*/ 60 h 100"/>
                  <a:gd name="T82" fmla="*/ 44 w 119"/>
                  <a:gd name="T83" fmla="*/ 77 h 100"/>
                  <a:gd name="T84" fmla="*/ 48 w 119"/>
                  <a:gd name="T85" fmla="*/ 81 h 100"/>
                  <a:gd name="T86" fmla="*/ 72 w 119"/>
                  <a:gd name="T87" fmla="*/ 81 h 100"/>
                  <a:gd name="T88" fmla="*/ 76 w 119"/>
                  <a:gd name="T89" fmla="*/ 77 h 100"/>
                  <a:gd name="T90" fmla="*/ 119 w 119"/>
                  <a:gd name="T91" fmla="*/ 58 h 100"/>
                  <a:gd name="T92" fmla="*/ 119 w 119"/>
                  <a:gd name="T93" fmla="*/ 41 h 100"/>
                  <a:gd name="T94" fmla="*/ 115 w 119"/>
                  <a:gd name="T95" fmla="*/ 37 h 100"/>
                  <a:gd name="T96" fmla="*/ 92 w 119"/>
                  <a:gd name="T97" fmla="*/ 37 h 100"/>
                  <a:gd name="T98" fmla="*/ 88 w 119"/>
                  <a:gd name="T99" fmla="*/ 41 h 100"/>
                  <a:gd name="T100" fmla="*/ 88 w 119"/>
                  <a:gd name="T101" fmla="*/ 58 h 100"/>
                  <a:gd name="T102" fmla="*/ 92 w 119"/>
                  <a:gd name="T103" fmla="*/ 62 h 100"/>
                  <a:gd name="T104" fmla="*/ 115 w 119"/>
                  <a:gd name="T105" fmla="*/ 62 h 100"/>
                  <a:gd name="T106" fmla="*/ 119 w 119"/>
                  <a:gd name="T10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100">
                    <a:moveTo>
                      <a:pt x="28" y="25"/>
                    </a:moveTo>
                    <a:cubicBezTo>
                      <a:pt x="4" y="25"/>
                      <a:pt x="4" y="25"/>
                      <a:pt x="4" y="25"/>
                    </a:cubicBezTo>
                    <a:cubicBezTo>
                      <a:pt x="2" y="25"/>
                      <a:pt x="0" y="23"/>
                      <a:pt x="0" y="21"/>
                    </a:cubicBezTo>
                    <a:cubicBezTo>
                      <a:pt x="0" y="4"/>
                      <a:pt x="0" y="4"/>
                      <a:pt x="0" y="4"/>
                    </a:cubicBezTo>
                    <a:cubicBezTo>
                      <a:pt x="0" y="1"/>
                      <a:pt x="2" y="0"/>
                      <a:pt x="4" y="0"/>
                    </a:cubicBezTo>
                    <a:cubicBezTo>
                      <a:pt x="28" y="0"/>
                      <a:pt x="28" y="0"/>
                      <a:pt x="28" y="0"/>
                    </a:cubicBezTo>
                    <a:cubicBezTo>
                      <a:pt x="30" y="0"/>
                      <a:pt x="32" y="1"/>
                      <a:pt x="32" y="4"/>
                    </a:cubicBezTo>
                    <a:cubicBezTo>
                      <a:pt x="32" y="21"/>
                      <a:pt x="32" y="21"/>
                      <a:pt x="32" y="21"/>
                    </a:cubicBezTo>
                    <a:cubicBezTo>
                      <a:pt x="32" y="23"/>
                      <a:pt x="30" y="25"/>
                      <a:pt x="28" y="25"/>
                    </a:cubicBezTo>
                    <a:close/>
                    <a:moveTo>
                      <a:pt x="32" y="58"/>
                    </a:moveTo>
                    <a:cubicBezTo>
                      <a:pt x="32" y="41"/>
                      <a:pt x="32" y="41"/>
                      <a:pt x="32" y="41"/>
                    </a:cubicBezTo>
                    <a:cubicBezTo>
                      <a:pt x="32" y="39"/>
                      <a:pt x="30" y="37"/>
                      <a:pt x="28" y="37"/>
                    </a:cubicBezTo>
                    <a:cubicBezTo>
                      <a:pt x="4" y="37"/>
                      <a:pt x="4" y="37"/>
                      <a:pt x="4" y="37"/>
                    </a:cubicBezTo>
                    <a:cubicBezTo>
                      <a:pt x="2" y="37"/>
                      <a:pt x="0" y="39"/>
                      <a:pt x="0" y="41"/>
                    </a:cubicBezTo>
                    <a:cubicBezTo>
                      <a:pt x="0" y="58"/>
                      <a:pt x="0" y="58"/>
                      <a:pt x="0" y="58"/>
                    </a:cubicBezTo>
                    <a:cubicBezTo>
                      <a:pt x="0" y="61"/>
                      <a:pt x="2" y="62"/>
                      <a:pt x="4" y="62"/>
                    </a:cubicBezTo>
                    <a:cubicBezTo>
                      <a:pt x="28" y="62"/>
                      <a:pt x="28" y="62"/>
                      <a:pt x="28" y="62"/>
                    </a:cubicBezTo>
                    <a:cubicBezTo>
                      <a:pt x="30" y="62"/>
                      <a:pt x="32" y="61"/>
                      <a:pt x="32" y="58"/>
                    </a:cubicBezTo>
                    <a:close/>
                    <a:moveTo>
                      <a:pt x="32" y="96"/>
                    </a:moveTo>
                    <a:cubicBezTo>
                      <a:pt x="32" y="79"/>
                      <a:pt x="32" y="79"/>
                      <a:pt x="32" y="79"/>
                    </a:cubicBezTo>
                    <a:cubicBezTo>
                      <a:pt x="32" y="76"/>
                      <a:pt x="30" y="75"/>
                      <a:pt x="28" y="75"/>
                    </a:cubicBezTo>
                    <a:cubicBezTo>
                      <a:pt x="4" y="75"/>
                      <a:pt x="4" y="75"/>
                      <a:pt x="4" y="75"/>
                    </a:cubicBezTo>
                    <a:cubicBezTo>
                      <a:pt x="2" y="75"/>
                      <a:pt x="0" y="76"/>
                      <a:pt x="0" y="79"/>
                    </a:cubicBezTo>
                    <a:cubicBezTo>
                      <a:pt x="0" y="96"/>
                      <a:pt x="0" y="96"/>
                      <a:pt x="0" y="96"/>
                    </a:cubicBezTo>
                    <a:cubicBezTo>
                      <a:pt x="0" y="98"/>
                      <a:pt x="2" y="100"/>
                      <a:pt x="4" y="100"/>
                    </a:cubicBezTo>
                    <a:cubicBezTo>
                      <a:pt x="28" y="100"/>
                      <a:pt x="28" y="100"/>
                      <a:pt x="28" y="100"/>
                    </a:cubicBezTo>
                    <a:cubicBezTo>
                      <a:pt x="30" y="100"/>
                      <a:pt x="32" y="98"/>
                      <a:pt x="32" y="96"/>
                    </a:cubicBezTo>
                    <a:close/>
                    <a:moveTo>
                      <a:pt x="76" y="40"/>
                    </a:moveTo>
                    <a:cubicBezTo>
                      <a:pt x="76" y="22"/>
                      <a:pt x="76" y="22"/>
                      <a:pt x="76" y="22"/>
                    </a:cubicBezTo>
                    <a:cubicBezTo>
                      <a:pt x="76" y="20"/>
                      <a:pt x="74" y="18"/>
                      <a:pt x="72" y="18"/>
                    </a:cubicBezTo>
                    <a:cubicBezTo>
                      <a:pt x="48" y="18"/>
                      <a:pt x="48" y="18"/>
                      <a:pt x="48" y="18"/>
                    </a:cubicBezTo>
                    <a:cubicBezTo>
                      <a:pt x="46" y="18"/>
                      <a:pt x="44" y="20"/>
                      <a:pt x="44" y="22"/>
                    </a:cubicBezTo>
                    <a:cubicBezTo>
                      <a:pt x="44" y="40"/>
                      <a:pt x="44" y="40"/>
                      <a:pt x="44" y="40"/>
                    </a:cubicBezTo>
                    <a:cubicBezTo>
                      <a:pt x="44" y="42"/>
                      <a:pt x="46" y="44"/>
                      <a:pt x="48" y="44"/>
                    </a:cubicBezTo>
                    <a:cubicBezTo>
                      <a:pt x="72" y="44"/>
                      <a:pt x="72" y="44"/>
                      <a:pt x="72" y="44"/>
                    </a:cubicBezTo>
                    <a:cubicBezTo>
                      <a:pt x="74" y="44"/>
                      <a:pt x="76" y="42"/>
                      <a:pt x="76" y="40"/>
                    </a:cubicBezTo>
                    <a:close/>
                    <a:moveTo>
                      <a:pt x="76" y="77"/>
                    </a:moveTo>
                    <a:cubicBezTo>
                      <a:pt x="76" y="60"/>
                      <a:pt x="76" y="60"/>
                      <a:pt x="76" y="60"/>
                    </a:cubicBezTo>
                    <a:cubicBezTo>
                      <a:pt x="76" y="58"/>
                      <a:pt x="74" y="56"/>
                      <a:pt x="72" y="56"/>
                    </a:cubicBezTo>
                    <a:cubicBezTo>
                      <a:pt x="48" y="56"/>
                      <a:pt x="48" y="56"/>
                      <a:pt x="48" y="56"/>
                    </a:cubicBezTo>
                    <a:cubicBezTo>
                      <a:pt x="46" y="56"/>
                      <a:pt x="44" y="58"/>
                      <a:pt x="44" y="60"/>
                    </a:cubicBezTo>
                    <a:cubicBezTo>
                      <a:pt x="44" y="77"/>
                      <a:pt x="44" y="77"/>
                      <a:pt x="44" y="77"/>
                    </a:cubicBezTo>
                    <a:cubicBezTo>
                      <a:pt x="44" y="79"/>
                      <a:pt x="46" y="81"/>
                      <a:pt x="48" y="81"/>
                    </a:cubicBezTo>
                    <a:cubicBezTo>
                      <a:pt x="72" y="81"/>
                      <a:pt x="72" y="81"/>
                      <a:pt x="72" y="81"/>
                    </a:cubicBezTo>
                    <a:cubicBezTo>
                      <a:pt x="74" y="81"/>
                      <a:pt x="76" y="79"/>
                      <a:pt x="76" y="77"/>
                    </a:cubicBezTo>
                    <a:close/>
                    <a:moveTo>
                      <a:pt x="119" y="58"/>
                    </a:moveTo>
                    <a:cubicBezTo>
                      <a:pt x="119" y="41"/>
                      <a:pt x="119" y="41"/>
                      <a:pt x="119" y="41"/>
                    </a:cubicBezTo>
                    <a:cubicBezTo>
                      <a:pt x="119" y="39"/>
                      <a:pt x="117" y="37"/>
                      <a:pt x="115" y="37"/>
                    </a:cubicBezTo>
                    <a:cubicBezTo>
                      <a:pt x="92" y="37"/>
                      <a:pt x="92" y="37"/>
                      <a:pt x="92" y="37"/>
                    </a:cubicBezTo>
                    <a:cubicBezTo>
                      <a:pt x="90" y="37"/>
                      <a:pt x="88" y="39"/>
                      <a:pt x="88" y="41"/>
                    </a:cubicBezTo>
                    <a:cubicBezTo>
                      <a:pt x="88" y="58"/>
                      <a:pt x="88" y="58"/>
                      <a:pt x="88" y="58"/>
                    </a:cubicBezTo>
                    <a:cubicBezTo>
                      <a:pt x="88" y="61"/>
                      <a:pt x="90" y="62"/>
                      <a:pt x="92" y="62"/>
                    </a:cubicBezTo>
                    <a:cubicBezTo>
                      <a:pt x="115" y="62"/>
                      <a:pt x="115" y="62"/>
                      <a:pt x="115" y="62"/>
                    </a:cubicBezTo>
                    <a:cubicBezTo>
                      <a:pt x="117" y="62"/>
                      <a:pt x="119" y="61"/>
                      <a:pt x="119" y="58"/>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
              <p:cNvSpPr>
                <a:spLocks/>
              </p:cNvSpPr>
              <p:nvPr/>
            </p:nvSpPr>
            <p:spPr bwMode="auto">
              <a:xfrm>
                <a:off x="2253" y="2880"/>
                <a:ext cx="2301" cy="1033"/>
              </a:xfrm>
              <a:custGeom>
                <a:avLst/>
                <a:gdLst>
                  <a:gd name="T0" fmla="*/ 0 w 2301"/>
                  <a:gd name="T1" fmla="*/ 1033 h 1033"/>
                  <a:gd name="T2" fmla="*/ 643 w 2301"/>
                  <a:gd name="T3" fmla="*/ 0 h 1033"/>
                  <a:gd name="T4" fmla="*/ 2301 w 2301"/>
                  <a:gd name="T5" fmla="*/ 788 h 1033"/>
                  <a:gd name="T6" fmla="*/ 0 w 2301"/>
                  <a:gd name="T7" fmla="*/ 1033 h 1033"/>
                </a:gdLst>
                <a:ahLst/>
                <a:cxnLst>
                  <a:cxn ang="0">
                    <a:pos x="T0" y="T1"/>
                  </a:cxn>
                  <a:cxn ang="0">
                    <a:pos x="T2" y="T3"/>
                  </a:cxn>
                  <a:cxn ang="0">
                    <a:pos x="T4" y="T5"/>
                  </a:cxn>
                  <a:cxn ang="0">
                    <a:pos x="T6" y="T7"/>
                  </a:cxn>
                </a:cxnLst>
                <a:rect l="0" t="0" r="r" b="b"/>
                <a:pathLst>
                  <a:path w="2301" h="1033">
                    <a:moveTo>
                      <a:pt x="0" y="1033"/>
                    </a:moveTo>
                    <a:lnTo>
                      <a:pt x="643" y="0"/>
                    </a:lnTo>
                    <a:lnTo>
                      <a:pt x="2301" y="788"/>
                    </a:lnTo>
                    <a:lnTo>
                      <a:pt x="0" y="103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
              <p:cNvSpPr>
                <a:spLocks/>
              </p:cNvSpPr>
              <p:nvPr/>
            </p:nvSpPr>
            <p:spPr bwMode="auto">
              <a:xfrm>
                <a:off x="4724" y="1733"/>
                <a:ext cx="327" cy="364"/>
              </a:xfrm>
              <a:custGeom>
                <a:avLst/>
                <a:gdLst>
                  <a:gd name="T0" fmla="*/ 163 w 163"/>
                  <a:gd name="T1" fmla="*/ 102 h 182"/>
                  <a:gd name="T2" fmla="*/ 163 w 163"/>
                  <a:gd name="T3" fmla="*/ 80 h 182"/>
                  <a:gd name="T4" fmla="*/ 139 w 163"/>
                  <a:gd name="T5" fmla="*/ 72 h 182"/>
                  <a:gd name="T6" fmla="*/ 132 w 163"/>
                  <a:gd name="T7" fmla="*/ 57 h 182"/>
                  <a:gd name="T8" fmla="*/ 144 w 163"/>
                  <a:gd name="T9" fmla="*/ 35 h 182"/>
                  <a:gd name="T10" fmla="*/ 129 w 163"/>
                  <a:gd name="T11" fmla="*/ 19 h 182"/>
                  <a:gd name="T12" fmla="*/ 106 w 163"/>
                  <a:gd name="T13" fmla="*/ 31 h 182"/>
                  <a:gd name="T14" fmla="*/ 91 w 163"/>
                  <a:gd name="T15" fmla="*/ 25 h 182"/>
                  <a:gd name="T16" fmla="*/ 84 w 163"/>
                  <a:gd name="T17" fmla="*/ 0 h 182"/>
                  <a:gd name="T18" fmla="*/ 61 w 163"/>
                  <a:gd name="T19" fmla="*/ 0 h 182"/>
                  <a:gd name="T20" fmla="*/ 54 w 163"/>
                  <a:gd name="T21" fmla="*/ 25 h 182"/>
                  <a:gd name="T22" fmla="*/ 39 w 163"/>
                  <a:gd name="T23" fmla="*/ 31 h 182"/>
                  <a:gd name="T24" fmla="*/ 16 w 163"/>
                  <a:gd name="T25" fmla="*/ 19 h 182"/>
                  <a:gd name="T26" fmla="*/ 0 w 163"/>
                  <a:gd name="T27" fmla="*/ 35 h 182"/>
                  <a:gd name="T28" fmla="*/ 7 w 163"/>
                  <a:gd name="T29" fmla="*/ 48 h 182"/>
                  <a:gd name="T30" fmla="*/ 33 w 163"/>
                  <a:gd name="T31" fmla="*/ 39 h 182"/>
                  <a:gd name="T32" fmla="*/ 34 w 163"/>
                  <a:gd name="T33" fmla="*/ 39 h 182"/>
                  <a:gd name="T34" fmla="*/ 43 w 163"/>
                  <a:gd name="T35" fmla="*/ 38 h 182"/>
                  <a:gd name="T36" fmla="*/ 98 w 163"/>
                  <a:gd name="T37" fmla="*/ 63 h 182"/>
                  <a:gd name="T38" fmla="*/ 100 w 163"/>
                  <a:gd name="T39" fmla="*/ 66 h 182"/>
                  <a:gd name="T40" fmla="*/ 109 w 163"/>
                  <a:gd name="T41" fmla="*/ 91 h 182"/>
                  <a:gd name="T42" fmla="*/ 73 w 163"/>
                  <a:gd name="T43" fmla="*/ 128 h 182"/>
                  <a:gd name="T44" fmla="*/ 46 w 163"/>
                  <a:gd name="T45" fmla="*/ 117 h 182"/>
                  <a:gd name="T46" fmla="*/ 42 w 163"/>
                  <a:gd name="T47" fmla="*/ 116 h 182"/>
                  <a:gd name="T48" fmla="*/ 37 w 163"/>
                  <a:gd name="T49" fmla="*/ 118 h 182"/>
                  <a:gd name="T50" fmla="*/ 4 w 163"/>
                  <a:gd name="T51" fmla="*/ 140 h 182"/>
                  <a:gd name="T52" fmla="*/ 0 w 163"/>
                  <a:gd name="T53" fmla="*/ 147 h 182"/>
                  <a:gd name="T54" fmla="*/ 16 w 163"/>
                  <a:gd name="T55" fmla="*/ 163 h 182"/>
                  <a:gd name="T56" fmla="*/ 39 w 163"/>
                  <a:gd name="T57" fmla="*/ 151 h 182"/>
                  <a:gd name="T58" fmla="*/ 54 w 163"/>
                  <a:gd name="T59" fmla="*/ 157 h 182"/>
                  <a:gd name="T60" fmla="*/ 61 w 163"/>
                  <a:gd name="T61" fmla="*/ 182 h 182"/>
                  <a:gd name="T62" fmla="*/ 84 w 163"/>
                  <a:gd name="T63" fmla="*/ 182 h 182"/>
                  <a:gd name="T64" fmla="*/ 91 w 163"/>
                  <a:gd name="T65" fmla="*/ 157 h 182"/>
                  <a:gd name="T66" fmla="*/ 106 w 163"/>
                  <a:gd name="T67" fmla="*/ 151 h 182"/>
                  <a:gd name="T68" fmla="*/ 129 w 163"/>
                  <a:gd name="T69" fmla="*/ 163 h 182"/>
                  <a:gd name="T70" fmla="*/ 144 w 163"/>
                  <a:gd name="T71" fmla="*/ 147 h 182"/>
                  <a:gd name="T72" fmla="*/ 132 w 163"/>
                  <a:gd name="T73" fmla="*/ 124 h 182"/>
                  <a:gd name="T74" fmla="*/ 138 w 163"/>
                  <a:gd name="T75" fmla="*/ 110 h 182"/>
                  <a:gd name="T76" fmla="*/ 163 w 163"/>
                  <a:gd name="T77" fmla="*/ 10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182">
                    <a:moveTo>
                      <a:pt x="163" y="102"/>
                    </a:moveTo>
                    <a:cubicBezTo>
                      <a:pt x="163" y="80"/>
                      <a:pt x="163" y="80"/>
                      <a:pt x="163" y="80"/>
                    </a:cubicBezTo>
                    <a:cubicBezTo>
                      <a:pt x="139" y="72"/>
                      <a:pt x="139" y="72"/>
                      <a:pt x="139" y="72"/>
                    </a:cubicBezTo>
                    <a:cubicBezTo>
                      <a:pt x="137" y="67"/>
                      <a:pt x="135" y="62"/>
                      <a:pt x="132" y="57"/>
                    </a:cubicBezTo>
                    <a:cubicBezTo>
                      <a:pt x="144" y="35"/>
                      <a:pt x="144" y="35"/>
                      <a:pt x="144" y="35"/>
                    </a:cubicBezTo>
                    <a:cubicBezTo>
                      <a:pt x="129" y="19"/>
                      <a:pt x="129" y="19"/>
                      <a:pt x="129" y="19"/>
                    </a:cubicBezTo>
                    <a:cubicBezTo>
                      <a:pt x="106" y="31"/>
                      <a:pt x="106" y="31"/>
                      <a:pt x="106" y="31"/>
                    </a:cubicBezTo>
                    <a:cubicBezTo>
                      <a:pt x="101" y="28"/>
                      <a:pt x="96" y="26"/>
                      <a:pt x="91" y="25"/>
                    </a:cubicBezTo>
                    <a:cubicBezTo>
                      <a:pt x="84" y="0"/>
                      <a:pt x="84" y="0"/>
                      <a:pt x="84" y="0"/>
                    </a:cubicBezTo>
                    <a:cubicBezTo>
                      <a:pt x="61" y="0"/>
                      <a:pt x="61" y="0"/>
                      <a:pt x="61" y="0"/>
                    </a:cubicBezTo>
                    <a:cubicBezTo>
                      <a:pt x="54" y="25"/>
                      <a:pt x="54" y="25"/>
                      <a:pt x="54" y="25"/>
                    </a:cubicBezTo>
                    <a:cubicBezTo>
                      <a:pt x="49" y="26"/>
                      <a:pt x="44" y="28"/>
                      <a:pt x="39" y="31"/>
                    </a:cubicBezTo>
                    <a:cubicBezTo>
                      <a:pt x="16" y="19"/>
                      <a:pt x="16" y="19"/>
                      <a:pt x="16" y="19"/>
                    </a:cubicBezTo>
                    <a:cubicBezTo>
                      <a:pt x="0" y="35"/>
                      <a:pt x="0" y="35"/>
                      <a:pt x="0" y="35"/>
                    </a:cubicBezTo>
                    <a:cubicBezTo>
                      <a:pt x="7" y="48"/>
                      <a:pt x="7" y="48"/>
                      <a:pt x="7" y="48"/>
                    </a:cubicBezTo>
                    <a:cubicBezTo>
                      <a:pt x="15" y="43"/>
                      <a:pt x="24" y="40"/>
                      <a:pt x="33" y="39"/>
                    </a:cubicBezTo>
                    <a:cubicBezTo>
                      <a:pt x="34" y="39"/>
                      <a:pt x="34" y="39"/>
                      <a:pt x="34" y="39"/>
                    </a:cubicBezTo>
                    <a:cubicBezTo>
                      <a:pt x="37" y="38"/>
                      <a:pt x="40" y="38"/>
                      <a:pt x="43" y="38"/>
                    </a:cubicBezTo>
                    <a:cubicBezTo>
                      <a:pt x="64" y="38"/>
                      <a:pt x="82" y="46"/>
                      <a:pt x="98" y="63"/>
                    </a:cubicBezTo>
                    <a:cubicBezTo>
                      <a:pt x="99" y="64"/>
                      <a:pt x="100" y="65"/>
                      <a:pt x="100" y="66"/>
                    </a:cubicBezTo>
                    <a:cubicBezTo>
                      <a:pt x="106" y="73"/>
                      <a:pt x="109" y="81"/>
                      <a:pt x="109" y="91"/>
                    </a:cubicBezTo>
                    <a:cubicBezTo>
                      <a:pt x="109" y="111"/>
                      <a:pt x="93" y="128"/>
                      <a:pt x="73" y="128"/>
                    </a:cubicBezTo>
                    <a:cubicBezTo>
                      <a:pt x="62" y="128"/>
                      <a:pt x="53" y="123"/>
                      <a:pt x="46" y="117"/>
                    </a:cubicBezTo>
                    <a:cubicBezTo>
                      <a:pt x="45" y="116"/>
                      <a:pt x="44" y="116"/>
                      <a:pt x="42" y="116"/>
                    </a:cubicBezTo>
                    <a:cubicBezTo>
                      <a:pt x="40" y="116"/>
                      <a:pt x="39" y="117"/>
                      <a:pt x="37" y="118"/>
                    </a:cubicBezTo>
                    <a:cubicBezTo>
                      <a:pt x="27" y="129"/>
                      <a:pt x="16" y="136"/>
                      <a:pt x="4" y="140"/>
                    </a:cubicBezTo>
                    <a:cubicBezTo>
                      <a:pt x="0" y="147"/>
                      <a:pt x="0" y="147"/>
                      <a:pt x="0" y="147"/>
                    </a:cubicBezTo>
                    <a:cubicBezTo>
                      <a:pt x="16" y="163"/>
                      <a:pt x="16" y="163"/>
                      <a:pt x="16" y="163"/>
                    </a:cubicBezTo>
                    <a:cubicBezTo>
                      <a:pt x="39" y="151"/>
                      <a:pt x="39" y="151"/>
                      <a:pt x="39" y="151"/>
                    </a:cubicBezTo>
                    <a:cubicBezTo>
                      <a:pt x="44" y="153"/>
                      <a:pt x="49" y="155"/>
                      <a:pt x="54" y="157"/>
                    </a:cubicBezTo>
                    <a:cubicBezTo>
                      <a:pt x="61" y="182"/>
                      <a:pt x="61" y="182"/>
                      <a:pt x="61" y="182"/>
                    </a:cubicBezTo>
                    <a:cubicBezTo>
                      <a:pt x="84" y="182"/>
                      <a:pt x="84" y="182"/>
                      <a:pt x="84" y="182"/>
                    </a:cubicBezTo>
                    <a:cubicBezTo>
                      <a:pt x="91" y="157"/>
                      <a:pt x="91" y="157"/>
                      <a:pt x="91" y="157"/>
                    </a:cubicBezTo>
                    <a:cubicBezTo>
                      <a:pt x="96" y="155"/>
                      <a:pt x="101" y="153"/>
                      <a:pt x="106" y="151"/>
                    </a:cubicBezTo>
                    <a:cubicBezTo>
                      <a:pt x="129" y="163"/>
                      <a:pt x="129" y="163"/>
                      <a:pt x="129" y="163"/>
                    </a:cubicBezTo>
                    <a:cubicBezTo>
                      <a:pt x="144" y="147"/>
                      <a:pt x="144" y="147"/>
                      <a:pt x="144" y="147"/>
                    </a:cubicBezTo>
                    <a:cubicBezTo>
                      <a:pt x="132" y="124"/>
                      <a:pt x="132" y="124"/>
                      <a:pt x="132" y="124"/>
                    </a:cubicBezTo>
                    <a:cubicBezTo>
                      <a:pt x="135" y="120"/>
                      <a:pt x="137" y="115"/>
                      <a:pt x="138" y="110"/>
                    </a:cubicBezTo>
                    <a:lnTo>
                      <a:pt x="163" y="1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3"/>
              <p:cNvSpPr>
                <a:spLocks noEditPoints="1"/>
              </p:cNvSpPr>
              <p:nvPr/>
            </p:nvSpPr>
            <p:spPr bwMode="auto">
              <a:xfrm>
                <a:off x="4582" y="1825"/>
                <a:ext cx="327" cy="176"/>
              </a:xfrm>
              <a:custGeom>
                <a:avLst/>
                <a:gdLst>
                  <a:gd name="T0" fmla="*/ 50 w 163"/>
                  <a:gd name="T1" fmla="*/ 42 h 88"/>
                  <a:gd name="T2" fmla="*/ 27 w 163"/>
                  <a:gd name="T3" fmla="*/ 31 h 88"/>
                  <a:gd name="T4" fmla="*/ 28 w 163"/>
                  <a:gd name="T5" fmla="*/ 24 h 88"/>
                  <a:gd name="T6" fmla="*/ 35 w 163"/>
                  <a:gd name="T7" fmla="*/ 24 h 88"/>
                  <a:gd name="T8" fmla="*/ 50 w 163"/>
                  <a:gd name="T9" fmla="*/ 32 h 88"/>
                  <a:gd name="T10" fmla="*/ 66 w 163"/>
                  <a:gd name="T11" fmla="*/ 24 h 88"/>
                  <a:gd name="T12" fmla="*/ 106 w 163"/>
                  <a:gd name="T13" fmla="*/ 3 h 88"/>
                  <a:gd name="T14" fmla="*/ 106 w 163"/>
                  <a:gd name="T15" fmla="*/ 3 h 88"/>
                  <a:gd name="T16" fmla="*/ 161 w 163"/>
                  <a:gd name="T17" fmla="*/ 24 h 88"/>
                  <a:gd name="T18" fmla="*/ 161 w 163"/>
                  <a:gd name="T19" fmla="*/ 31 h 88"/>
                  <a:gd name="T20" fmla="*/ 154 w 163"/>
                  <a:gd name="T21" fmla="*/ 31 h 88"/>
                  <a:gd name="T22" fmla="*/ 107 w 163"/>
                  <a:gd name="T23" fmla="*/ 13 h 88"/>
                  <a:gd name="T24" fmla="*/ 74 w 163"/>
                  <a:gd name="T25" fmla="*/ 31 h 88"/>
                  <a:gd name="T26" fmla="*/ 74 w 163"/>
                  <a:gd name="T27" fmla="*/ 31 h 88"/>
                  <a:gd name="T28" fmla="*/ 50 w 163"/>
                  <a:gd name="T29" fmla="*/ 42 h 88"/>
                  <a:gd name="T30" fmla="*/ 87 w 163"/>
                  <a:gd name="T31" fmla="*/ 49 h 88"/>
                  <a:gd name="T32" fmla="*/ 87 w 163"/>
                  <a:gd name="T33" fmla="*/ 49 h 88"/>
                  <a:gd name="T34" fmla="*/ 142 w 163"/>
                  <a:gd name="T35" fmla="*/ 49 h 88"/>
                  <a:gd name="T36" fmla="*/ 149 w 163"/>
                  <a:gd name="T37" fmla="*/ 48 h 88"/>
                  <a:gd name="T38" fmla="*/ 148 w 163"/>
                  <a:gd name="T39" fmla="*/ 41 h 88"/>
                  <a:gd name="T40" fmla="*/ 80 w 163"/>
                  <a:gd name="T41" fmla="*/ 41 h 88"/>
                  <a:gd name="T42" fmla="*/ 24 w 163"/>
                  <a:gd name="T43" fmla="*/ 41 h 88"/>
                  <a:gd name="T44" fmla="*/ 16 w 163"/>
                  <a:gd name="T45" fmla="*/ 41 h 88"/>
                  <a:gd name="T46" fmla="*/ 16 w 163"/>
                  <a:gd name="T47" fmla="*/ 48 h 88"/>
                  <a:gd name="T48" fmla="*/ 51 w 163"/>
                  <a:gd name="T49" fmla="*/ 64 h 88"/>
                  <a:gd name="T50" fmla="*/ 87 w 163"/>
                  <a:gd name="T51" fmla="*/ 49 h 88"/>
                  <a:gd name="T52" fmla="*/ 53 w 163"/>
                  <a:gd name="T53" fmla="*/ 88 h 88"/>
                  <a:gd name="T54" fmla="*/ 101 w 163"/>
                  <a:gd name="T55" fmla="*/ 64 h 88"/>
                  <a:gd name="T56" fmla="*/ 131 w 163"/>
                  <a:gd name="T57" fmla="*/ 65 h 88"/>
                  <a:gd name="T58" fmla="*/ 138 w 163"/>
                  <a:gd name="T59" fmla="*/ 63 h 88"/>
                  <a:gd name="T60" fmla="*/ 136 w 163"/>
                  <a:gd name="T61" fmla="*/ 56 h 88"/>
                  <a:gd name="T62" fmla="*/ 94 w 163"/>
                  <a:gd name="T63" fmla="*/ 57 h 88"/>
                  <a:gd name="T64" fmla="*/ 94 w 163"/>
                  <a:gd name="T65" fmla="*/ 57 h 88"/>
                  <a:gd name="T66" fmla="*/ 9 w 163"/>
                  <a:gd name="T67" fmla="*/ 57 h 88"/>
                  <a:gd name="T68" fmla="*/ 2 w 163"/>
                  <a:gd name="T69" fmla="*/ 57 h 88"/>
                  <a:gd name="T70" fmla="*/ 2 w 163"/>
                  <a:gd name="T71" fmla="*/ 65 h 88"/>
                  <a:gd name="T72" fmla="*/ 53 w 163"/>
                  <a:gd name="T7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88">
                    <a:moveTo>
                      <a:pt x="50" y="42"/>
                    </a:moveTo>
                    <a:cubicBezTo>
                      <a:pt x="42" y="42"/>
                      <a:pt x="35" y="39"/>
                      <a:pt x="27" y="31"/>
                    </a:cubicBezTo>
                    <a:cubicBezTo>
                      <a:pt x="26" y="29"/>
                      <a:pt x="26" y="26"/>
                      <a:pt x="28" y="24"/>
                    </a:cubicBezTo>
                    <a:cubicBezTo>
                      <a:pt x="30" y="22"/>
                      <a:pt x="33" y="22"/>
                      <a:pt x="35" y="24"/>
                    </a:cubicBezTo>
                    <a:cubicBezTo>
                      <a:pt x="40" y="29"/>
                      <a:pt x="45" y="32"/>
                      <a:pt x="50" y="32"/>
                    </a:cubicBezTo>
                    <a:cubicBezTo>
                      <a:pt x="55" y="32"/>
                      <a:pt x="61" y="29"/>
                      <a:pt x="66" y="24"/>
                    </a:cubicBezTo>
                    <a:cubicBezTo>
                      <a:pt x="79" y="12"/>
                      <a:pt x="91" y="5"/>
                      <a:pt x="106" y="3"/>
                    </a:cubicBezTo>
                    <a:cubicBezTo>
                      <a:pt x="106" y="3"/>
                      <a:pt x="106" y="3"/>
                      <a:pt x="106" y="3"/>
                    </a:cubicBezTo>
                    <a:cubicBezTo>
                      <a:pt x="127" y="0"/>
                      <a:pt x="145" y="7"/>
                      <a:pt x="161" y="24"/>
                    </a:cubicBezTo>
                    <a:cubicBezTo>
                      <a:pt x="163" y="26"/>
                      <a:pt x="163" y="29"/>
                      <a:pt x="161" y="31"/>
                    </a:cubicBezTo>
                    <a:cubicBezTo>
                      <a:pt x="159" y="33"/>
                      <a:pt x="156" y="33"/>
                      <a:pt x="154" y="31"/>
                    </a:cubicBezTo>
                    <a:cubicBezTo>
                      <a:pt x="140" y="17"/>
                      <a:pt x="125" y="11"/>
                      <a:pt x="107" y="13"/>
                    </a:cubicBezTo>
                    <a:cubicBezTo>
                      <a:pt x="95" y="15"/>
                      <a:pt x="84" y="21"/>
                      <a:pt x="74" y="31"/>
                    </a:cubicBezTo>
                    <a:cubicBezTo>
                      <a:pt x="74" y="31"/>
                      <a:pt x="74" y="31"/>
                      <a:pt x="74" y="31"/>
                    </a:cubicBezTo>
                    <a:cubicBezTo>
                      <a:pt x="66" y="39"/>
                      <a:pt x="58" y="42"/>
                      <a:pt x="50" y="42"/>
                    </a:cubicBezTo>
                    <a:close/>
                    <a:moveTo>
                      <a:pt x="87" y="49"/>
                    </a:moveTo>
                    <a:cubicBezTo>
                      <a:pt x="87" y="49"/>
                      <a:pt x="87" y="49"/>
                      <a:pt x="87" y="49"/>
                    </a:cubicBezTo>
                    <a:cubicBezTo>
                      <a:pt x="104" y="33"/>
                      <a:pt x="121" y="33"/>
                      <a:pt x="142" y="49"/>
                    </a:cubicBezTo>
                    <a:cubicBezTo>
                      <a:pt x="144" y="51"/>
                      <a:pt x="147" y="50"/>
                      <a:pt x="149" y="48"/>
                    </a:cubicBezTo>
                    <a:cubicBezTo>
                      <a:pt x="151" y="46"/>
                      <a:pt x="150" y="42"/>
                      <a:pt x="148" y="41"/>
                    </a:cubicBezTo>
                    <a:cubicBezTo>
                      <a:pt x="124" y="22"/>
                      <a:pt x="101" y="22"/>
                      <a:pt x="80" y="41"/>
                    </a:cubicBezTo>
                    <a:cubicBezTo>
                      <a:pt x="59" y="58"/>
                      <a:pt x="41" y="58"/>
                      <a:pt x="24" y="41"/>
                    </a:cubicBezTo>
                    <a:cubicBezTo>
                      <a:pt x="21" y="39"/>
                      <a:pt x="18" y="39"/>
                      <a:pt x="16" y="41"/>
                    </a:cubicBezTo>
                    <a:cubicBezTo>
                      <a:pt x="14" y="43"/>
                      <a:pt x="14" y="47"/>
                      <a:pt x="16" y="48"/>
                    </a:cubicBezTo>
                    <a:cubicBezTo>
                      <a:pt x="27" y="59"/>
                      <a:pt x="39" y="64"/>
                      <a:pt x="51" y="64"/>
                    </a:cubicBezTo>
                    <a:cubicBezTo>
                      <a:pt x="62" y="64"/>
                      <a:pt x="75" y="59"/>
                      <a:pt x="87" y="49"/>
                    </a:cubicBezTo>
                    <a:close/>
                    <a:moveTo>
                      <a:pt x="53" y="88"/>
                    </a:moveTo>
                    <a:cubicBezTo>
                      <a:pt x="70" y="88"/>
                      <a:pt x="86" y="80"/>
                      <a:pt x="101" y="64"/>
                    </a:cubicBezTo>
                    <a:cubicBezTo>
                      <a:pt x="109" y="58"/>
                      <a:pt x="118" y="58"/>
                      <a:pt x="131" y="65"/>
                    </a:cubicBezTo>
                    <a:cubicBezTo>
                      <a:pt x="133" y="67"/>
                      <a:pt x="136" y="66"/>
                      <a:pt x="138" y="63"/>
                    </a:cubicBezTo>
                    <a:cubicBezTo>
                      <a:pt x="139" y="61"/>
                      <a:pt x="138" y="58"/>
                      <a:pt x="136" y="56"/>
                    </a:cubicBezTo>
                    <a:cubicBezTo>
                      <a:pt x="119" y="47"/>
                      <a:pt x="105" y="47"/>
                      <a:pt x="94" y="57"/>
                    </a:cubicBezTo>
                    <a:cubicBezTo>
                      <a:pt x="94" y="57"/>
                      <a:pt x="94" y="57"/>
                      <a:pt x="94" y="57"/>
                    </a:cubicBezTo>
                    <a:cubicBezTo>
                      <a:pt x="67" y="84"/>
                      <a:pt x="39" y="84"/>
                      <a:pt x="9" y="57"/>
                    </a:cubicBezTo>
                    <a:cubicBezTo>
                      <a:pt x="7" y="55"/>
                      <a:pt x="4" y="55"/>
                      <a:pt x="2" y="57"/>
                    </a:cubicBezTo>
                    <a:cubicBezTo>
                      <a:pt x="0" y="59"/>
                      <a:pt x="0" y="63"/>
                      <a:pt x="2" y="65"/>
                    </a:cubicBezTo>
                    <a:cubicBezTo>
                      <a:pt x="19" y="80"/>
                      <a:pt x="36" y="88"/>
                      <a:pt x="53" y="88"/>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34"/>
              <p:cNvSpPr>
                <a:spLocks noChangeArrowheads="1"/>
              </p:cNvSpPr>
              <p:nvPr/>
            </p:nvSpPr>
            <p:spPr bwMode="auto">
              <a:xfrm>
                <a:off x="2896" y="2880"/>
                <a:ext cx="1658" cy="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5"/>
              <p:cNvSpPr>
                <a:spLocks/>
              </p:cNvSpPr>
              <p:nvPr/>
            </p:nvSpPr>
            <p:spPr bwMode="auto">
              <a:xfrm>
                <a:off x="4632" y="1046"/>
                <a:ext cx="363" cy="383"/>
              </a:xfrm>
              <a:custGeom>
                <a:avLst/>
                <a:gdLst>
                  <a:gd name="T0" fmla="*/ 253 w 363"/>
                  <a:gd name="T1" fmla="*/ 112 h 383"/>
                  <a:gd name="T2" fmla="*/ 253 w 363"/>
                  <a:gd name="T3" fmla="*/ 46 h 383"/>
                  <a:gd name="T4" fmla="*/ 275 w 363"/>
                  <a:gd name="T5" fmla="*/ 46 h 383"/>
                  <a:gd name="T6" fmla="*/ 275 w 363"/>
                  <a:gd name="T7" fmla="*/ 0 h 383"/>
                  <a:gd name="T8" fmla="*/ 86 w 363"/>
                  <a:gd name="T9" fmla="*/ 0 h 383"/>
                  <a:gd name="T10" fmla="*/ 86 w 363"/>
                  <a:gd name="T11" fmla="*/ 46 h 383"/>
                  <a:gd name="T12" fmla="*/ 108 w 363"/>
                  <a:gd name="T13" fmla="*/ 46 h 383"/>
                  <a:gd name="T14" fmla="*/ 108 w 363"/>
                  <a:gd name="T15" fmla="*/ 112 h 383"/>
                  <a:gd name="T16" fmla="*/ 0 w 363"/>
                  <a:gd name="T17" fmla="*/ 329 h 383"/>
                  <a:gd name="T18" fmla="*/ 32 w 363"/>
                  <a:gd name="T19" fmla="*/ 383 h 383"/>
                  <a:gd name="T20" fmla="*/ 329 w 363"/>
                  <a:gd name="T21" fmla="*/ 383 h 383"/>
                  <a:gd name="T22" fmla="*/ 363 w 363"/>
                  <a:gd name="T23" fmla="*/ 329 h 383"/>
                  <a:gd name="T24" fmla="*/ 253 w 363"/>
                  <a:gd name="T25" fmla="*/ 11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383">
                    <a:moveTo>
                      <a:pt x="253" y="112"/>
                    </a:moveTo>
                    <a:lnTo>
                      <a:pt x="253" y="46"/>
                    </a:lnTo>
                    <a:lnTo>
                      <a:pt x="275" y="46"/>
                    </a:lnTo>
                    <a:lnTo>
                      <a:pt x="275" y="0"/>
                    </a:lnTo>
                    <a:lnTo>
                      <a:pt x="86" y="0"/>
                    </a:lnTo>
                    <a:lnTo>
                      <a:pt x="86" y="46"/>
                    </a:lnTo>
                    <a:lnTo>
                      <a:pt x="108" y="46"/>
                    </a:lnTo>
                    <a:lnTo>
                      <a:pt x="108" y="112"/>
                    </a:lnTo>
                    <a:lnTo>
                      <a:pt x="0" y="329"/>
                    </a:lnTo>
                    <a:lnTo>
                      <a:pt x="32" y="383"/>
                    </a:lnTo>
                    <a:lnTo>
                      <a:pt x="329" y="383"/>
                    </a:lnTo>
                    <a:lnTo>
                      <a:pt x="363" y="329"/>
                    </a:lnTo>
                    <a:lnTo>
                      <a:pt x="253" y="1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6"/>
              <p:cNvSpPr>
                <a:spLocks/>
              </p:cNvSpPr>
              <p:nvPr/>
            </p:nvSpPr>
            <p:spPr bwMode="auto">
              <a:xfrm>
                <a:off x="4676" y="1132"/>
                <a:ext cx="187" cy="251"/>
              </a:xfrm>
              <a:custGeom>
                <a:avLst/>
                <a:gdLst>
                  <a:gd name="T0" fmla="*/ 120 w 187"/>
                  <a:gd name="T1" fmla="*/ 78 h 251"/>
                  <a:gd name="T2" fmla="*/ 32 w 187"/>
                  <a:gd name="T3" fmla="*/ 251 h 251"/>
                  <a:gd name="T4" fmla="*/ 10 w 187"/>
                  <a:gd name="T5" fmla="*/ 251 h 251"/>
                  <a:gd name="T6" fmla="*/ 0 w 187"/>
                  <a:gd name="T7" fmla="*/ 241 h 251"/>
                  <a:gd name="T8" fmla="*/ 110 w 187"/>
                  <a:gd name="T9" fmla="*/ 34 h 251"/>
                  <a:gd name="T10" fmla="*/ 110 w 187"/>
                  <a:gd name="T11" fmla="*/ 0 h 251"/>
                  <a:gd name="T12" fmla="*/ 165 w 187"/>
                  <a:gd name="T13" fmla="*/ 0 h 251"/>
                  <a:gd name="T14" fmla="*/ 165 w 187"/>
                  <a:gd name="T15" fmla="*/ 34 h 251"/>
                  <a:gd name="T16" fmla="*/ 187 w 187"/>
                  <a:gd name="T17" fmla="*/ 78 h 251"/>
                  <a:gd name="T18" fmla="*/ 120 w 187"/>
                  <a:gd name="T19"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251">
                    <a:moveTo>
                      <a:pt x="120" y="78"/>
                    </a:moveTo>
                    <a:lnTo>
                      <a:pt x="32" y="251"/>
                    </a:lnTo>
                    <a:lnTo>
                      <a:pt x="10" y="251"/>
                    </a:lnTo>
                    <a:lnTo>
                      <a:pt x="0" y="241"/>
                    </a:lnTo>
                    <a:lnTo>
                      <a:pt x="110" y="34"/>
                    </a:lnTo>
                    <a:lnTo>
                      <a:pt x="110" y="0"/>
                    </a:lnTo>
                    <a:lnTo>
                      <a:pt x="165" y="0"/>
                    </a:lnTo>
                    <a:lnTo>
                      <a:pt x="165" y="34"/>
                    </a:lnTo>
                    <a:lnTo>
                      <a:pt x="187" y="78"/>
                    </a:lnTo>
                    <a:lnTo>
                      <a:pt x="120" y="7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7"/>
              <p:cNvSpPr>
                <a:spLocks noEditPoints="1"/>
              </p:cNvSpPr>
              <p:nvPr/>
            </p:nvSpPr>
            <p:spPr bwMode="auto">
              <a:xfrm>
                <a:off x="3042" y="3210"/>
                <a:ext cx="250" cy="254"/>
              </a:xfrm>
              <a:custGeom>
                <a:avLst/>
                <a:gdLst>
                  <a:gd name="T0" fmla="*/ 12 w 125"/>
                  <a:gd name="T1" fmla="*/ 89 h 127"/>
                  <a:gd name="T2" fmla="*/ 12 w 125"/>
                  <a:gd name="T3" fmla="*/ 89 h 127"/>
                  <a:gd name="T4" fmla="*/ 0 w 125"/>
                  <a:gd name="T5" fmla="*/ 78 h 127"/>
                  <a:gd name="T6" fmla="*/ 0 w 125"/>
                  <a:gd name="T7" fmla="*/ 50 h 127"/>
                  <a:gd name="T8" fmla="*/ 12 w 125"/>
                  <a:gd name="T9" fmla="*/ 38 h 127"/>
                  <a:gd name="T10" fmla="*/ 24 w 125"/>
                  <a:gd name="T11" fmla="*/ 50 h 127"/>
                  <a:gd name="T12" fmla="*/ 24 w 125"/>
                  <a:gd name="T13" fmla="*/ 78 h 127"/>
                  <a:gd name="T14" fmla="*/ 12 w 125"/>
                  <a:gd name="T15" fmla="*/ 89 h 127"/>
                  <a:gd name="T16" fmla="*/ 58 w 125"/>
                  <a:gd name="T17" fmla="*/ 90 h 127"/>
                  <a:gd name="T18" fmla="*/ 58 w 125"/>
                  <a:gd name="T19" fmla="*/ 38 h 127"/>
                  <a:gd name="T20" fmla="*/ 46 w 125"/>
                  <a:gd name="T21" fmla="*/ 26 h 127"/>
                  <a:gd name="T22" fmla="*/ 34 w 125"/>
                  <a:gd name="T23" fmla="*/ 38 h 127"/>
                  <a:gd name="T24" fmla="*/ 34 w 125"/>
                  <a:gd name="T25" fmla="*/ 90 h 127"/>
                  <a:gd name="T26" fmla="*/ 46 w 125"/>
                  <a:gd name="T27" fmla="*/ 102 h 127"/>
                  <a:gd name="T28" fmla="*/ 58 w 125"/>
                  <a:gd name="T29" fmla="*/ 90 h 127"/>
                  <a:gd name="T30" fmla="*/ 91 w 125"/>
                  <a:gd name="T31" fmla="*/ 102 h 127"/>
                  <a:gd name="T32" fmla="*/ 91 w 125"/>
                  <a:gd name="T33" fmla="*/ 25 h 127"/>
                  <a:gd name="T34" fmla="*/ 79 w 125"/>
                  <a:gd name="T35" fmla="*/ 14 h 127"/>
                  <a:gd name="T36" fmla="*/ 67 w 125"/>
                  <a:gd name="T37" fmla="*/ 25 h 127"/>
                  <a:gd name="T38" fmla="*/ 67 w 125"/>
                  <a:gd name="T39" fmla="*/ 102 h 127"/>
                  <a:gd name="T40" fmla="*/ 79 w 125"/>
                  <a:gd name="T41" fmla="*/ 114 h 127"/>
                  <a:gd name="T42" fmla="*/ 91 w 125"/>
                  <a:gd name="T43" fmla="*/ 102 h 127"/>
                  <a:gd name="T44" fmla="*/ 125 w 125"/>
                  <a:gd name="T45" fmla="*/ 115 h 127"/>
                  <a:gd name="T46" fmla="*/ 125 w 125"/>
                  <a:gd name="T47" fmla="*/ 12 h 127"/>
                  <a:gd name="T48" fmla="*/ 113 w 125"/>
                  <a:gd name="T49" fmla="*/ 0 h 127"/>
                  <a:gd name="T50" fmla="*/ 101 w 125"/>
                  <a:gd name="T51" fmla="*/ 12 h 127"/>
                  <a:gd name="T52" fmla="*/ 101 w 125"/>
                  <a:gd name="T53" fmla="*/ 115 h 127"/>
                  <a:gd name="T54" fmla="*/ 113 w 125"/>
                  <a:gd name="T55" fmla="*/ 127 h 127"/>
                  <a:gd name="T56" fmla="*/ 125 w 125"/>
                  <a:gd name="T57"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127">
                    <a:moveTo>
                      <a:pt x="12" y="89"/>
                    </a:moveTo>
                    <a:cubicBezTo>
                      <a:pt x="12" y="89"/>
                      <a:pt x="12" y="89"/>
                      <a:pt x="12" y="89"/>
                    </a:cubicBezTo>
                    <a:cubicBezTo>
                      <a:pt x="5" y="89"/>
                      <a:pt x="0" y="84"/>
                      <a:pt x="0" y="78"/>
                    </a:cubicBezTo>
                    <a:cubicBezTo>
                      <a:pt x="0" y="50"/>
                      <a:pt x="0" y="50"/>
                      <a:pt x="0" y="50"/>
                    </a:cubicBezTo>
                    <a:cubicBezTo>
                      <a:pt x="0" y="44"/>
                      <a:pt x="5" y="38"/>
                      <a:pt x="12" y="38"/>
                    </a:cubicBezTo>
                    <a:cubicBezTo>
                      <a:pt x="18" y="38"/>
                      <a:pt x="24" y="44"/>
                      <a:pt x="24" y="50"/>
                    </a:cubicBezTo>
                    <a:cubicBezTo>
                      <a:pt x="24" y="78"/>
                      <a:pt x="24" y="78"/>
                      <a:pt x="24" y="78"/>
                    </a:cubicBezTo>
                    <a:cubicBezTo>
                      <a:pt x="24" y="84"/>
                      <a:pt x="18" y="89"/>
                      <a:pt x="12" y="89"/>
                    </a:cubicBezTo>
                    <a:close/>
                    <a:moveTo>
                      <a:pt x="58" y="90"/>
                    </a:moveTo>
                    <a:cubicBezTo>
                      <a:pt x="58" y="38"/>
                      <a:pt x="58" y="38"/>
                      <a:pt x="58" y="38"/>
                    </a:cubicBezTo>
                    <a:cubicBezTo>
                      <a:pt x="58" y="32"/>
                      <a:pt x="52" y="26"/>
                      <a:pt x="46" y="26"/>
                    </a:cubicBezTo>
                    <a:cubicBezTo>
                      <a:pt x="39" y="26"/>
                      <a:pt x="34" y="32"/>
                      <a:pt x="34" y="38"/>
                    </a:cubicBezTo>
                    <a:cubicBezTo>
                      <a:pt x="34" y="90"/>
                      <a:pt x="34" y="90"/>
                      <a:pt x="34" y="90"/>
                    </a:cubicBezTo>
                    <a:cubicBezTo>
                      <a:pt x="34" y="96"/>
                      <a:pt x="39" y="102"/>
                      <a:pt x="46" y="102"/>
                    </a:cubicBezTo>
                    <a:cubicBezTo>
                      <a:pt x="52" y="102"/>
                      <a:pt x="58" y="96"/>
                      <a:pt x="58" y="90"/>
                    </a:cubicBezTo>
                    <a:close/>
                    <a:moveTo>
                      <a:pt x="91" y="102"/>
                    </a:moveTo>
                    <a:cubicBezTo>
                      <a:pt x="91" y="25"/>
                      <a:pt x="91" y="25"/>
                      <a:pt x="91" y="25"/>
                    </a:cubicBezTo>
                    <a:cubicBezTo>
                      <a:pt x="91" y="19"/>
                      <a:pt x="86" y="14"/>
                      <a:pt x="79" y="14"/>
                    </a:cubicBezTo>
                    <a:cubicBezTo>
                      <a:pt x="73" y="14"/>
                      <a:pt x="67" y="19"/>
                      <a:pt x="67" y="25"/>
                    </a:cubicBezTo>
                    <a:cubicBezTo>
                      <a:pt x="67" y="102"/>
                      <a:pt x="67" y="102"/>
                      <a:pt x="67" y="102"/>
                    </a:cubicBezTo>
                    <a:cubicBezTo>
                      <a:pt x="67" y="109"/>
                      <a:pt x="73" y="114"/>
                      <a:pt x="79" y="114"/>
                    </a:cubicBezTo>
                    <a:cubicBezTo>
                      <a:pt x="86" y="114"/>
                      <a:pt x="91" y="109"/>
                      <a:pt x="91" y="102"/>
                    </a:cubicBezTo>
                    <a:close/>
                    <a:moveTo>
                      <a:pt x="125" y="115"/>
                    </a:moveTo>
                    <a:cubicBezTo>
                      <a:pt x="125" y="12"/>
                      <a:pt x="125" y="12"/>
                      <a:pt x="125" y="12"/>
                    </a:cubicBezTo>
                    <a:cubicBezTo>
                      <a:pt x="125" y="6"/>
                      <a:pt x="120" y="0"/>
                      <a:pt x="113" y="0"/>
                    </a:cubicBezTo>
                    <a:cubicBezTo>
                      <a:pt x="106" y="0"/>
                      <a:pt x="101" y="6"/>
                      <a:pt x="101" y="12"/>
                    </a:cubicBezTo>
                    <a:cubicBezTo>
                      <a:pt x="101" y="115"/>
                      <a:pt x="101" y="115"/>
                      <a:pt x="101" y="115"/>
                    </a:cubicBezTo>
                    <a:cubicBezTo>
                      <a:pt x="101" y="122"/>
                      <a:pt x="106" y="127"/>
                      <a:pt x="113" y="127"/>
                    </a:cubicBezTo>
                    <a:cubicBezTo>
                      <a:pt x="120" y="127"/>
                      <a:pt x="125" y="122"/>
                      <a:pt x="125" y="11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8"/>
              <p:cNvSpPr>
                <a:spLocks/>
              </p:cNvSpPr>
              <p:nvPr/>
            </p:nvSpPr>
            <p:spPr bwMode="auto">
              <a:xfrm>
                <a:off x="3052" y="3080"/>
                <a:ext cx="352" cy="348"/>
              </a:xfrm>
              <a:custGeom>
                <a:avLst/>
                <a:gdLst>
                  <a:gd name="T0" fmla="*/ 168 w 176"/>
                  <a:gd name="T1" fmla="*/ 170 h 174"/>
                  <a:gd name="T2" fmla="*/ 176 w 176"/>
                  <a:gd name="T3" fmla="*/ 154 h 174"/>
                  <a:gd name="T4" fmla="*/ 176 w 176"/>
                  <a:gd name="T5" fmla="*/ 62 h 174"/>
                  <a:gd name="T6" fmla="*/ 162 w 176"/>
                  <a:gd name="T7" fmla="*/ 43 h 174"/>
                  <a:gd name="T8" fmla="*/ 26 w 176"/>
                  <a:gd name="T9" fmla="*/ 2 h 174"/>
                  <a:gd name="T10" fmla="*/ 8 w 176"/>
                  <a:gd name="T11" fmla="*/ 5 h 174"/>
                  <a:gd name="T12" fmla="*/ 0 w 176"/>
                  <a:gd name="T13" fmla="*/ 21 h 174"/>
                  <a:gd name="T14" fmla="*/ 0 w 176"/>
                  <a:gd name="T15" fmla="*/ 85 h 174"/>
                  <a:gd name="T16" fmla="*/ 5 w 176"/>
                  <a:gd name="T17" fmla="*/ 90 h 174"/>
                  <a:gd name="T18" fmla="*/ 10 w 176"/>
                  <a:gd name="T19" fmla="*/ 85 h 174"/>
                  <a:gd name="T20" fmla="*/ 10 w 176"/>
                  <a:gd name="T21" fmla="*/ 21 h 174"/>
                  <a:gd name="T22" fmla="*/ 14 w 176"/>
                  <a:gd name="T23" fmla="*/ 12 h 174"/>
                  <a:gd name="T24" fmla="*/ 23 w 176"/>
                  <a:gd name="T25" fmla="*/ 11 h 174"/>
                  <a:gd name="T26" fmla="*/ 159 w 176"/>
                  <a:gd name="T27" fmla="*/ 52 h 174"/>
                  <a:gd name="T28" fmla="*/ 167 w 176"/>
                  <a:gd name="T29" fmla="*/ 62 h 174"/>
                  <a:gd name="T30" fmla="*/ 167 w 176"/>
                  <a:gd name="T31" fmla="*/ 154 h 174"/>
                  <a:gd name="T32" fmla="*/ 162 w 176"/>
                  <a:gd name="T33" fmla="*/ 162 h 174"/>
                  <a:gd name="T34" fmla="*/ 153 w 176"/>
                  <a:gd name="T35" fmla="*/ 164 h 174"/>
                  <a:gd name="T36" fmla="*/ 137 w 176"/>
                  <a:gd name="T37" fmla="*/ 159 h 174"/>
                  <a:gd name="T38" fmla="*/ 131 w 176"/>
                  <a:gd name="T39" fmla="*/ 162 h 174"/>
                  <a:gd name="T40" fmla="*/ 135 w 176"/>
                  <a:gd name="T41" fmla="*/ 168 h 174"/>
                  <a:gd name="T42" fmla="*/ 150 w 176"/>
                  <a:gd name="T43" fmla="*/ 173 h 174"/>
                  <a:gd name="T44" fmla="*/ 156 w 176"/>
                  <a:gd name="T45" fmla="*/ 174 h 174"/>
                  <a:gd name="T46" fmla="*/ 168 w 176"/>
                  <a:gd name="T47"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4">
                    <a:moveTo>
                      <a:pt x="168" y="170"/>
                    </a:moveTo>
                    <a:cubicBezTo>
                      <a:pt x="173" y="166"/>
                      <a:pt x="176" y="160"/>
                      <a:pt x="176" y="154"/>
                    </a:cubicBezTo>
                    <a:cubicBezTo>
                      <a:pt x="176" y="62"/>
                      <a:pt x="176" y="62"/>
                      <a:pt x="176" y="62"/>
                    </a:cubicBezTo>
                    <a:cubicBezTo>
                      <a:pt x="176" y="53"/>
                      <a:pt x="170" y="45"/>
                      <a:pt x="162" y="43"/>
                    </a:cubicBezTo>
                    <a:cubicBezTo>
                      <a:pt x="26" y="2"/>
                      <a:pt x="26" y="2"/>
                      <a:pt x="26" y="2"/>
                    </a:cubicBezTo>
                    <a:cubicBezTo>
                      <a:pt x="20" y="0"/>
                      <a:pt x="13" y="1"/>
                      <a:pt x="8" y="5"/>
                    </a:cubicBezTo>
                    <a:cubicBezTo>
                      <a:pt x="3" y="8"/>
                      <a:pt x="0" y="14"/>
                      <a:pt x="0" y="21"/>
                    </a:cubicBezTo>
                    <a:cubicBezTo>
                      <a:pt x="0" y="85"/>
                      <a:pt x="0" y="85"/>
                      <a:pt x="0" y="85"/>
                    </a:cubicBezTo>
                    <a:cubicBezTo>
                      <a:pt x="0" y="88"/>
                      <a:pt x="2" y="90"/>
                      <a:pt x="5" y="90"/>
                    </a:cubicBezTo>
                    <a:cubicBezTo>
                      <a:pt x="8" y="90"/>
                      <a:pt x="10" y="88"/>
                      <a:pt x="10" y="85"/>
                    </a:cubicBezTo>
                    <a:cubicBezTo>
                      <a:pt x="10" y="21"/>
                      <a:pt x="10" y="21"/>
                      <a:pt x="10" y="21"/>
                    </a:cubicBezTo>
                    <a:cubicBezTo>
                      <a:pt x="10" y="17"/>
                      <a:pt x="11" y="14"/>
                      <a:pt x="14" y="12"/>
                    </a:cubicBezTo>
                    <a:cubicBezTo>
                      <a:pt x="17" y="10"/>
                      <a:pt x="20" y="10"/>
                      <a:pt x="23" y="11"/>
                    </a:cubicBezTo>
                    <a:cubicBezTo>
                      <a:pt x="159" y="52"/>
                      <a:pt x="159" y="52"/>
                      <a:pt x="159" y="52"/>
                    </a:cubicBezTo>
                    <a:cubicBezTo>
                      <a:pt x="164" y="53"/>
                      <a:pt x="167" y="57"/>
                      <a:pt x="167" y="62"/>
                    </a:cubicBezTo>
                    <a:cubicBezTo>
                      <a:pt x="167" y="154"/>
                      <a:pt x="167" y="154"/>
                      <a:pt x="167" y="154"/>
                    </a:cubicBezTo>
                    <a:cubicBezTo>
                      <a:pt x="167" y="157"/>
                      <a:pt x="165" y="160"/>
                      <a:pt x="162" y="162"/>
                    </a:cubicBezTo>
                    <a:cubicBezTo>
                      <a:pt x="160" y="164"/>
                      <a:pt x="156" y="165"/>
                      <a:pt x="153" y="164"/>
                    </a:cubicBezTo>
                    <a:cubicBezTo>
                      <a:pt x="137" y="159"/>
                      <a:pt x="137" y="159"/>
                      <a:pt x="137" y="159"/>
                    </a:cubicBezTo>
                    <a:cubicBezTo>
                      <a:pt x="135" y="158"/>
                      <a:pt x="132" y="160"/>
                      <a:pt x="131" y="162"/>
                    </a:cubicBezTo>
                    <a:cubicBezTo>
                      <a:pt x="131" y="165"/>
                      <a:pt x="132" y="168"/>
                      <a:pt x="135" y="168"/>
                    </a:cubicBezTo>
                    <a:cubicBezTo>
                      <a:pt x="150" y="173"/>
                      <a:pt x="150" y="173"/>
                      <a:pt x="150" y="173"/>
                    </a:cubicBezTo>
                    <a:cubicBezTo>
                      <a:pt x="152" y="174"/>
                      <a:pt x="154" y="174"/>
                      <a:pt x="156" y="174"/>
                    </a:cubicBezTo>
                    <a:cubicBezTo>
                      <a:pt x="160" y="174"/>
                      <a:pt x="165" y="173"/>
                      <a:pt x="168" y="17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9"/>
              <p:cNvSpPr>
                <a:spLocks/>
              </p:cNvSpPr>
              <p:nvPr/>
            </p:nvSpPr>
            <p:spPr bwMode="auto">
              <a:xfrm>
                <a:off x="6253" y="1737"/>
                <a:ext cx="290" cy="256"/>
              </a:xfrm>
              <a:custGeom>
                <a:avLst/>
                <a:gdLst>
                  <a:gd name="T0" fmla="*/ 122 w 145"/>
                  <a:gd name="T1" fmla="*/ 96 h 128"/>
                  <a:gd name="T2" fmla="*/ 118 w 145"/>
                  <a:gd name="T3" fmla="*/ 91 h 128"/>
                  <a:gd name="T4" fmla="*/ 118 w 145"/>
                  <a:gd name="T5" fmla="*/ 91 h 128"/>
                  <a:gd name="T6" fmla="*/ 118 w 145"/>
                  <a:gd name="T7" fmla="*/ 91 h 128"/>
                  <a:gd name="T8" fmla="*/ 119 w 145"/>
                  <a:gd name="T9" fmla="*/ 89 h 128"/>
                  <a:gd name="T10" fmla="*/ 129 w 145"/>
                  <a:gd name="T11" fmla="*/ 84 h 128"/>
                  <a:gd name="T12" fmla="*/ 131 w 145"/>
                  <a:gd name="T13" fmla="*/ 83 h 128"/>
                  <a:gd name="T14" fmla="*/ 131 w 145"/>
                  <a:gd name="T15" fmla="*/ 50 h 128"/>
                  <a:gd name="T16" fmla="*/ 145 w 145"/>
                  <a:gd name="T17" fmla="*/ 50 h 128"/>
                  <a:gd name="T18" fmla="*/ 145 w 145"/>
                  <a:gd name="T19" fmla="*/ 39 h 128"/>
                  <a:gd name="T20" fmla="*/ 73 w 145"/>
                  <a:gd name="T21" fmla="*/ 0 h 128"/>
                  <a:gd name="T22" fmla="*/ 0 w 145"/>
                  <a:gd name="T23" fmla="*/ 39 h 128"/>
                  <a:gd name="T24" fmla="*/ 0 w 145"/>
                  <a:gd name="T25" fmla="*/ 50 h 128"/>
                  <a:gd name="T26" fmla="*/ 15 w 145"/>
                  <a:gd name="T27" fmla="*/ 50 h 128"/>
                  <a:gd name="T28" fmla="*/ 15 w 145"/>
                  <a:gd name="T29" fmla="*/ 128 h 128"/>
                  <a:gd name="T30" fmla="*/ 27 w 145"/>
                  <a:gd name="T31" fmla="*/ 128 h 128"/>
                  <a:gd name="T32" fmla="*/ 27 w 145"/>
                  <a:gd name="T33" fmla="*/ 50 h 128"/>
                  <a:gd name="T34" fmla="*/ 117 w 145"/>
                  <a:gd name="T35" fmla="*/ 50 h 128"/>
                  <a:gd name="T36" fmla="*/ 117 w 145"/>
                  <a:gd name="T37" fmla="*/ 123 h 128"/>
                  <a:gd name="T38" fmla="*/ 131 w 145"/>
                  <a:gd name="T39" fmla="*/ 123 h 128"/>
                  <a:gd name="T40" fmla="*/ 131 w 145"/>
                  <a:gd name="T41" fmla="*/ 99 h 128"/>
                  <a:gd name="T42" fmla="*/ 122 w 145"/>
                  <a:gd name="T4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28">
                    <a:moveTo>
                      <a:pt x="122" y="96"/>
                    </a:moveTo>
                    <a:cubicBezTo>
                      <a:pt x="119" y="95"/>
                      <a:pt x="118" y="93"/>
                      <a:pt x="118" y="91"/>
                    </a:cubicBezTo>
                    <a:cubicBezTo>
                      <a:pt x="118" y="91"/>
                      <a:pt x="118" y="91"/>
                      <a:pt x="118" y="91"/>
                    </a:cubicBezTo>
                    <a:cubicBezTo>
                      <a:pt x="118" y="91"/>
                      <a:pt x="118" y="91"/>
                      <a:pt x="118" y="91"/>
                    </a:cubicBezTo>
                    <a:cubicBezTo>
                      <a:pt x="118" y="90"/>
                      <a:pt x="118" y="89"/>
                      <a:pt x="119" y="89"/>
                    </a:cubicBezTo>
                    <a:cubicBezTo>
                      <a:pt x="120" y="87"/>
                      <a:pt x="124" y="85"/>
                      <a:pt x="129" y="84"/>
                    </a:cubicBezTo>
                    <a:cubicBezTo>
                      <a:pt x="130" y="83"/>
                      <a:pt x="130" y="83"/>
                      <a:pt x="131" y="83"/>
                    </a:cubicBezTo>
                    <a:cubicBezTo>
                      <a:pt x="131" y="50"/>
                      <a:pt x="131" y="50"/>
                      <a:pt x="131" y="50"/>
                    </a:cubicBezTo>
                    <a:cubicBezTo>
                      <a:pt x="145" y="50"/>
                      <a:pt x="145" y="50"/>
                      <a:pt x="145" y="50"/>
                    </a:cubicBezTo>
                    <a:cubicBezTo>
                      <a:pt x="145" y="39"/>
                      <a:pt x="145" y="39"/>
                      <a:pt x="145" y="39"/>
                    </a:cubicBezTo>
                    <a:cubicBezTo>
                      <a:pt x="73" y="0"/>
                      <a:pt x="73" y="0"/>
                      <a:pt x="73" y="0"/>
                    </a:cubicBezTo>
                    <a:cubicBezTo>
                      <a:pt x="0" y="39"/>
                      <a:pt x="0" y="39"/>
                      <a:pt x="0" y="39"/>
                    </a:cubicBezTo>
                    <a:cubicBezTo>
                      <a:pt x="0" y="50"/>
                      <a:pt x="0" y="50"/>
                      <a:pt x="0" y="50"/>
                    </a:cubicBezTo>
                    <a:cubicBezTo>
                      <a:pt x="15" y="50"/>
                      <a:pt x="15" y="50"/>
                      <a:pt x="15" y="50"/>
                    </a:cubicBezTo>
                    <a:cubicBezTo>
                      <a:pt x="15" y="128"/>
                      <a:pt x="15" y="128"/>
                      <a:pt x="15" y="128"/>
                    </a:cubicBezTo>
                    <a:cubicBezTo>
                      <a:pt x="27" y="128"/>
                      <a:pt x="27" y="128"/>
                      <a:pt x="27" y="128"/>
                    </a:cubicBezTo>
                    <a:cubicBezTo>
                      <a:pt x="27" y="50"/>
                      <a:pt x="27" y="50"/>
                      <a:pt x="27" y="50"/>
                    </a:cubicBezTo>
                    <a:cubicBezTo>
                      <a:pt x="117" y="50"/>
                      <a:pt x="117" y="50"/>
                      <a:pt x="117" y="50"/>
                    </a:cubicBezTo>
                    <a:cubicBezTo>
                      <a:pt x="117" y="123"/>
                      <a:pt x="117" y="123"/>
                      <a:pt x="117" y="123"/>
                    </a:cubicBezTo>
                    <a:cubicBezTo>
                      <a:pt x="131" y="123"/>
                      <a:pt x="131" y="123"/>
                      <a:pt x="131" y="123"/>
                    </a:cubicBezTo>
                    <a:cubicBezTo>
                      <a:pt x="131" y="99"/>
                      <a:pt x="131" y="99"/>
                      <a:pt x="131" y="99"/>
                    </a:cubicBezTo>
                    <a:cubicBezTo>
                      <a:pt x="127" y="98"/>
                      <a:pt x="124" y="97"/>
                      <a:pt x="122" y="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0"/>
              <p:cNvSpPr>
                <a:spLocks/>
              </p:cNvSpPr>
              <p:nvPr/>
            </p:nvSpPr>
            <p:spPr bwMode="auto">
              <a:xfrm>
                <a:off x="6471" y="1921"/>
                <a:ext cx="166" cy="190"/>
              </a:xfrm>
              <a:custGeom>
                <a:avLst/>
                <a:gdLst>
                  <a:gd name="T0" fmla="*/ 75 w 83"/>
                  <a:gd name="T1" fmla="*/ 0 h 95"/>
                  <a:gd name="T2" fmla="*/ 73 w 83"/>
                  <a:gd name="T3" fmla="*/ 2 h 95"/>
                  <a:gd name="T4" fmla="*/ 73 w 83"/>
                  <a:gd name="T5" fmla="*/ 2 h 95"/>
                  <a:gd name="T6" fmla="*/ 73 w 83"/>
                  <a:gd name="T7" fmla="*/ 2 h 95"/>
                  <a:gd name="T8" fmla="*/ 69 w 83"/>
                  <a:gd name="T9" fmla="*/ 5 h 95"/>
                  <a:gd name="T10" fmla="*/ 69 w 83"/>
                  <a:gd name="T11" fmla="*/ 5 h 95"/>
                  <a:gd name="T12" fmla="*/ 69 w 83"/>
                  <a:gd name="T13" fmla="*/ 5 h 95"/>
                  <a:gd name="T14" fmla="*/ 68 w 83"/>
                  <a:gd name="T15" fmla="*/ 5 h 95"/>
                  <a:gd name="T16" fmla="*/ 68 w 83"/>
                  <a:gd name="T17" fmla="*/ 5 h 95"/>
                  <a:gd name="T18" fmla="*/ 42 w 83"/>
                  <a:gd name="T19" fmla="*/ 9 h 95"/>
                  <a:gd name="T20" fmla="*/ 13 w 83"/>
                  <a:gd name="T21" fmla="*/ 4 h 95"/>
                  <a:gd name="T22" fmla="*/ 9 w 83"/>
                  <a:gd name="T23" fmla="*/ 0 h 95"/>
                  <a:gd name="T24" fmla="*/ 0 w 83"/>
                  <a:gd name="T25" fmla="*/ 0 h 95"/>
                  <a:gd name="T26" fmla="*/ 0 w 83"/>
                  <a:gd name="T27" fmla="*/ 80 h 95"/>
                  <a:gd name="T28" fmla="*/ 41 w 83"/>
                  <a:gd name="T29" fmla="*/ 95 h 95"/>
                  <a:gd name="T30" fmla="*/ 41 w 83"/>
                  <a:gd name="T31" fmla="*/ 95 h 95"/>
                  <a:gd name="T32" fmla="*/ 42 w 83"/>
                  <a:gd name="T33" fmla="*/ 95 h 95"/>
                  <a:gd name="T34" fmla="*/ 83 w 83"/>
                  <a:gd name="T35" fmla="*/ 80 h 95"/>
                  <a:gd name="T36" fmla="*/ 83 w 83"/>
                  <a:gd name="T37" fmla="*/ 0 h 95"/>
                  <a:gd name="T38" fmla="*/ 75 w 83"/>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75" y="0"/>
                    </a:moveTo>
                    <a:cubicBezTo>
                      <a:pt x="75" y="1"/>
                      <a:pt x="74" y="1"/>
                      <a:pt x="73" y="2"/>
                    </a:cubicBezTo>
                    <a:cubicBezTo>
                      <a:pt x="73" y="2"/>
                      <a:pt x="73" y="2"/>
                      <a:pt x="73" y="2"/>
                    </a:cubicBezTo>
                    <a:cubicBezTo>
                      <a:pt x="73" y="2"/>
                      <a:pt x="73" y="2"/>
                      <a:pt x="73" y="2"/>
                    </a:cubicBezTo>
                    <a:cubicBezTo>
                      <a:pt x="72" y="3"/>
                      <a:pt x="71" y="4"/>
                      <a:pt x="69" y="5"/>
                    </a:cubicBezTo>
                    <a:cubicBezTo>
                      <a:pt x="69" y="5"/>
                      <a:pt x="69" y="5"/>
                      <a:pt x="69" y="5"/>
                    </a:cubicBezTo>
                    <a:cubicBezTo>
                      <a:pt x="69" y="5"/>
                      <a:pt x="69" y="5"/>
                      <a:pt x="69" y="5"/>
                    </a:cubicBezTo>
                    <a:cubicBezTo>
                      <a:pt x="69" y="5"/>
                      <a:pt x="68" y="5"/>
                      <a:pt x="68" y="5"/>
                    </a:cubicBezTo>
                    <a:cubicBezTo>
                      <a:pt x="68" y="5"/>
                      <a:pt x="68" y="5"/>
                      <a:pt x="68" y="5"/>
                    </a:cubicBezTo>
                    <a:cubicBezTo>
                      <a:pt x="62" y="8"/>
                      <a:pt x="52" y="9"/>
                      <a:pt x="42" y="9"/>
                    </a:cubicBezTo>
                    <a:cubicBezTo>
                      <a:pt x="29" y="9"/>
                      <a:pt x="19" y="7"/>
                      <a:pt x="13" y="4"/>
                    </a:cubicBezTo>
                    <a:cubicBezTo>
                      <a:pt x="11" y="3"/>
                      <a:pt x="9" y="2"/>
                      <a:pt x="9" y="0"/>
                    </a:cubicBezTo>
                    <a:cubicBezTo>
                      <a:pt x="0" y="0"/>
                      <a:pt x="0" y="0"/>
                      <a:pt x="0" y="0"/>
                    </a:cubicBezTo>
                    <a:cubicBezTo>
                      <a:pt x="0" y="80"/>
                      <a:pt x="0" y="80"/>
                      <a:pt x="0" y="80"/>
                    </a:cubicBezTo>
                    <a:cubicBezTo>
                      <a:pt x="0" y="88"/>
                      <a:pt x="18" y="95"/>
                      <a:pt x="41" y="95"/>
                    </a:cubicBezTo>
                    <a:cubicBezTo>
                      <a:pt x="41" y="95"/>
                      <a:pt x="41" y="95"/>
                      <a:pt x="41" y="95"/>
                    </a:cubicBezTo>
                    <a:cubicBezTo>
                      <a:pt x="42" y="95"/>
                      <a:pt x="42" y="95"/>
                      <a:pt x="42" y="95"/>
                    </a:cubicBezTo>
                    <a:cubicBezTo>
                      <a:pt x="65" y="95"/>
                      <a:pt x="83" y="88"/>
                      <a:pt x="83" y="80"/>
                    </a:cubicBezTo>
                    <a:cubicBezTo>
                      <a:pt x="83" y="0"/>
                      <a:pt x="83" y="0"/>
                      <a:pt x="83" y="0"/>
                    </a:cubicBezTo>
                    <a:lnTo>
                      <a:pt x="7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noEditPoints="1"/>
              </p:cNvSpPr>
              <p:nvPr/>
            </p:nvSpPr>
            <p:spPr bwMode="auto">
              <a:xfrm>
                <a:off x="6317" y="1855"/>
                <a:ext cx="140" cy="136"/>
              </a:xfrm>
              <a:custGeom>
                <a:avLst/>
                <a:gdLst>
                  <a:gd name="T0" fmla="*/ 28 w 140"/>
                  <a:gd name="T1" fmla="*/ 36 h 136"/>
                  <a:gd name="T2" fmla="*/ 28 w 140"/>
                  <a:gd name="T3" fmla="*/ 4 h 136"/>
                  <a:gd name="T4" fmla="*/ 32 w 140"/>
                  <a:gd name="T5" fmla="*/ 0 h 136"/>
                  <a:gd name="T6" fmla="*/ 66 w 140"/>
                  <a:gd name="T7" fmla="*/ 0 h 136"/>
                  <a:gd name="T8" fmla="*/ 66 w 140"/>
                  <a:gd name="T9" fmla="*/ 32 h 136"/>
                  <a:gd name="T10" fmla="*/ 62 w 140"/>
                  <a:gd name="T11" fmla="*/ 36 h 136"/>
                  <a:gd name="T12" fmla="*/ 4 w 140"/>
                  <a:gd name="T13" fmla="*/ 50 h 136"/>
                  <a:gd name="T14" fmla="*/ 0 w 140"/>
                  <a:gd name="T15" fmla="*/ 54 h 136"/>
                  <a:gd name="T16" fmla="*/ 0 w 140"/>
                  <a:gd name="T17" fmla="*/ 86 h 136"/>
                  <a:gd name="T18" fmla="*/ 32 w 140"/>
                  <a:gd name="T19" fmla="*/ 86 h 136"/>
                  <a:gd name="T20" fmla="*/ 36 w 140"/>
                  <a:gd name="T21" fmla="*/ 82 h 136"/>
                  <a:gd name="T22" fmla="*/ 36 w 140"/>
                  <a:gd name="T23" fmla="*/ 50 h 136"/>
                  <a:gd name="T24" fmla="*/ 4 w 140"/>
                  <a:gd name="T25" fmla="*/ 50 h 136"/>
                  <a:gd name="T26" fmla="*/ 0 w 140"/>
                  <a:gd name="T27" fmla="*/ 100 h 136"/>
                  <a:gd name="T28" fmla="*/ 0 w 140"/>
                  <a:gd name="T29" fmla="*/ 132 h 136"/>
                  <a:gd name="T30" fmla="*/ 4 w 140"/>
                  <a:gd name="T31" fmla="*/ 136 h 136"/>
                  <a:gd name="T32" fmla="*/ 36 w 140"/>
                  <a:gd name="T33" fmla="*/ 136 h 136"/>
                  <a:gd name="T34" fmla="*/ 36 w 140"/>
                  <a:gd name="T35" fmla="*/ 104 h 136"/>
                  <a:gd name="T36" fmla="*/ 32 w 140"/>
                  <a:gd name="T37" fmla="*/ 100 h 136"/>
                  <a:gd name="T38" fmla="*/ 84 w 140"/>
                  <a:gd name="T39" fmla="*/ 50 h 136"/>
                  <a:gd name="T40" fmla="*/ 52 w 140"/>
                  <a:gd name="T41" fmla="*/ 50 h 136"/>
                  <a:gd name="T42" fmla="*/ 52 w 140"/>
                  <a:gd name="T43" fmla="*/ 82 h 136"/>
                  <a:gd name="T44" fmla="*/ 58 w 140"/>
                  <a:gd name="T45" fmla="*/ 86 h 136"/>
                  <a:gd name="T46" fmla="*/ 88 w 140"/>
                  <a:gd name="T47" fmla="*/ 86 h 136"/>
                  <a:gd name="T48" fmla="*/ 88 w 140"/>
                  <a:gd name="T49" fmla="*/ 82 h 136"/>
                  <a:gd name="T50" fmla="*/ 88 w 140"/>
                  <a:gd name="T51" fmla="*/ 50 h 136"/>
                  <a:gd name="T52" fmla="*/ 84 w 140"/>
                  <a:gd name="T53" fmla="*/ 50 h 136"/>
                  <a:gd name="T54" fmla="*/ 56 w 140"/>
                  <a:gd name="T55" fmla="*/ 100 h 136"/>
                  <a:gd name="T56" fmla="*/ 52 w 140"/>
                  <a:gd name="T57" fmla="*/ 104 h 136"/>
                  <a:gd name="T58" fmla="*/ 52 w 140"/>
                  <a:gd name="T59" fmla="*/ 136 h 136"/>
                  <a:gd name="T60" fmla="*/ 84 w 140"/>
                  <a:gd name="T61" fmla="*/ 136 h 136"/>
                  <a:gd name="T62" fmla="*/ 88 w 140"/>
                  <a:gd name="T63" fmla="*/ 136 h 136"/>
                  <a:gd name="T64" fmla="*/ 88 w 140"/>
                  <a:gd name="T65" fmla="*/ 104 h 136"/>
                  <a:gd name="T66" fmla="*/ 88 w 140"/>
                  <a:gd name="T67" fmla="*/ 100 h 136"/>
                  <a:gd name="T68" fmla="*/ 136 w 140"/>
                  <a:gd name="T69" fmla="*/ 100 h 136"/>
                  <a:gd name="T70" fmla="*/ 104 w 140"/>
                  <a:gd name="T71" fmla="*/ 100 h 136"/>
                  <a:gd name="T72" fmla="*/ 104 w 140"/>
                  <a:gd name="T73" fmla="*/ 132 h 136"/>
                  <a:gd name="T74" fmla="*/ 110 w 140"/>
                  <a:gd name="T75" fmla="*/ 136 h 136"/>
                  <a:gd name="T76" fmla="*/ 140 w 140"/>
                  <a:gd name="T77" fmla="*/ 136 h 136"/>
                  <a:gd name="T78" fmla="*/ 140 w 140"/>
                  <a:gd name="T79" fmla="*/ 104 h 136"/>
                  <a:gd name="T80" fmla="*/ 136 w 140"/>
                  <a:gd name="T81"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36">
                    <a:moveTo>
                      <a:pt x="34" y="36"/>
                    </a:moveTo>
                    <a:lnTo>
                      <a:pt x="28" y="36"/>
                    </a:lnTo>
                    <a:lnTo>
                      <a:pt x="28" y="32"/>
                    </a:lnTo>
                    <a:lnTo>
                      <a:pt x="28" y="4"/>
                    </a:lnTo>
                    <a:lnTo>
                      <a:pt x="28" y="0"/>
                    </a:lnTo>
                    <a:lnTo>
                      <a:pt x="32" y="0"/>
                    </a:lnTo>
                    <a:lnTo>
                      <a:pt x="60" y="0"/>
                    </a:lnTo>
                    <a:lnTo>
                      <a:pt x="66" y="0"/>
                    </a:lnTo>
                    <a:lnTo>
                      <a:pt x="66" y="4"/>
                    </a:lnTo>
                    <a:lnTo>
                      <a:pt x="66" y="32"/>
                    </a:lnTo>
                    <a:lnTo>
                      <a:pt x="66" y="36"/>
                    </a:lnTo>
                    <a:lnTo>
                      <a:pt x="62" y="36"/>
                    </a:lnTo>
                    <a:lnTo>
                      <a:pt x="34" y="36"/>
                    </a:lnTo>
                    <a:close/>
                    <a:moveTo>
                      <a:pt x="4" y="50"/>
                    </a:moveTo>
                    <a:lnTo>
                      <a:pt x="0" y="50"/>
                    </a:lnTo>
                    <a:lnTo>
                      <a:pt x="0" y="54"/>
                    </a:lnTo>
                    <a:lnTo>
                      <a:pt x="0" y="82"/>
                    </a:lnTo>
                    <a:lnTo>
                      <a:pt x="0" y="86"/>
                    </a:lnTo>
                    <a:lnTo>
                      <a:pt x="4" y="86"/>
                    </a:lnTo>
                    <a:lnTo>
                      <a:pt x="32" y="86"/>
                    </a:lnTo>
                    <a:lnTo>
                      <a:pt x="36" y="86"/>
                    </a:lnTo>
                    <a:lnTo>
                      <a:pt x="36" y="82"/>
                    </a:lnTo>
                    <a:lnTo>
                      <a:pt x="36" y="54"/>
                    </a:lnTo>
                    <a:lnTo>
                      <a:pt x="36" y="50"/>
                    </a:lnTo>
                    <a:lnTo>
                      <a:pt x="32" y="50"/>
                    </a:lnTo>
                    <a:lnTo>
                      <a:pt x="4" y="50"/>
                    </a:lnTo>
                    <a:close/>
                    <a:moveTo>
                      <a:pt x="4" y="100"/>
                    </a:moveTo>
                    <a:lnTo>
                      <a:pt x="0" y="100"/>
                    </a:lnTo>
                    <a:lnTo>
                      <a:pt x="0" y="104"/>
                    </a:lnTo>
                    <a:lnTo>
                      <a:pt x="0" y="132"/>
                    </a:lnTo>
                    <a:lnTo>
                      <a:pt x="0" y="136"/>
                    </a:lnTo>
                    <a:lnTo>
                      <a:pt x="4" y="136"/>
                    </a:lnTo>
                    <a:lnTo>
                      <a:pt x="32" y="136"/>
                    </a:lnTo>
                    <a:lnTo>
                      <a:pt x="36" y="136"/>
                    </a:lnTo>
                    <a:lnTo>
                      <a:pt x="36" y="132"/>
                    </a:lnTo>
                    <a:lnTo>
                      <a:pt x="36" y="104"/>
                    </a:lnTo>
                    <a:lnTo>
                      <a:pt x="36" y="100"/>
                    </a:lnTo>
                    <a:lnTo>
                      <a:pt x="32" y="100"/>
                    </a:lnTo>
                    <a:lnTo>
                      <a:pt x="4" y="100"/>
                    </a:lnTo>
                    <a:close/>
                    <a:moveTo>
                      <a:pt x="84" y="50"/>
                    </a:moveTo>
                    <a:lnTo>
                      <a:pt x="56" y="50"/>
                    </a:lnTo>
                    <a:lnTo>
                      <a:pt x="52" y="50"/>
                    </a:lnTo>
                    <a:lnTo>
                      <a:pt x="52" y="54"/>
                    </a:lnTo>
                    <a:lnTo>
                      <a:pt x="52" y="82"/>
                    </a:lnTo>
                    <a:lnTo>
                      <a:pt x="52" y="86"/>
                    </a:lnTo>
                    <a:lnTo>
                      <a:pt x="58" y="86"/>
                    </a:lnTo>
                    <a:lnTo>
                      <a:pt x="84" y="86"/>
                    </a:lnTo>
                    <a:lnTo>
                      <a:pt x="88" y="86"/>
                    </a:lnTo>
                    <a:lnTo>
                      <a:pt x="88" y="86"/>
                    </a:lnTo>
                    <a:lnTo>
                      <a:pt x="88" y="82"/>
                    </a:lnTo>
                    <a:lnTo>
                      <a:pt x="88" y="54"/>
                    </a:lnTo>
                    <a:lnTo>
                      <a:pt x="88" y="50"/>
                    </a:lnTo>
                    <a:lnTo>
                      <a:pt x="88" y="50"/>
                    </a:lnTo>
                    <a:lnTo>
                      <a:pt x="84" y="50"/>
                    </a:lnTo>
                    <a:close/>
                    <a:moveTo>
                      <a:pt x="84" y="100"/>
                    </a:moveTo>
                    <a:lnTo>
                      <a:pt x="56" y="100"/>
                    </a:lnTo>
                    <a:lnTo>
                      <a:pt x="52" y="100"/>
                    </a:lnTo>
                    <a:lnTo>
                      <a:pt x="52" y="104"/>
                    </a:lnTo>
                    <a:lnTo>
                      <a:pt x="52" y="132"/>
                    </a:lnTo>
                    <a:lnTo>
                      <a:pt x="52" y="136"/>
                    </a:lnTo>
                    <a:lnTo>
                      <a:pt x="58" y="136"/>
                    </a:lnTo>
                    <a:lnTo>
                      <a:pt x="84" y="136"/>
                    </a:lnTo>
                    <a:lnTo>
                      <a:pt x="88" y="136"/>
                    </a:lnTo>
                    <a:lnTo>
                      <a:pt x="88" y="136"/>
                    </a:lnTo>
                    <a:lnTo>
                      <a:pt x="88" y="132"/>
                    </a:lnTo>
                    <a:lnTo>
                      <a:pt x="88" y="104"/>
                    </a:lnTo>
                    <a:lnTo>
                      <a:pt x="88" y="100"/>
                    </a:lnTo>
                    <a:lnTo>
                      <a:pt x="88" y="100"/>
                    </a:lnTo>
                    <a:lnTo>
                      <a:pt x="84" y="100"/>
                    </a:lnTo>
                    <a:close/>
                    <a:moveTo>
                      <a:pt x="136" y="100"/>
                    </a:moveTo>
                    <a:lnTo>
                      <a:pt x="108" y="100"/>
                    </a:lnTo>
                    <a:lnTo>
                      <a:pt x="104" y="100"/>
                    </a:lnTo>
                    <a:lnTo>
                      <a:pt x="104" y="104"/>
                    </a:lnTo>
                    <a:lnTo>
                      <a:pt x="104" y="132"/>
                    </a:lnTo>
                    <a:lnTo>
                      <a:pt x="104" y="136"/>
                    </a:lnTo>
                    <a:lnTo>
                      <a:pt x="110" y="136"/>
                    </a:lnTo>
                    <a:lnTo>
                      <a:pt x="136" y="136"/>
                    </a:lnTo>
                    <a:lnTo>
                      <a:pt x="140" y="136"/>
                    </a:lnTo>
                    <a:lnTo>
                      <a:pt x="140" y="132"/>
                    </a:lnTo>
                    <a:lnTo>
                      <a:pt x="140" y="104"/>
                    </a:lnTo>
                    <a:lnTo>
                      <a:pt x="140" y="100"/>
                    </a:lnTo>
                    <a:lnTo>
                      <a:pt x="136" y="10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noEditPoints="1"/>
              </p:cNvSpPr>
              <p:nvPr/>
            </p:nvSpPr>
            <p:spPr bwMode="auto">
              <a:xfrm>
                <a:off x="6471" y="1891"/>
                <a:ext cx="166" cy="154"/>
              </a:xfrm>
              <a:custGeom>
                <a:avLst/>
                <a:gdLst>
                  <a:gd name="T0" fmla="*/ 0 w 83"/>
                  <a:gd name="T1" fmla="*/ 15 h 77"/>
                  <a:gd name="T2" fmla="*/ 83 w 83"/>
                  <a:gd name="T3" fmla="*/ 15 h 77"/>
                  <a:gd name="T4" fmla="*/ 75 w 83"/>
                  <a:gd name="T5" fmla="*/ 14 h 77"/>
                  <a:gd name="T6" fmla="*/ 73 w 83"/>
                  <a:gd name="T7" fmla="*/ 17 h 77"/>
                  <a:gd name="T8" fmla="*/ 69 w 83"/>
                  <a:gd name="T9" fmla="*/ 20 h 77"/>
                  <a:gd name="T10" fmla="*/ 69 w 83"/>
                  <a:gd name="T11" fmla="*/ 20 h 77"/>
                  <a:gd name="T12" fmla="*/ 68 w 83"/>
                  <a:gd name="T13" fmla="*/ 20 h 77"/>
                  <a:gd name="T14" fmla="*/ 13 w 83"/>
                  <a:gd name="T15" fmla="*/ 19 h 77"/>
                  <a:gd name="T16" fmla="*/ 9 w 83"/>
                  <a:gd name="T17" fmla="*/ 14 h 77"/>
                  <a:gd name="T18" fmla="*/ 10 w 83"/>
                  <a:gd name="T19" fmla="*/ 12 h 77"/>
                  <a:gd name="T20" fmla="*/ 42 w 83"/>
                  <a:gd name="T21" fmla="*/ 4 h 77"/>
                  <a:gd name="T22" fmla="*/ 75 w 83"/>
                  <a:gd name="T23" fmla="*/ 14 h 77"/>
                  <a:gd name="T24" fmla="*/ 10 w 83"/>
                  <a:gd name="T25" fmla="*/ 67 h 77"/>
                  <a:gd name="T26" fmla="*/ 17 w 83"/>
                  <a:gd name="T27" fmla="*/ 69 h 77"/>
                  <a:gd name="T28" fmla="*/ 21 w 83"/>
                  <a:gd name="T29" fmla="*/ 69 h 77"/>
                  <a:gd name="T30" fmla="*/ 22 w 83"/>
                  <a:gd name="T31" fmla="*/ 67 h 77"/>
                  <a:gd name="T32" fmla="*/ 20 w 83"/>
                  <a:gd name="T33" fmla="*/ 64 h 77"/>
                  <a:gd name="T34" fmla="*/ 16 w 83"/>
                  <a:gd name="T35" fmla="*/ 62 h 77"/>
                  <a:gd name="T36" fmla="*/ 10 w 83"/>
                  <a:gd name="T37" fmla="*/ 55 h 77"/>
                  <a:gd name="T38" fmla="*/ 13 w 83"/>
                  <a:gd name="T39" fmla="*/ 49 h 77"/>
                  <a:gd name="T40" fmla="*/ 20 w 83"/>
                  <a:gd name="T41" fmla="*/ 48 h 77"/>
                  <a:gd name="T42" fmla="*/ 26 w 83"/>
                  <a:gd name="T43" fmla="*/ 49 h 77"/>
                  <a:gd name="T44" fmla="*/ 25 w 83"/>
                  <a:gd name="T45" fmla="*/ 53 h 77"/>
                  <a:gd name="T46" fmla="*/ 22 w 83"/>
                  <a:gd name="T47" fmla="*/ 52 h 77"/>
                  <a:gd name="T48" fmla="*/ 19 w 83"/>
                  <a:gd name="T49" fmla="*/ 52 h 77"/>
                  <a:gd name="T50" fmla="*/ 16 w 83"/>
                  <a:gd name="T51" fmla="*/ 54 h 77"/>
                  <a:gd name="T52" fmla="*/ 17 w 83"/>
                  <a:gd name="T53" fmla="*/ 56 h 77"/>
                  <a:gd name="T54" fmla="*/ 19 w 83"/>
                  <a:gd name="T55" fmla="*/ 57 h 77"/>
                  <a:gd name="T56" fmla="*/ 24 w 83"/>
                  <a:gd name="T57" fmla="*/ 60 h 77"/>
                  <a:gd name="T58" fmla="*/ 27 w 83"/>
                  <a:gd name="T59" fmla="*/ 63 h 77"/>
                  <a:gd name="T60" fmla="*/ 27 w 83"/>
                  <a:gd name="T61" fmla="*/ 70 h 77"/>
                  <a:gd name="T62" fmla="*/ 22 w 83"/>
                  <a:gd name="T63" fmla="*/ 73 h 77"/>
                  <a:gd name="T64" fmla="*/ 14 w 83"/>
                  <a:gd name="T65" fmla="*/ 73 h 77"/>
                  <a:gd name="T66" fmla="*/ 42 w 83"/>
                  <a:gd name="T67" fmla="*/ 74 h 77"/>
                  <a:gd name="T68" fmla="*/ 30 w 83"/>
                  <a:gd name="T69" fmla="*/ 61 h 77"/>
                  <a:gd name="T70" fmla="*/ 43 w 83"/>
                  <a:gd name="T71" fmla="*/ 48 h 77"/>
                  <a:gd name="T72" fmla="*/ 55 w 83"/>
                  <a:gd name="T73" fmla="*/ 61 h 77"/>
                  <a:gd name="T74" fmla="*/ 51 w 83"/>
                  <a:gd name="T75" fmla="*/ 71 h 77"/>
                  <a:gd name="T76" fmla="*/ 57 w 83"/>
                  <a:gd name="T77" fmla="*/ 77 h 77"/>
                  <a:gd name="T78" fmla="*/ 46 w 83"/>
                  <a:gd name="T79" fmla="*/ 74 h 77"/>
                  <a:gd name="T80" fmla="*/ 43 w 83"/>
                  <a:gd name="T81" fmla="*/ 53 h 77"/>
                  <a:gd name="T82" fmla="*/ 36 w 83"/>
                  <a:gd name="T83" fmla="*/ 61 h 77"/>
                  <a:gd name="T84" fmla="*/ 42 w 83"/>
                  <a:gd name="T85" fmla="*/ 69 h 77"/>
                  <a:gd name="T86" fmla="*/ 49 w 83"/>
                  <a:gd name="T87" fmla="*/ 61 h 77"/>
                  <a:gd name="T88" fmla="*/ 43 w 83"/>
                  <a:gd name="T89" fmla="*/ 53 h 77"/>
                  <a:gd name="T90" fmla="*/ 59 w 83"/>
                  <a:gd name="T91" fmla="*/ 73 h 77"/>
                  <a:gd name="T92" fmla="*/ 65 w 83"/>
                  <a:gd name="T93" fmla="*/ 48 h 77"/>
                  <a:gd name="T94" fmla="*/ 74 w 83"/>
                  <a:gd name="T9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77">
                    <a:moveTo>
                      <a:pt x="42" y="0"/>
                    </a:moveTo>
                    <a:cubicBezTo>
                      <a:pt x="19" y="0"/>
                      <a:pt x="0" y="7"/>
                      <a:pt x="0" y="15"/>
                    </a:cubicBezTo>
                    <a:cubicBezTo>
                      <a:pt x="0" y="23"/>
                      <a:pt x="19" y="30"/>
                      <a:pt x="42" y="30"/>
                    </a:cubicBezTo>
                    <a:cubicBezTo>
                      <a:pt x="65" y="30"/>
                      <a:pt x="83" y="23"/>
                      <a:pt x="83" y="15"/>
                    </a:cubicBezTo>
                    <a:cubicBezTo>
                      <a:pt x="83" y="7"/>
                      <a:pt x="65" y="0"/>
                      <a:pt x="42" y="0"/>
                    </a:cubicBezTo>
                    <a:close/>
                    <a:moveTo>
                      <a:pt x="75" y="14"/>
                    </a:moveTo>
                    <a:cubicBezTo>
                      <a:pt x="75" y="15"/>
                      <a:pt x="74" y="16"/>
                      <a:pt x="73" y="17"/>
                    </a:cubicBezTo>
                    <a:cubicBezTo>
                      <a:pt x="73" y="17"/>
                      <a:pt x="73" y="17"/>
                      <a:pt x="73" y="17"/>
                    </a:cubicBezTo>
                    <a:cubicBezTo>
                      <a:pt x="73" y="17"/>
                      <a:pt x="73" y="17"/>
                      <a:pt x="73" y="17"/>
                    </a:cubicBezTo>
                    <a:cubicBezTo>
                      <a:pt x="72" y="18"/>
                      <a:pt x="71" y="19"/>
                      <a:pt x="69" y="20"/>
                    </a:cubicBezTo>
                    <a:cubicBezTo>
                      <a:pt x="69" y="20"/>
                      <a:pt x="69" y="20"/>
                      <a:pt x="69" y="20"/>
                    </a:cubicBezTo>
                    <a:cubicBezTo>
                      <a:pt x="69" y="20"/>
                      <a:pt x="69" y="20"/>
                      <a:pt x="69" y="20"/>
                    </a:cubicBezTo>
                    <a:cubicBezTo>
                      <a:pt x="69" y="20"/>
                      <a:pt x="68" y="20"/>
                      <a:pt x="68" y="20"/>
                    </a:cubicBezTo>
                    <a:cubicBezTo>
                      <a:pt x="68" y="20"/>
                      <a:pt x="68" y="20"/>
                      <a:pt x="68" y="20"/>
                    </a:cubicBezTo>
                    <a:cubicBezTo>
                      <a:pt x="62" y="23"/>
                      <a:pt x="52" y="24"/>
                      <a:pt x="42" y="24"/>
                    </a:cubicBezTo>
                    <a:cubicBezTo>
                      <a:pt x="29" y="24"/>
                      <a:pt x="19" y="22"/>
                      <a:pt x="13" y="19"/>
                    </a:cubicBezTo>
                    <a:cubicBezTo>
                      <a:pt x="10" y="18"/>
                      <a:pt x="9" y="16"/>
                      <a:pt x="9" y="14"/>
                    </a:cubicBezTo>
                    <a:cubicBezTo>
                      <a:pt x="9" y="14"/>
                      <a:pt x="9" y="14"/>
                      <a:pt x="9" y="14"/>
                    </a:cubicBezTo>
                    <a:cubicBezTo>
                      <a:pt x="9" y="14"/>
                      <a:pt x="9" y="14"/>
                      <a:pt x="9" y="14"/>
                    </a:cubicBezTo>
                    <a:cubicBezTo>
                      <a:pt x="9" y="13"/>
                      <a:pt x="9" y="12"/>
                      <a:pt x="10" y="12"/>
                    </a:cubicBezTo>
                    <a:cubicBezTo>
                      <a:pt x="11" y="10"/>
                      <a:pt x="15" y="8"/>
                      <a:pt x="20" y="7"/>
                    </a:cubicBezTo>
                    <a:cubicBezTo>
                      <a:pt x="26" y="5"/>
                      <a:pt x="33" y="4"/>
                      <a:pt x="42" y="4"/>
                    </a:cubicBezTo>
                    <a:cubicBezTo>
                      <a:pt x="60" y="4"/>
                      <a:pt x="75" y="9"/>
                      <a:pt x="75" y="14"/>
                    </a:cubicBezTo>
                    <a:cubicBezTo>
                      <a:pt x="75" y="14"/>
                      <a:pt x="75" y="14"/>
                      <a:pt x="75" y="14"/>
                    </a:cubicBezTo>
                    <a:close/>
                    <a:moveTo>
                      <a:pt x="10" y="72"/>
                    </a:moveTo>
                    <a:cubicBezTo>
                      <a:pt x="10" y="67"/>
                      <a:pt x="10" y="67"/>
                      <a:pt x="10" y="67"/>
                    </a:cubicBezTo>
                    <a:cubicBezTo>
                      <a:pt x="11" y="68"/>
                      <a:pt x="13" y="68"/>
                      <a:pt x="14" y="69"/>
                    </a:cubicBezTo>
                    <a:cubicBezTo>
                      <a:pt x="15" y="69"/>
                      <a:pt x="16" y="69"/>
                      <a:pt x="17" y="69"/>
                    </a:cubicBezTo>
                    <a:cubicBezTo>
                      <a:pt x="18" y="69"/>
                      <a:pt x="19" y="69"/>
                      <a:pt x="19" y="69"/>
                    </a:cubicBezTo>
                    <a:cubicBezTo>
                      <a:pt x="20" y="69"/>
                      <a:pt x="20" y="69"/>
                      <a:pt x="21" y="69"/>
                    </a:cubicBezTo>
                    <a:cubicBezTo>
                      <a:pt x="21" y="68"/>
                      <a:pt x="21" y="68"/>
                      <a:pt x="21" y="68"/>
                    </a:cubicBezTo>
                    <a:cubicBezTo>
                      <a:pt x="21" y="67"/>
                      <a:pt x="22" y="67"/>
                      <a:pt x="22" y="67"/>
                    </a:cubicBezTo>
                    <a:cubicBezTo>
                      <a:pt x="22" y="66"/>
                      <a:pt x="21" y="66"/>
                      <a:pt x="21" y="65"/>
                    </a:cubicBezTo>
                    <a:cubicBezTo>
                      <a:pt x="21" y="65"/>
                      <a:pt x="21" y="65"/>
                      <a:pt x="20" y="64"/>
                    </a:cubicBezTo>
                    <a:cubicBezTo>
                      <a:pt x="20" y="64"/>
                      <a:pt x="19" y="64"/>
                      <a:pt x="18" y="63"/>
                    </a:cubicBezTo>
                    <a:cubicBezTo>
                      <a:pt x="18" y="63"/>
                      <a:pt x="17" y="63"/>
                      <a:pt x="16" y="62"/>
                    </a:cubicBezTo>
                    <a:cubicBezTo>
                      <a:pt x="14" y="61"/>
                      <a:pt x="13" y="60"/>
                      <a:pt x="12" y="59"/>
                    </a:cubicBezTo>
                    <a:cubicBezTo>
                      <a:pt x="11" y="58"/>
                      <a:pt x="10" y="57"/>
                      <a:pt x="10" y="55"/>
                    </a:cubicBezTo>
                    <a:cubicBezTo>
                      <a:pt x="10" y="54"/>
                      <a:pt x="10" y="53"/>
                      <a:pt x="11" y="52"/>
                    </a:cubicBezTo>
                    <a:cubicBezTo>
                      <a:pt x="11" y="51"/>
                      <a:pt x="12" y="50"/>
                      <a:pt x="13" y="49"/>
                    </a:cubicBezTo>
                    <a:cubicBezTo>
                      <a:pt x="14" y="49"/>
                      <a:pt x="15" y="48"/>
                      <a:pt x="16" y="48"/>
                    </a:cubicBezTo>
                    <a:cubicBezTo>
                      <a:pt x="17" y="48"/>
                      <a:pt x="19" y="48"/>
                      <a:pt x="20" y="48"/>
                    </a:cubicBezTo>
                    <a:cubicBezTo>
                      <a:pt x="21" y="48"/>
                      <a:pt x="22" y="48"/>
                      <a:pt x="23" y="48"/>
                    </a:cubicBezTo>
                    <a:cubicBezTo>
                      <a:pt x="24" y="48"/>
                      <a:pt x="25" y="48"/>
                      <a:pt x="26" y="49"/>
                    </a:cubicBezTo>
                    <a:cubicBezTo>
                      <a:pt x="26" y="54"/>
                      <a:pt x="26" y="54"/>
                      <a:pt x="26" y="54"/>
                    </a:cubicBezTo>
                    <a:cubicBezTo>
                      <a:pt x="26" y="54"/>
                      <a:pt x="25" y="53"/>
                      <a:pt x="25" y="53"/>
                    </a:cubicBezTo>
                    <a:cubicBezTo>
                      <a:pt x="24" y="53"/>
                      <a:pt x="24" y="53"/>
                      <a:pt x="23" y="53"/>
                    </a:cubicBezTo>
                    <a:cubicBezTo>
                      <a:pt x="23" y="53"/>
                      <a:pt x="22" y="52"/>
                      <a:pt x="22" y="52"/>
                    </a:cubicBezTo>
                    <a:cubicBezTo>
                      <a:pt x="21" y="52"/>
                      <a:pt x="21" y="52"/>
                      <a:pt x="20" y="52"/>
                    </a:cubicBezTo>
                    <a:cubicBezTo>
                      <a:pt x="20" y="52"/>
                      <a:pt x="19" y="52"/>
                      <a:pt x="19" y="52"/>
                    </a:cubicBezTo>
                    <a:cubicBezTo>
                      <a:pt x="18" y="52"/>
                      <a:pt x="18" y="53"/>
                      <a:pt x="17" y="53"/>
                    </a:cubicBezTo>
                    <a:cubicBezTo>
                      <a:pt x="17" y="53"/>
                      <a:pt x="17" y="53"/>
                      <a:pt x="16" y="54"/>
                    </a:cubicBezTo>
                    <a:cubicBezTo>
                      <a:pt x="16" y="54"/>
                      <a:pt x="16" y="54"/>
                      <a:pt x="16" y="55"/>
                    </a:cubicBezTo>
                    <a:cubicBezTo>
                      <a:pt x="16" y="55"/>
                      <a:pt x="16" y="55"/>
                      <a:pt x="17" y="56"/>
                    </a:cubicBezTo>
                    <a:cubicBezTo>
                      <a:pt x="17" y="56"/>
                      <a:pt x="17" y="56"/>
                      <a:pt x="17" y="57"/>
                    </a:cubicBezTo>
                    <a:cubicBezTo>
                      <a:pt x="18" y="57"/>
                      <a:pt x="18" y="57"/>
                      <a:pt x="19" y="57"/>
                    </a:cubicBezTo>
                    <a:cubicBezTo>
                      <a:pt x="20" y="58"/>
                      <a:pt x="20" y="58"/>
                      <a:pt x="21" y="58"/>
                    </a:cubicBezTo>
                    <a:cubicBezTo>
                      <a:pt x="22" y="59"/>
                      <a:pt x="23" y="59"/>
                      <a:pt x="24" y="60"/>
                    </a:cubicBezTo>
                    <a:cubicBezTo>
                      <a:pt x="25" y="60"/>
                      <a:pt x="25" y="61"/>
                      <a:pt x="26" y="61"/>
                    </a:cubicBezTo>
                    <a:cubicBezTo>
                      <a:pt x="26" y="62"/>
                      <a:pt x="27" y="63"/>
                      <a:pt x="27" y="63"/>
                    </a:cubicBezTo>
                    <a:cubicBezTo>
                      <a:pt x="27" y="64"/>
                      <a:pt x="28" y="65"/>
                      <a:pt x="28" y="66"/>
                    </a:cubicBezTo>
                    <a:cubicBezTo>
                      <a:pt x="28" y="68"/>
                      <a:pt x="27" y="69"/>
                      <a:pt x="27" y="70"/>
                    </a:cubicBezTo>
                    <a:cubicBezTo>
                      <a:pt x="26" y="71"/>
                      <a:pt x="26" y="71"/>
                      <a:pt x="25" y="72"/>
                    </a:cubicBezTo>
                    <a:cubicBezTo>
                      <a:pt x="24" y="73"/>
                      <a:pt x="23" y="73"/>
                      <a:pt x="22" y="73"/>
                    </a:cubicBezTo>
                    <a:cubicBezTo>
                      <a:pt x="20" y="74"/>
                      <a:pt x="19" y="74"/>
                      <a:pt x="18" y="74"/>
                    </a:cubicBezTo>
                    <a:cubicBezTo>
                      <a:pt x="16" y="74"/>
                      <a:pt x="15" y="74"/>
                      <a:pt x="14" y="73"/>
                    </a:cubicBezTo>
                    <a:cubicBezTo>
                      <a:pt x="12" y="73"/>
                      <a:pt x="11" y="73"/>
                      <a:pt x="10" y="72"/>
                    </a:cubicBezTo>
                    <a:close/>
                    <a:moveTo>
                      <a:pt x="42" y="74"/>
                    </a:moveTo>
                    <a:cubicBezTo>
                      <a:pt x="39" y="74"/>
                      <a:pt x="36" y="73"/>
                      <a:pt x="34" y="70"/>
                    </a:cubicBezTo>
                    <a:cubicBezTo>
                      <a:pt x="31" y="68"/>
                      <a:pt x="30" y="65"/>
                      <a:pt x="30" y="61"/>
                    </a:cubicBezTo>
                    <a:cubicBezTo>
                      <a:pt x="30" y="57"/>
                      <a:pt x="31" y="54"/>
                      <a:pt x="34" y="51"/>
                    </a:cubicBezTo>
                    <a:cubicBezTo>
                      <a:pt x="36" y="49"/>
                      <a:pt x="39" y="48"/>
                      <a:pt x="43" y="48"/>
                    </a:cubicBezTo>
                    <a:cubicBezTo>
                      <a:pt x="46" y="48"/>
                      <a:pt x="49" y="49"/>
                      <a:pt x="51" y="51"/>
                    </a:cubicBezTo>
                    <a:cubicBezTo>
                      <a:pt x="54" y="54"/>
                      <a:pt x="55" y="57"/>
                      <a:pt x="55" y="61"/>
                    </a:cubicBezTo>
                    <a:cubicBezTo>
                      <a:pt x="55" y="65"/>
                      <a:pt x="54" y="68"/>
                      <a:pt x="51" y="70"/>
                    </a:cubicBezTo>
                    <a:cubicBezTo>
                      <a:pt x="51" y="71"/>
                      <a:pt x="51" y="71"/>
                      <a:pt x="51" y="71"/>
                    </a:cubicBezTo>
                    <a:cubicBezTo>
                      <a:pt x="51" y="71"/>
                      <a:pt x="51" y="71"/>
                      <a:pt x="51" y="71"/>
                    </a:cubicBezTo>
                    <a:cubicBezTo>
                      <a:pt x="57" y="77"/>
                      <a:pt x="57" y="77"/>
                      <a:pt x="57" y="77"/>
                    </a:cubicBezTo>
                    <a:cubicBezTo>
                      <a:pt x="49" y="77"/>
                      <a:pt x="49" y="77"/>
                      <a:pt x="49" y="77"/>
                    </a:cubicBezTo>
                    <a:cubicBezTo>
                      <a:pt x="46" y="74"/>
                      <a:pt x="46" y="74"/>
                      <a:pt x="46" y="74"/>
                    </a:cubicBezTo>
                    <a:cubicBezTo>
                      <a:pt x="45" y="74"/>
                      <a:pt x="44" y="74"/>
                      <a:pt x="42" y="74"/>
                    </a:cubicBezTo>
                    <a:close/>
                    <a:moveTo>
                      <a:pt x="43" y="53"/>
                    </a:moveTo>
                    <a:cubicBezTo>
                      <a:pt x="41" y="53"/>
                      <a:pt x="39" y="53"/>
                      <a:pt x="38" y="55"/>
                    </a:cubicBezTo>
                    <a:cubicBezTo>
                      <a:pt x="37" y="56"/>
                      <a:pt x="36" y="58"/>
                      <a:pt x="36" y="61"/>
                    </a:cubicBezTo>
                    <a:cubicBezTo>
                      <a:pt x="36" y="63"/>
                      <a:pt x="37" y="65"/>
                      <a:pt x="38" y="67"/>
                    </a:cubicBezTo>
                    <a:cubicBezTo>
                      <a:pt x="39" y="68"/>
                      <a:pt x="41" y="69"/>
                      <a:pt x="42" y="69"/>
                    </a:cubicBezTo>
                    <a:cubicBezTo>
                      <a:pt x="44" y="69"/>
                      <a:pt x="46" y="68"/>
                      <a:pt x="47" y="67"/>
                    </a:cubicBezTo>
                    <a:cubicBezTo>
                      <a:pt x="48" y="65"/>
                      <a:pt x="49" y="63"/>
                      <a:pt x="49" y="61"/>
                    </a:cubicBezTo>
                    <a:cubicBezTo>
                      <a:pt x="49" y="58"/>
                      <a:pt x="48" y="56"/>
                      <a:pt x="47" y="55"/>
                    </a:cubicBezTo>
                    <a:cubicBezTo>
                      <a:pt x="46" y="53"/>
                      <a:pt x="45" y="53"/>
                      <a:pt x="43" y="53"/>
                    </a:cubicBezTo>
                    <a:close/>
                    <a:moveTo>
                      <a:pt x="74" y="73"/>
                    </a:moveTo>
                    <a:cubicBezTo>
                      <a:pt x="59" y="73"/>
                      <a:pt x="59" y="73"/>
                      <a:pt x="59" y="73"/>
                    </a:cubicBezTo>
                    <a:cubicBezTo>
                      <a:pt x="59" y="48"/>
                      <a:pt x="59" y="48"/>
                      <a:pt x="59" y="48"/>
                    </a:cubicBezTo>
                    <a:cubicBezTo>
                      <a:pt x="65" y="48"/>
                      <a:pt x="65" y="48"/>
                      <a:pt x="65" y="48"/>
                    </a:cubicBezTo>
                    <a:cubicBezTo>
                      <a:pt x="65" y="69"/>
                      <a:pt x="65" y="69"/>
                      <a:pt x="65" y="69"/>
                    </a:cubicBezTo>
                    <a:cubicBezTo>
                      <a:pt x="74" y="69"/>
                      <a:pt x="74" y="69"/>
                      <a:pt x="74" y="69"/>
                    </a:cubicBezTo>
                    <a:lnTo>
                      <a:pt x="74" y="73"/>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158" y="3694"/>
                <a:ext cx="278" cy="507"/>
              </a:xfrm>
              <a:custGeom>
                <a:avLst/>
                <a:gdLst>
                  <a:gd name="T0" fmla="*/ 138 w 278"/>
                  <a:gd name="T1" fmla="*/ 0 h 507"/>
                  <a:gd name="T2" fmla="*/ 0 w 278"/>
                  <a:gd name="T3" fmla="*/ 507 h 507"/>
                  <a:gd name="T4" fmla="*/ 278 w 278"/>
                  <a:gd name="T5" fmla="*/ 507 h 507"/>
                  <a:gd name="T6" fmla="*/ 138 w 278"/>
                  <a:gd name="T7" fmla="*/ 0 h 507"/>
                </a:gdLst>
                <a:ahLst/>
                <a:cxnLst>
                  <a:cxn ang="0">
                    <a:pos x="T0" y="T1"/>
                  </a:cxn>
                  <a:cxn ang="0">
                    <a:pos x="T2" y="T3"/>
                  </a:cxn>
                  <a:cxn ang="0">
                    <a:pos x="T4" y="T5"/>
                  </a:cxn>
                  <a:cxn ang="0">
                    <a:pos x="T6" y="T7"/>
                  </a:cxn>
                </a:cxnLst>
                <a:rect l="0" t="0" r="r" b="b"/>
                <a:pathLst>
                  <a:path w="278" h="507">
                    <a:moveTo>
                      <a:pt x="138" y="0"/>
                    </a:moveTo>
                    <a:lnTo>
                      <a:pt x="0" y="507"/>
                    </a:lnTo>
                    <a:lnTo>
                      <a:pt x="278" y="507"/>
                    </a:lnTo>
                    <a:lnTo>
                      <a:pt x="13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208" y="3809"/>
                <a:ext cx="176" cy="514"/>
              </a:xfrm>
              <a:custGeom>
                <a:avLst/>
                <a:gdLst>
                  <a:gd name="T0" fmla="*/ 176 w 176"/>
                  <a:gd name="T1" fmla="*/ 244 h 514"/>
                  <a:gd name="T2" fmla="*/ 104 w 176"/>
                  <a:gd name="T3" fmla="*/ 306 h 514"/>
                  <a:gd name="T4" fmla="*/ 102 w 176"/>
                  <a:gd name="T5" fmla="*/ 268 h 514"/>
                  <a:gd name="T6" fmla="*/ 160 w 176"/>
                  <a:gd name="T7" fmla="*/ 194 h 514"/>
                  <a:gd name="T8" fmla="*/ 100 w 176"/>
                  <a:gd name="T9" fmla="*/ 242 h 514"/>
                  <a:gd name="T10" fmla="*/ 94 w 176"/>
                  <a:gd name="T11" fmla="*/ 128 h 514"/>
                  <a:gd name="T12" fmla="*/ 122 w 176"/>
                  <a:gd name="T13" fmla="*/ 84 h 514"/>
                  <a:gd name="T14" fmla="*/ 94 w 176"/>
                  <a:gd name="T15" fmla="*/ 108 h 514"/>
                  <a:gd name="T16" fmla="*/ 88 w 176"/>
                  <a:gd name="T17" fmla="*/ 0 h 514"/>
                  <a:gd name="T18" fmla="*/ 80 w 176"/>
                  <a:gd name="T19" fmla="*/ 148 h 514"/>
                  <a:gd name="T20" fmla="*/ 34 w 176"/>
                  <a:gd name="T21" fmla="*/ 110 h 514"/>
                  <a:gd name="T22" fmla="*/ 78 w 176"/>
                  <a:gd name="T23" fmla="*/ 172 h 514"/>
                  <a:gd name="T24" fmla="*/ 76 w 176"/>
                  <a:gd name="T25" fmla="*/ 226 h 514"/>
                  <a:gd name="T26" fmla="*/ 18 w 176"/>
                  <a:gd name="T27" fmla="*/ 178 h 514"/>
                  <a:gd name="T28" fmla="*/ 74 w 176"/>
                  <a:gd name="T29" fmla="*/ 248 h 514"/>
                  <a:gd name="T30" fmla="*/ 70 w 176"/>
                  <a:gd name="T31" fmla="*/ 338 h 514"/>
                  <a:gd name="T32" fmla="*/ 0 w 176"/>
                  <a:gd name="T33" fmla="*/ 278 h 514"/>
                  <a:gd name="T34" fmla="*/ 70 w 176"/>
                  <a:gd name="T35" fmla="*/ 360 h 514"/>
                  <a:gd name="T36" fmla="*/ 64 w 176"/>
                  <a:gd name="T37" fmla="*/ 514 h 514"/>
                  <a:gd name="T38" fmla="*/ 114 w 176"/>
                  <a:gd name="T39" fmla="*/ 514 h 514"/>
                  <a:gd name="T40" fmla="*/ 104 w 176"/>
                  <a:gd name="T41" fmla="*/ 330 h 514"/>
                  <a:gd name="T42" fmla="*/ 176 w 176"/>
                  <a:gd name="T43" fmla="*/ 24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514">
                    <a:moveTo>
                      <a:pt x="176" y="244"/>
                    </a:moveTo>
                    <a:lnTo>
                      <a:pt x="104" y="306"/>
                    </a:lnTo>
                    <a:lnTo>
                      <a:pt x="102" y="268"/>
                    </a:lnTo>
                    <a:lnTo>
                      <a:pt x="160" y="194"/>
                    </a:lnTo>
                    <a:lnTo>
                      <a:pt x="100" y="242"/>
                    </a:lnTo>
                    <a:lnTo>
                      <a:pt x="94" y="128"/>
                    </a:lnTo>
                    <a:lnTo>
                      <a:pt x="122" y="84"/>
                    </a:lnTo>
                    <a:lnTo>
                      <a:pt x="94" y="108"/>
                    </a:lnTo>
                    <a:lnTo>
                      <a:pt x="88" y="0"/>
                    </a:lnTo>
                    <a:lnTo>
                      <a:pt x="80" y="148"/>
                    </a:lnTo>
                    <a:lnTo>
                      <a:pt x="34" y="110"/>
                    </a:lnTo>
                    <a:lnTo>
                      <a:pt x="78" y="172"/>
                    </a:lnTo>
                    <a:lnTo>
                      <a:pt x="76" y="226"/>
                    </a:lnTo>
                    <a:lnTo>
                      <a:pt x="18" y="178"/>
                    </a:lnTo>
                    <a:lnTo>
                      <a:pt x="74" y="248"/>
                    </a:lnTo>
                    <a:lnTo>
                      <a:pt x="70" y="338"/>
                    </a:lnTo>
                    <a:lnTo>
                      <a:pt x="0" y="278"/>
                    </a:lnTo>
                    <a:lnTo>
                      <a:pt x="70" y="360"/>
                    </a:lnTo>
                    <a:lnTo>
                      <a:pt x="64" y="514"/>
                    </a:lnTo>
                    <a:lnTo>
                      <a:pt x="114" y="514"/>
                    </a:lnTo>
                    <a:lnTo>
                      <a:pt x="104" y="330"/>
                    </a:lnTo>
                    <a:lnTo>
                      <a:pt x="176" y="244"/>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5"/>
              <p:cNvSpPr>
                <a:spLocks/>
              </p:cNvSpPr>
              <p:nvPr/>
            </p:nvSpPr>
            <p:spPr bwMode="auto">
              <a:xfrm>
                <a:off x="1895" y="3694"/>
                <a:ext cx="218" cy="571"/>
              </a:xfrm>
              <a:custGeom>
                <a:avLst/>
                <a:gdLst>
                  <a:gd name="T0" fmla="*/ 218 w 218"/>
                  <a:gd name="T1" fmla="*/ 571 h 571"/>
                  <a:gd name="T2" fmla="*/ 178 w 218"/>
                  <a:gd name="T3" fmla="*/ 429 h 571"/>
                  <a:gd name="T4" fmla="*/ 200 w 218"/>
                  <a:gd name="T5" fmla="*/ 429 h 571"/>
                  <a:gd name="T6" fmla="*/ 146 w 218"/>
                  <a:gd name="T7" fmla="*/ 231 h 571"/>
                  <a:gd name="T8" fmla="*/ 172 w 218"/>
                  <a:gd name="T9" fmla="*/ 231 h 571"/>
                  <a:gd name="T10" fmla="*/ 108 w 218"/>
                  <a:gd name="T11" fmla="*/ 0 h 571"/>
                  <a:gd name="T12" fmla="*/ 46 w 218"/>
                  <a:gd name="T13" fmla="*/ 231 h 571"/>
                  <a:gd name="T14" fmla="*/ 68 w 218"/>
                  <a:gd name="T15" fmla="*/ 231 h 571"/>
                  <a:gd name="T16" fmla="*/ 16 w 218"/>
                  <a:gd name="T17" fmla="*/ 429 h 571"/>
                  <a:gd name="T18" fmla="*/ 38 w 218"/>
                  <a:gd name="T19" fmla="*/ 429 h 571"/>
                  <a:gd name="T20" fmla="*/ 0 w 218"/>
                  <a:gd name="T21" fmla="*/ 571 h 571"/>
                  <a:gd name="T22" fmla="*/ 218 w 218"/>
                  <a:gd name="T23"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571">
                    <a:moveTo>
                      <a:pt x="218" y="571"/>
                    </a:moveTo>
                    <a:lnTo>
                      <a:pt x="178" y="429"/>
                    </a:lnTo>
                    <a:lnTo>
                      <a:pt x="200" y="429"/>
                    </a:lnTo>
                    <a:lnTo>
                      <a:pt x="146" y="231"/>
                    </a:lnTo>
                    <a:lnTo>
                      <a:pt x="172" y="231"/>
                    </a:lnTo>
                    <a:lnTo>
                      <a:pt x="108" y="0"/>
                    </a:lnTo>
                    <a:lnTo>
                      <a:pt x="46" y="231"/>
                    </a:lnTo>
                    <a:lnTo>
                      <a:pt x="68" y="231"/>
                    </a:lnTo>
                    <a:lnTo>
                      <a:pt x="16" y="429"/>
                    </a:lnTo>
                    <a:lnTo>
                      <a:pt x="38" y="429"/>
                    </a:lnTo>
                    <a:lnTo>
                      <a:pt x="0" y="571"/>
                    </a:lnTo>
                    <a:lnTo>
                      <a:pt x="218" y="57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noEditPoints="1"/>
              </p:cNvSpPr>
              <p:nvPr/>
            </p:nvSpPr>
            <p:spPr bwMode="auto">
              <a:xfrm>
                <a:off x="1385" y="3989"/>
                <a:ext cx="404" cy="268"/>
              </a:xfrm>
              <a:custGeom>
                <a:avLst/>
                <a:gdLst>
                  <a:gd name="T0" fmla="*/ 74 w 404"/>
                  <a:gd name="T1" fmla="*/ 0 h 268"/>
                  <a:gd name="T2" fmla="*/ 74 w 404"/>
                  <a:gd name="T3" fmla="*/ 0 h 268"/>
                  <a:gd name="T4" fmla="*/ 148 w 404"/>
                  <a:gd name="T5" fmla="*/ 268 h 268"/>
                  <a:gd name="T6" fmla="*/ 0 w 404"/>
                  <a:gd name="T7" fmla="*/ 268 h 268"/>
                  <a:gd name="T8" fmla="*/ 74 w 404"/>
                  <a:gd name="T9" fmla="*/ 0 h 268"/>
                  <a:gd name="T10" fmla="*/ 328 w 404"/>
                  <a:gd name="T11" fmla="*/ 0 h 268"/>
                  <a:gd name="T12" fmla="*/ 256 w 404"/>
                  <a:gd name="T13" fmla="*/ 268 h 268"/>
                  <a:gd name="T14" fmla="*/ 404 w 404"/>
                  <a:gd name="T15" fmla="*/ 268 h 268"/>
                  <a:gd name="T16" fmla="*/ 328 w 404"/>
                  <a:gd name="T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268">
                    <a:moveTo>
                      <a:pt x="74" y="0"/>
                    </a:moveTo>
                    <a:lnTo>
                      <a:pt x="74" y="0"/>
                    </a:lnTo>
                    <a:lnTo>
                      <a:pt x="148" y="268"/>
                    </a:lnTo>
                    <a:lnTo>
                      <a:pt x="0" y="268"/>
                    </a:lnTo>
                    <a:lnTo>
                      <a:pt x="74" y="0"/>
                    </a:lnTo>
                    <a:close/>
                    <a:moveTo>
                      <a:pt x="328" y="0"/>
                    </a:moveTo>
                    <a:lnTo>
                      <a:pt x="256" y="268"/>
                    </a:lnTo>
                    <a:lnTo>
                      <a:pt x="404" y="268"/>
                    </a:lnTo>
                    <a:lnTo>
                      <a:pt x="328"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215" y="4125"/>
                <a:ext cx="80" cy="142"/>
              </a:xfrm>
              <a:custGeom>
                <a:avLst/>
                <a:gdLst>
                  <a:gd name="T0" fmla="*/ 40 w 80"/>
                  <a:gd name="T1" fmla="*/ 0 h 142"/>
                  <a:gd name="T2" fmla="*/ 0 w 80"/>
                  <a:gd name="T3" fmla="*/ 142 h 142"/>
                  <a:gd name="T4" fmla="*/ 80 w 80"/>
                  <a:gd name="T5" fmla="*/ 142 h 142"/>
                  <a:gd name="T6" fmla="*/ 40 w 80"/>
                  <a:gd name="T7" fmla="*/ 0 h 142"/>
                </a:gdLst>
                <a:ahLst/>
                <a:cxnLst>
                  <a:cxn ang="0">
                    <a:pos x="T0" y="T1"/>
                  </a:cxn>
                  <a:cxn ang="0">
                    <a:pos x="T2" y="T3"/>
                  </a:cxn>
                  <a:cxn ang="0">
                    <a:pos x="T4" y="T5"/>
                  </a:cxn>
                  <a:cxn ang="0">
                    <a:pos x="T6" y="T7"/>
                  </a:cxn>
                </a:cxnLst>
                <a:rect l="0" t="0" r="r" b="b"/>
                <a:pathLst>
                  <a:path w="80" h="142">
                    <a:moveTo>
                      <a:pt x="40" y="0"/>
                    </a:moveTo>
                    <a:lnTo>
                      <a:pt x="0" y="142"/>
                    </a:lnTo>
                    <a:lnTo>
                      <a:pt x="80" y="142"/>
                    </a:ln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8"/>
              <p:cNvSpPr>
                <a:spLocks/>
              </p:cNvSpPr>
              <p:nvPr/>
            </p:nvSpPr>
            <p:spPr bwMode="auto">
              <a:xfrm>
                <a:off x="6619" y="3837"/>
                <a:ext cx="953" cy="264"/>
              </a:xfrm>
              <a:custGeom>
                <a:avLst/>
                <a:gdLst>
                  <a:gd name="T0" fmla="*/ 476 w 476"/>
                  <a:gd name="T1" fmla="*/ 132 h 132"/>
                  <a:gd name="T2" fmla="*/ 238 w 476"/>
                  <a:gd name="T3" fmla="*/ 0 h 132"/>
                  <a:gd name="T4" fmla="*/ 0 w 476"/>
                  <a:gd name="T5" fmla="*/ 132 h 132"/>
                  <a:gd name="T6" fmla="*/ 476 w 476"/>
                  <a:gd name="T7" fmla="*/ 132 h 132"/>
                </a:gdLst>
                <a:ahLst/>
                <a:cxnLst>
                  <a:cxn ang="0">
                    <a:pos x="T0" y="T1"/>
                  </a:cxn>
                  <a:cxn ang="0">
                    <a:pos x="T2" y="T3"/>
                  </a:cxn>
                  <a:cxn ang="0">
                    <a:pos x="T4" y="T5"/>
                  </a:cxn>
                  <a:cxn ang="0">
                    <a:pos x="T6" y="T7"/>
                  </a:cxn>
                </a:cxnLst>
                <a:rect l="0" t="0" r="r" b="b"/>
                <a:pathLst>
                  <a:path w="476" h="132">
                    <a:moveTo>
                      <a:pt x="476" y="132"/>
                    </a:moveTo>
                    <a:cubicBezTo>
                      <a:pt x="426" y="52"/>
                      <a:pt x="338" y="0"/>
                      <a:pt x="238" y="0"/>
                    </a:cubicBezTo>
                    <a:cubicBezTo>
                      <a:pt x="137" y="0"/>
                      <a:pt x="49" y="52"/>
                      <a:pt x="0" y="132"/>
                    </a:cubicBezTo>
                    <a:lnTo>
                      <a:pt x="476" y="13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7122" y="3616"/>
                <a:ext cx="242" cy="439"/>
              </a:xfrm>
              <a:custGeom>
                <a:avLst/>
                <a:gdLst>
                  <a:gd name="T0" fmla="*/ 120 w 242"/>
                  <a:gd name="T1" fmla="*/ 0 h 439"/>
                  <a:gd name="T2" fmla="*/ 0 w 242"/>
                  <a:gd name="T3" fmla="*/ 439 h 439"/>
                  <a:gd name="T4" fmla="*/ 242 w 242"/>
                  <a:gd name="T5" fmla="*/ 439 h 439"/>
                  <a:gd name="T6" fmla="*/ 120 w 242"/>
                  <a:gd name="T7" fmla="*/ 0 h 439"/>
                </a:gdLst>
                <a:ahLst/>
                <a:cxnLst>
                  <a:cxn ang="0">
                    <a:pos x="T0" y="T1"/>
                  </a:cxn>
                  <a:cxn ang="0">
                    <a:pos x="T2" y="T3"/>
                  </a:cxn>
                  <a:cxn ang="0">
                    <a:pos x="T4" y="T5"/>
                  </a:cxn>
                  <a:cxn ang="0">
                    <a:pos x="T6" y="T7"/>
                  </a:cxn>
                </a:cxnLst>
                <a:rect l="0" t="0" r="r" b="b"/>
                <a:pathLst>
                  <a:path w="242" h="439">
                    <a:moveTo>
                      <a:pt x="120" y="0"/>
                    </a:moveTo>
                    <a:lnTo>
                      <a:pt x="0" y="439"/>
                    </a:lnTo>
                    <a:lnTo>
                      <a:pt x="242" y="439"/>
                    </a:lnTo>
                    <a:lnTo>
                      <a:pt x="120"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7012" y="3610"/>
                <a:ext cx="110" cy="319"/>
              </a:xfrm>
              <a:custGeom>
                <a:avLst/>
                <a:gdLst>
                  <a:gd name="T0" fmla="*/ 88 w 110"/>
                  <a:gd name="T1" fmla="*/ 175 h 319"/>
                  <a:gd name="T2" fmla="*/ 110 w 110"/>
                  <a:gd name="T3" fmla="*/ 175 h 319"/>
                  <a:gd name="T4" fmla="*/ 56 w 110"/>
                  <a:gd name="T5" fmla="*/ 0 h 319"/>
                  <a:gd name="T6" fmla="*/ 0 w 110"/>
                  <a:gd name="T7" fmla="*/ 175 h 319"/>
                  <a:gd name="T8" fmla="*/ 24 w 110"/>
                  <a:gd name="T9" fmla="*/ 175 h 319"/>
                  <a:gd name="T10" fmla="*/ 0 w 110"/>
                  <a:gd name="T11" fmla="*/ 247 h 319"/>
                  <a:gd name="T12" fmla="*/ 24 w 110"/>
                  <a:gd name="T13" fmla="*/ 247 h 319"/>
                  <a:gd name="T14" fmla="*/ 0 w 110"/>
                  <a:gd name="T15" fmla="*/ 319 h 319"/>
                  <a:gd name="T16" fmla="*/ 110 w 110"/>
                  <a:gd name="T17" fmla="*/ 319 h 319"/>
                  <a:gd name="T18" fmla="*/ 88 w 110"/>
                  <a:gd name="T19" fmla="*/ 247 h 319"/>
                  <a:gd name="T20" fmla="*/ 110 w 110"/>
                  <a:gd name="T21" fmla="*/ 247 h 319"/>
                  <a:gd name="T22" fmla="*/ 88 w 110"/>
                  <a:gd name="T23" fmla="*/ 17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319">
                    <a:moveTo>
                      <a:pt x="88" y="175"/>
                    </a:moveTo>
                    <a:lnTo>
                      <a:pt x="110" y="175"/>
                    </a:lnTo>
                    <a:lnTo>
                      <a:pt x="56" y="0"/>
                    </a:lnTo>
                    <a:lnTo>
                      <a:pt x="0" y="175"/>
                    </a:lnTo>
                    <a:lnTo>
                      <a:pt x="24" y="175"/>
                    </a:lnTo>
                    <a:lnTo>
                      <a:pt x="0" y="247"/>
                    </a:lnTo>
                    <a:lnTo>
                      <a:pt x="24" y="247"/>
                    </a:lnTo>
                    <a:lnTo>
                      <a:pt x="0" y="319"/>
                    </a:lnTo>
                    <a:lnTo>
                      <a:pt x="110" y="319"/>
                    </a:lnTo>
                    <a:lnTo>
                      <a:pt x="88" y="247"/>
                    </a:lnTo>
                    <a:lnTo>
                      <a:pt x="110" y="247"/>
                    </a:lnTo>
                    <a:lnTo>
                      <a:pt x="88" y="175"/>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6816" y="3795"/>
                <a:ext cx="108" cy="202"/>
              </a:xfrm>
              <a:custGeom>
                <a:avLst/>
                <a:gdLst>
                  <a:gd name="T0" fmla="*/ 56 w 108"/>
                  <a:gd name="T1" fmla="*/ 0 h 202"/>
                  <a:gd name="T2" fmla="*/ 0 w 108"/>
                  <a:gd name="T3" fmla="*/ 202 h 202"/>
                  <a:gd name="T4" fmla="*/ 108 w 108"/>
                  <a:gd name="T5" fmla="*/ 202 h 202"/>
                  <a:gd name="T6" fmla="*/ 56 w 108"/>
                  <a:gd name="T7" fmla="*/ 0 h 202"/>
                </a:gdLst>
                <a:ahLst/>
                <a:cxnLst>
                  <a:cxn ang="0">
                    <a:pos x="T0" y="T1"/>
                  </a:cxn>
                  <a:cxn ang="0">
                    <a:pos x="T2" y="T3"/>
                  </a:cxn>
                  <a:cxn ang="0">
                    <a:pos x="T4" y="T5"/>
                  </a:cxn>
                  <a:cxn ang="0">
                    <a:pos x="T6" y="T7"/>
                  </a:cxn>
                </a:cxnLst>
                <a:rect l="0" t="0" r="r" b="b"/>
                <a:pathLst>
                  <a:path w="108" h="202">
                    <a:moveTo>
                      <a:pt x="56" y="0"/>
                    </a:moveTo>
                    <a:lnTo>
                      <a:pt x="0" y="202"/>
                    </a:lnTo>
                    <a:lnTo>
                      <a:pt x="108" y="202"/>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1103" y="1104"/>
                <a:ext cx="1166" cy="477"/>
              </a:xfrm>
              <a:custGeom>
                <a:avLst/>
                <a:gdLst>
                  <a:gd name="T0" fmla="*/ 521 w 583"/>
                  <a:gd name="T1" fmla="*/ 112 h 239"/>
                  <a:gd name="T2" fmla="*/ 511 w 583"/>
                  <a:gd name="T3" fmla="*/ 112 h 239"/>
                  <a:gd name="T4" fmla="*/ 394 w 583"/>
                  <a:gd name="T5" fmla="*/ 0 h 239"/>
                  <a:gd name="T6" fmla="*/ 279 w 583"/>
                  <a:gd name="T7" fmla="*/ 88 h 239"/>
                  <a:gd name="T8" fmla="*/ 217 w 583"/>
                  <a:gd name="T9" fmla="*/ 63 h 239"/>
                  <a:gd name="T10" fmla="*/ 130 w 583"/>
                  <a:gd name="T11" fmla="*/ 142 h 239"/>
                  <a:gd name="T12" fmla="*/ 88 w 583"/>
                  <a:gd name="T13" fmla="*/ 161 h 239"/>
                  <a:gd name="T14" fmla="*/ 49 w 583"/>
                  <a:gd name="T15" fmla="*/ 140 h 239"/>
                  <a:gd name="T16" fmla="*/ 0 w 583"/>
                  <a:gd name="T17" fmla="*/ 189 h 239"/>
                  <a:gd name="T18" fmla="*/ 49 w 583"/>
                  <a:gd name="T19" fmla="*/ 239 h 239"/>
                  <a:gd name="T20" fmla="*/ 62 w 583"/>
                  <a:gd name="T21" fmla="*/ 239 h 239"/>
                  <a:gd name="T22" fmla="*/ 222 w 583"/>
                  <a:gd name="T23" fmla="*/ 239 h 239"/>
                  <a:gd name="T24" fmla="*/ 311 w 583"/>
                  <a:gd name="T25" fmla="*/ 239 h 239"/>
                  <a:gd name="T26" fmla="*/ 526 w 583"/>
                  <a:gd name="T27" fmla="*/ 239 h 239"/>
                  <a:gd name="T28" fmla="*/ 583 w 583"/>
                  <a:gd name="T29" fmla="*/ 174 h 239"/>
                  <a:gd name="T30" fmla="*/ 521 w 583"/>
                  <a:gd name="T31" fmla="*/ 1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3" h="239">
                    <a:moveTo>
                      <a:pt x="521" y="112"/>
                    </a:moveTo>
                    <a:cubicBezTo>
                      <a:pt x="517" y="112"/>
                      <a:pt x="515" y="112"/>
                      <a:pt x="511" y="112"/>
                    </a:cubicBezTo>
                    <a:cubicBezTo>
                      <a:pt x="509" y="50"/>
                      <a:pt x="456" y="0"/>
                      <a:pt x="394" y="0"/>
                    </a:cubicBezTo>
                    <a:cubicBezTo>
                      <a:pt x="339" y="0"/>
                      <a:pt x="292" y="37"/>
                      <a:pt x="279" y="88"/>
                    </a:cubicBezTo>
                    <a:cubicBezTo>
                      <a:pt x="262" y="71"/>
                      <a:pt x="241" y="63"/>
                      <a:pt x="217" y="63"/>
                    </a:cubicBezTo>
                    <a:cubicBezTo>
                      <a:pt x="171" y="63"/>
                      <a:pt x="134" y="97"/>
                      <a:pt x="130" y="142"/>
                    </a:cubicBezTo>
                    <a:cubicBezTo>
                      <a:pt x="113" y="144"/>
                      <a:pt x="100" y="151"/>
                      <a:pt x="88" y="161"/>
                    </a:cubicBezTo>
                    <a:cubicBezTo>
                      <a:pt x="79" y="149"/>
                      <a:pt x="64" y="140"/>
                      <a:pt x="49" y="140"/>
                    </a:cubicBezTo>
                    <a:cubicBezTo>
                      <a:pt x="22" y="140"/>
                      <a:pt x="0" y="161"/>
                      <a:pt x="0" y="189"/>
                    </a:cubicBezTo>
                    <a:cubicBezTo>
                      <a:pt x="0" y="217"/>
                      <a:pt x="22" y="239"/>
                      <a:pt x="49" y="239"/>
                    </a:cubicBezTo>
                    <a:cubicBezTo>
                      <a:pt x="62" y="239"/>
                      <a:pt x="62" y="239"/>
                      <a:pt x="62" y="239"/>
                    </a:cubicBezTo>
                    <a:cubicBezTo>
                      <a:pt x="222" y="239"/>
                      <a:pt x="222" y="239"/>
                      <a:pt x="222" y="239"/>
                    </a:cubicBezTo>
                    <a:cubicBezTo>
                      <a:pt x="311" y="239"/>
                      <a:pt x="311" y="239"/>
                      <a:pt x="311" y="239"/>
                    </a:cubicBezTo>
                    <a:cubicBezTo>
                      <a:pt x="526" y="239"/>
                      <a:pt x="526" y="239"/>
                      <a:pt x="526" y="239"/>
                    </a:cubicBezTo>
                    <a:cubicBezTo>
                      <a:pt x="558" y="237"/>
                      <a:pt x="583" y="209"/>
                      <a:pt x="583" y="174"/>
                    </a:cubicBezTo>
                    <a:cubicBezTo>
                      <a:pt x="583" y="140"/>
                      <a:pt x="555" y="112"/>
                      <a:pt x="521" y="11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582" y="1317"/>
                <a:ext cx="927" cy="528"/>
              </a:xfrm>
              <a:custGeom>
                <a:avLst/>
                <a:gdLst>
                  <a:gd name="T0" fmla="*/ 387 w 463"/>
                  <a:gd name="T1" fmla="*/ 110 h 264"/>
                  <a:gd name="T2" fmla="*/ 378 w 463"/>
                  <a:gd name="T3" fmla="*/ 112 h 264"/>
                  <a:gd name="T4" fmla="*/ 387 w 463"/>
                  <a:gd name="T5" fmla="*/ 77 h 264"/>
                  <a:gd name="T6" fmla="*/ 310 w 463"/>
                  <a:gd name="T7" fmla="*/ 0 h 264"/>
                  <a:gd name="T8" fmla="*/ 236 w 463"/>
                  <a:gd name="T9" fmla="*/ 68 h 264"/>
                  <a:gd name="T10" fmla="*/ 180 w 463"/>
                  <a:gd name="T11" fmla="*/ 44 h 264"/>
                  <a:gd name="T12" fmla="*/ 103 w 463"/>
                  <a:gd name="T13" fmla="*/ 115 h 264"/>
                  <a:gd name="T14" fmla="*/ 77 w 463"/>
                  <a:gd name="T15" fmla="*/ 110 h 264"/>
                  <a:gd name="T16" fmla="*/ 0 w 463"/>
                  <a:gd name="T17" fmla="*/ 187 h 264"/>
                  <a:gd name="T18" fmla="*/ 77 w 463"/>
                  <a:gd name="T19" fmla="*/ 264 h 264"/>
                  <a:gd name="T20" fmla="*/ 387 w 463"/>
                  <a:gd name="T21" fmla="*/ 264 h 264"/>
                  <a:gd name="T22" fmla="*/ 463 w 463"/>
                  <a:gd name="T23" fmla="*/ 187 h 264"/>
                  <a:gd name="T24" fmla="*/ 387 w 463"/>
                  <a:gd name="T25" fmla="*/ 1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3" h="264">
                    <a:moveTo>
                      <a:pt x="387" y="110"/>
                    </a:moveTo>
                    <a:cubicBezTo>
                      <a:pt x="384" y="110"/>
                      <a:pt x="381" y="112"/>
                      <a:pt x="378" y="112"/>
                    </a:cubicBezTo>
                    <a:cubicBezTo>
                      <a:pt x="384" y="101"/>
                      <a:pt x="387" y="89"/>
                      <a:pt x="387" y="77"/>
                    </a:cubicBezTo>
                    <a:cubicBezTo>
                      <a:pt x="387" y="35"/>
                      <a:pt x="354" y="0"/>
                      <a:pt x="310" y="0"/>
                    </a:cubicBezTo>
                    <a:cubicBezTo>
                      <a:pt x="271" y="0"/>
                      <a:pt x="239" y="29"/>
                      <a:pt x="236" y="68"/>
                    </a:cubicBezTo>
                    <a:cubicBezTo>
                      <a:pt x="221" y="53"/>
                      <a:pt x="201" y="44"/>
                      <a:pt x="180" y="44"/>
                    </a:cubicBezTo>
                    <a:cubicBezTo>
                      <a:pt x="139" y="44"/>
                      <a:pt x="103" y="74"/>
                      <a:pt x="103" y="115"/>
                    </a:cubicBezTo>
                    <a:cubicBezTo>
                      <a:pt x="94" y="112"/>
                      <a:pt x="85" y="110"/>
                      <a:pt x="77" y="110"/>
                    </a:cubicBezTo>
                    <a:cubicBezTo>
                      <a:pt x="35" y="110"/>
                      <a:pt x="0" y="145"/>
                      <a:pt x="0" y="187"/>
                    </a:cubicBezTo>
                    <a:cubicBezTo>
                      <a:pt x="0" y="231"/>
                      <a:pt x="35" y="264"/>
                      <a:pt x="77" y="264"/>
                    </a:cubicBezTo>
                    <a:cubicBezTo>
                      <a:pt x="387" y="264"/>
                      <a:pt x="387" y="264"/>
                      <a:pt x="387" y="264"/>
                    </a:cubicBezTo>
                    <a:cubicBezTo>
                      <a:pt x="428" y="264"/>
                      <a:pt x="463" y="231"/>
                      <a:pt x="463" y="187"/>
                    </a:cubicBezTo>
                    <a:cubicBezTo>
                      <a:pt x="463" y="145"/>
                      <a:pt x="428" y="110"/>
                      <a:pt x="387" y="1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4"/>
              <p:cNvSpPr>
                <a:spLocks/>
              </p:cNvSpPr>
              <p:nvPr/>
            </p:nvSpPr>
            <p:spPr bwMode="auto">
              <a:xfrm>
                <a:off x="5789" y="4033"/>
                <a:ext cx="608" cy="124"/>
              </a:xfrm>
              <a:custGeom>
                <a:avLst/>
                <a:gdLst>
                  <a:gd name="T0" fmla="*/ 94 w 304"/>
                  <a:gd name="T1" fmla="*/ 4 h 62"/>
                  <a:gd name="T2" fmla="*/ 94 w 304"/>
                  <a:gd name="T3" fmla="*/ 0 h 62"/>
                  <a:gd name="T4" fmla="*/ 41 w 304"/>
                  <a:gd name="T5" fmla="*/ 0 h 62"/>
                  <a:gd name="T6" fmla="*/ 41 w 304"/>
                  <a:gd name="T7" fmla="*/ 18 h 62"/>
                  <a:gd name="T8" fmla="*/ 0 w 304"/>
                  <a:gd name="T9" fmla="*/ 18 h 62"/>
                  <a:gd name="T10" fmla="*/ 0 w 304"/>
                  <a:gd name="T11" fmla="*/ 44 h 62"/>
                  <a:gd name="T12" fmla="*/ 49 w 304"/>
                  <a:gd name="T13" fmla="*/ 44 h 62"/>
                  <a:gd name="T14" fmla="*/ 49 w 304"/>
                  <a:gd name="T15" fmla="*/ 39 h 62"/>
                  <a:gd name="T16" fmla="*/ 94 w 304"/>
                  <a:gd name="T17" fmla="*/ 39 h 62"/>
                  <a:gd name="T18" fmla="*/ 276 w 304"/>
                  <a:gd name="T19" fmla="*/ 39 h 62"/>
                  <a:gd name="T20" fmla="*/ 276 w 304"/>
                  <a:gd name="T21" fmla="*/ 61 h 62"/>
                  <a:gd name="T22" fmla="*/ 277 w 304"/>
                  <a:gd name="T23" fmla="*/ 62 h 62"/>
                  <a:gd name="T24" fmla="*/ 278 w 304"/>
                  <a:gd name="T25" fmla="*/ 61 h 62"/>
                  <a:gd name="T26" fmla="*/ 278 w 304"/>
                  <a:gd name="T27" fmla="*/ 39 h 62"/>
                  <a:gd name="T28" fmla="*/ 304 w 304"/>
                  <a:gd name="T29" fmla="*/ 39 h 62"/>
                  <a:gd name="T30" fmla="*/ 304 w 304"/>
                  <a:gd name="T31" fmla="*/ 4 h 62"/>
                  <a:gd name="T32" fmla="*/ 94 w 304"/>
                  <a:gd name="T33"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62">
                    <a:moveTo>
                      <a:pt x="94" y="4"/>
                    </a:moveTo>
                    <a:cubicBezTo>
                      <a:pt x="94" y="0"/>
                      <a:pt x="94" y="0"/>
                      <a:pt x="94" y="0"/>
                    </a:cubicBezTo>
                    <a:cubicBezTo>
                      <a:pt x="41" y="0"/>
                      <a:pt x="41" y="0"/>
                      <a:pt x="41" y="0"/>
                    </a:cubicBezTo>
                    <a:cubicBezTo>
                      <a:pt x="41" y="18"/>
                      <a:pt x="41" y="18"/>
                      <a:pt x="41" y="18"/>
                    </a:cubicBezTo>
                    <a:cubicBezTo>
                      <a:pt x="0" y="18"/>
                      <a:pt x="0" y="18"/>
                      <a:pt x="0" y="18"/>
                    </a:cubicBezTo>
                    <a:cubicBezTo>
                      <a:pt x="0" y="44"/>
                      <a:pt x="0" y="44"/>
                      <a:pt x="0" y="44"/>
                    </a:cubicBezTo>
                    <a:cubicBezTo>
                      <a:pt x="49" y="44"/>
                      <a:pt x="49" y="44"/>
                      <a:pt x="49" y="44"/>
                    </a:cubicBezTo>
                    <a:cubicBezTo>
                      <a:pt x="49" y="39"/>
                      <a:pt x="49" y="39"/>
                      <a:pt x="49" y="39"/>
                    </a:cubicBezTo>
                    <a:cubicBezTo>
                      <a:pt x="94" y="39"/>
                      <a:pt x="94" y="39"/>
                      <a:pt x="94" y="39"/>
                    </a:cubicBezTo>
                    <a:cubicBezTo>
                      <a:pt x="276" y="39"/>
                      <a:pt x="276" y="39"/>
                      <a:pt x="276" y="39"/>
                    </a:cubicBezTo>
                    <a:cubicBezTo>
                      <a:pt x="276" y="61"/>
                      <a:pt x="276" y="61"/>
                      <a:pt x="276" y="61"/>
                    </a:cubicBezTo>
                    <a:cubicBezTo>
                      <a:pt x="276" y="61"/>
                      <a:pt x="276" y="62"/>
                      <a:pt x="277" y="62"/>
                    </a:cubicBezTo>
                    <a:cubicBezTo>
                      <a:pt x="278" y="62"/>
                      <a:pt x="278" y="61"/>
                      <a:pt x="278" y="61"/>
                    </a:cubicBezTo>
                    <a:cubicBezTo>
                      <a:pt x="278" y="39"/>
                      <a:pt x="278" y="39"/>
                      <a:pt x="278" y="39"/>
                    </a:cubicBezTo>
                    <a:cubicBezTo>
                      <a:pt x="304" y="39"/>
                      <a:pt x="304" y="39"/>
                      <a:pt x="304" y="39"/>
                    </a:cubicBezTo>
                    <a:cubicBezTo>
                      <a:pt x="304" y="4"/>
                      <a:pt x="304" y="4"/>
                      <a:pt x="304" y="4"/>
                    </a:cubicBezTo>
                    <a:lnTo>
                      <a:pt x="9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5"/>
              <p:cNvSpPr>
                <a:spLocks/>
              </p:cNvSpPr>
              <p:nvPr/>
            </p:nvSpPr>
            <p:spPr bwMode="auto">
              <a:xfrm>
                <a:off x="5909" y="3971"/>
                <a:ext cx="16" cy="8"/>
              </a:xfrm>
              <a:custGeom>
                <a:avLst/>
                <a:gdLst>
                  <a:gd name="T0" fmla="*/ 8 w 8"/>
                  <a:gd name="T1" fmla="*/ 2 h 4"/>
                  <a:gd name="T2" fmla="*/ 7 w 8"/>
                  <a:gd name="T3" fmla="*/ 4 h 4"/>
                  <a:gd name="T4" fmla="*/ 2 w 8"/>
                  <a:gd name="T5" fmla="*/ 4 h 4"/>
                  <a:gd name="T6" fmla="*/ 0 w 8"/>
                  <a:gd name="T7" fmla="*/ 2 h 4"/>
                  <a:gd name="T8" fmla="*/ 0 w 8"/>
                  <a:gd name="T9" fmla="*/ 1 h 4"/>
                  <a:gd name="T10" fmla="*/ 2 w 8"/>
                  <a:gd name="T11" fmla="*/ 0 h 4"/>
                  <a:gd name="T12" fmla="*/ 7 w 8"/>
                  <a:gd name="T13" fmla="*/ 0 h 4"/>
                  <a:gd name="T14" fmla="*/ 8 w 8"/>
                  <a:gd name="T15" fmla="*/ 1 h 4"/>
                  <a:gd name="T16" fmla="*/ 8 w 8"/>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2"/>
                    </a:moveTo>
                    <a:cubicBezTo>
                      <a:pt x="8" y="3"/>
                      <a:pt x="8" y="4"/>
                      <a:pt x="7" y="4"/>
                    </a:cubicBezTo>
                    <a:cubicBezTo>
                      <a:pt x="2" y="4"/>
                      <a:pt x="2" y="4"/>
                      <a:pt x="2" y="4"/>
                    </a:cubicBezTo>
                    <a:cubicBezTo>
                      <a:pt x="1" y="4"/>
                      <a:pt x="0" y="3"/>
                      <a:pt x="0" y="2"/>
                    </a:cubicBezTo>
                    <a:cubicBezTo>
                      <a:pt x="0" y="1"/>
                      <a:pt x="0" y="1"/>
                      <a:pt x="0" y="1"/>
                    </a:cubicBezTo>
                    <a:cubicBezTo>
                      <a:pt x="0" y="1"/>
                      <a:pt x="1" y="0"/>
                      <a:pt x="2" y="0"/>
                    </a:cubicBezTo>
                    <a:cubicBezTo>
                      <a:pt x="7" y="0"/>
                      <a:pt x="7" y="0"/>
                      <a:pt x="7" y="0"/>
                    </a:cubicBezTo>
                    <a:cubicBezTo>
                      <a:pt x="8" y="0"/>
                      <a:pt x="8" y="1"/>
                      <a:pt x="8" y="1"/>
                    </a:cubicBezTo>
                    <a:lnTo>
                      <a:pt x="8" y="2"/>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56"/>
              <p:cNvSpPr>
                <a:spLocks/>
              </p:cNvSpPr>
              <p:nvPr/>
            </p:nvSpPr>
            <p:spPr bwMode="auto">
              <a:xfrm>
                <a:off x="5785" y="3973"/>
                <a:ext cx="192" cy="138"/>
              </a:xfrm>
              <a:custGeom>
                <a:avLst/>
                <a:gdLst>
                  <a:gd name="T0" fmla="*/ 92 w 96"/>
                  <a:gd name="T1" fmla="*/ 0 h 69"/>
                  <a:gd name="T2" fmla="*/ 63 w 96"/>
                  <a:gd name="T3" fmla="*/ 0 h 69"/>
                  <a:gd name="T4" fmla="*/ 47 w 96"/>
                  <a:gd name="T5" fmla="*/ 28 h 69"/>
                  <a:gd name="T6" fmla="*/ 47 w 96"/>
                  <a:gd name="T7" fmla="*/ 28 h 69"/>
                  <a:gd name="T8" fmla="*/ 0 w 96"/>
                  <a:gd name="T9" fmla="*/ 49 h 69"/>
                  <a:gd name="T10" fmla="*/ 0 w 96"/>
                  <a:gd name="T11" fmla="*/ 65 h 69"/>
                  <a:gd name="T12" fmla="*/ 3 w 96"/>
                  <a:gd name="T13" fmla="*/ 69 h 69"/>
                  <a:gd name="T14" fmla="*/ 16 w 96"/>
                  <a:gd name="T15" fmla="*/ 69 h 69"/>
                  <a:gd name="T16" fmla="*/ 47 w 96"/>
                  <a:gd name="T17" fmla="*/ 54 h 69"/>
                  <a:gd name="T18" fmla="*/ 59 w 96"/>
                  <a:gd name="T19" fmla="*/ 65 h 69"/>
                  <a:gd name="T20" fmla="*/ 92 w 96"/>
                  <a:gd name="T21" fmla="*/ 65 h 69"/>
                  <a:gd name="T22" fmla="*/ 96 w 96"/>
                  <a:gd name="T23" fmla="*/ 61 h 69"/>
                  <a:gd name="T24" fmla="*/ 96 w 96"/>
                  <a:gd name="T25" fmla="*/ 4 h 69"/>
                  <a:gd name="T26" fmla="*/ 92 w 96"/>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9">
                    <a:moveTo>
                      <a:pt x="92" y="0"/>
                    </a:moveTo>
                    <a:cubicBezTo>
                      <a:pt x="63" y="0"/>
                      <a:pt x="63" y="0"/>
                      <a:pt x="63" y="0"/>
                    </a:cubicBezTo>
                    <a:cubicBezTo>
                      <a:pt x="57" y="0"/>
                      <a:pt x="47" y="28"/>
                      <a:pt x="47" y="28"/>
                    </a:cubicBezTo>
                    <a:cubicBezTo>
                      <a:pt x="47" y="28"/>
                      <a:pt x="47" y="28"/>
                      <a:pt x="47" y="28"/>
                    </a:cubicBezTo>
                    <a:cubicBezTo>
                      <a:pt x="39" y="29"/>
                      <a:pt x="0" y="35"/>
                      <a:pt x="0" y="49"/>
                    </a:cubicBezTo>
                    <a:cubicBezTo>
                      <a:pt x="0" y="53"/>
                      <a:pt x="0" y="63"/>
                      <a:pt x="0" y="65"/>
                    </a:cubicBezTo>
                    <a:cubicBezTo>
                      <a:pt x="0" y="68"/>
                      <a:pt x="3" y="69"/>
                      <a:pt x="3" y="69"/>
                    </a:cubicBezTo>
                    <a:cubicBezTo>
                      <a:pt x="16" y="69"/>
                      <a:pt x="16" y="69"/>
                      <a:pt x="16" y="69"/>
                    </a:cubicBezTo>
                    <a:cubicBezTo>
                      <a:pt x="26" y="47"/>
                      <a:pt x="47" y="54"/>
                      <a:pt x="47" y="54"/>
                    </a:cubicBezTo>
                    <a:cubicBezTo>
                      <a:pt x="52" y="55"/>
                      <a:pt x="57" y="61"/>
                      <a:pt x="59" y="65"/>
                    </a:cubicBezTo>
                    <a:cubicBezTo>
                      <a:pt x="92" y="65"/>
                      <a:pt x="92" y="65"/>
                      <a:pt x="92" y="65"/>
                    </a:cubicBezTo>
                    <a:cubicBezTo>
                      <a:pt x="94" y="65"/>
                      <a:pt x="96" y="63"/>
                      <a:pt x="96" y="61"/>
                    </a:cubicBezTo>
                    <a:cubicBezTo>
                      <a:pt x="96" y="4"/>
                      <a:pt x="96" y="4"/>
                      <a:pt x="96" y="4"/>
                    </a:cubicBezTo>
                    <a:cubicBezTo>
                      <a:pt x="96" y="2"/>
                      <a:pt x="94" y="0"/>
                      <a:pt x="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
              <p:cNvSpPr>
                <a:spLocks/>
              </p:cNvSpPr>
              <p:nvPr/>
            </p:nvSpPr>
            <p:spPr bwMode="auto">
              <a:xfrm>
                <a:off x="5895" y="3985"/>
                <a:ext cx="58" cy="52"/>
              </a:xfrm>
              <a:custGeom>
                <a:avLst/>
                <a:gdLst>
                  <a:gd name="T0" fmla="*/ 29 w 29"/>
                  <a:gd name="T1" fmla="*/ 3 h 26"/>
                  <a:gd name="T2" fmla="*/ 27 w 29"/>
                  <a:gd name="T3" fmla="*/ 0 h 26"/>
                  <a:gd name="T4" fmla="*/ 10 w 29"/>
                  <a:gd name="T5" fmla="*/ 0 h 26"/>
                  <a:gd name="T6" fmla="*/ 6 w 29"/>
                  <a:gd name="T7" fmla="*/ 3 h 26"/>
                  <a:gd name="T8" fmla="*/ 1 w 29"/>
                  <a:gd name="T9" fmla="*/ 13 h 26"/>
                  <a:gd name="T10" fmla="*/ 0 w 29"/>
                  <a:gd name="T11" fmla="*/ 18 h 26"/>
                  <a:gd name="T12" fmla="*/ 0 w 29"/>
                  <a:gd name="T13" fmla="*/ 23 h 26"/>
                  <a:gd name="T14" fmla="*/ 3 w 29"/>
                  <a:gd name="T15" fmla="*/ 26 h 26"/>
                  <a:gd name="T16" fmla="*/ 20 w 29"/>
                  <a:gd name="T17" fmla="*/ 26 h 26"/>
                  <a:gd name="T18" fmla="*/ 25 w 29"/>
                  <a:gd name="T19" fmla="*/ 25 h 26"/>
                  <a:gd name="T20" fmla="*/ 29 w 29"/>
                  <a:gd name="T21" fmla="*/ 19 h 26"/>
                  <a:gd name="T22" fmla="*/ 29 w 29"/>
                  <a:gd name="T23"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6">
                    <a:moveTo>
                      <a:pt x="29" y="3"/>
                    </a:moveTo>
                    <a:cubicBezTo>
                      <a:pt x="29" y="1"/>
                      <a:pt x="28" y="0"/>
                      <a:pt x="27" y="0"/>
                    </a:cubicBezTo>
                    <a:cubicBezTo>
                      <a:pt x="10" y="0"/>
                      <a:pt x="10" y="0"/>
                      <a:pt x="10" y="0"/>
                    </a:cubicBezTo>
                    <a:cubicBezTo>
                      <a:pt x="8" y="0"/>
                      <a:pt x="6" y="1"/>
                      <a:pt x="6" y="3"/>
                    </a:cubicBezTo>
                    <a:cubicBezTo>
                      <a:pt x="1" y="13"/>
                      <a:pt x="1" y="13"/>
                      <a:pt x="1" y="13"/>
                    </a:cubicBezTo>
                    <a:cubicBezTo>
                      <a:pt x="0" y="14"/>
                      <a:pt x="0" y="17"/>
                      <a:pt x="0" y="18"/>
                    </a:cubicBezTo>
                    <a:cubicBezTo>
                      <a:pt x="0" y="23"/>
                      <a:pt x="0" y="23"/>
                      <a:pt x="0" y="23"/>
                    </a:cubicBezTo>
                    <a:cubicBezTo>
                      <a:pt x="0" y="24"/>
                      <a:pt x="1" y="26"/>
                      <a:pt x="3" y="26"/>
                    </a:cubicBezTo>
                    <a:cubicBezTo>
                      <a:pt x="20" y="26"/>
                      <a:pt x="20" y="26"/>
                      <a:pt x="20" y="26"/>
                    </a:cubicBezTo>
                    <a:cubicBezTo>
                      <a:pt x="21" y="26"/>
                      <a:pt x="23" y="25"/>
                      <a:pt x="25" y="25"/>
                    </a:cubicBezTo>
                    <a:cubicBezTo>
                      <a:pt x="25" y="25"/>
                      <a:pt x="29" y="24"/>
                      <a:pt x="29" y="19"/>
                    </a:cubicBezTo>
                    <a:cubicBezTo>
                      <a:pt x="29" y="14"/>
                      <a:pt x="29" y="3"/>
                      <a:pt x="29" y="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8"/>
              <p:cNvSpPr>
                <a:spLocks/>
              </p:cNvSpPr>
              <p:nvPr/>
            </p:nvSpPr>
            <p:spPr bwMode="auto">
              <a:xfrm>
                <a:off x="5999" y="4099"/>
                <a:ext cx="106" cy="28"/>
              </a:xfrm>
              <a:custGeom>
                <a:avLst/>
                <a:gdLst>
                  <a:gd name="T0" fmla="*/ 53 w 53"/>
                  <a:gd name="T1" fmla="*/ 7 h 14"/>
                  <a:gd name="T2" fmla="*/ 46 w 53"/>
                  <a:gd name="T3" fmla="*/ 14 h 14"/>
                  <a:gd name="T4" fmla="*/ 7 w 53"/>
                  <a:gd name="T5" fmla="*/ 14 h 14"/>
                  <a:gd name="T6" fmla="*/ 0 w 53"/>
                  <a:gd name="T7" fmla="*/ 7 h 14"/>
                  <a:gd name="T8" fmla="*/ 7 w 53"/>
                  <a:gd name="T9" fmla="*/ 0 h 14"/>
                  <a:gd name="T10" fmla="*/ 46 w 53"/>
                  <a:gd name="T11" fmla="*/ 0 h 14"/>
                  <a:gd name="T12" fmla="*/ 53 w 53"/>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53" h="14">
                    <a:moveTo>
                      <a:pt x="53" y="7"/>
                    </a:moveTo>
                    <a:cubicBezTo>
                      <a:pt x="53" y="11"/>
                      <a:pt x="50" y="14"/>
                      <a:pt x="46" y="14"/>
                    </a:cubicBezTo>
                    <a:cubicBezTo>
                      <a:pt x="7" y="14"/>
                      <a:pt x="7" y="14"/>
                      <a:pt x="7" y="14"/>
                    </a:cubicBezTo>
                    <a:cubicBezTo>
                      <a:pt x="3" y="14"/>
                      <a:pt x="0" y="11"/>
                      <a:pt x="0" y="7"/>
                    </a:cubicBezTo>
                    <a:cubicBezTo>
                      <a:pt x="0" y="4"/>
                      <a:pt x="3" y="0"/>
                      <a:pt x="7" y="0"/>
                    </a:cubicBezTo>
                    <a:cubicBezTo>
                      <a:pt x="46" y="0"/>
                      <a:pt x="46" y="0"/>
                      <a:pt x="46" y="0"/>
                    </a:cubicBezTo>
                    <a:cubicBezTo>
                      <a:pt x="50" y="0"/>
                      <a:pt x="53" y="4"/>
                      <a:pt x="53"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9"/>
              <p:cNvSpPr>
                <a:spLocks/>
              </p:cNvSpPr>
              <p:nvPr/>
            </p:nvSpPr>
            <p:spPr bwMode="auto">
              <a:xfrm>
                <a:off x="5781" y="4115"/>
                <a:ext cx="36" cy="18"/>
              </a:xfrm>
              <a:custGeom>
                <a:avLst/>
                <a:gdLst>
                  <a:gd name="T0" fmla="*/ 18 w 18"/>
                  <a:gd name="T1" fmla="*/ 7 h 9"/>
                  <a:gd name="T2" fmla="*/ 15 w 18"/>
                  <a:gd name="T3" fmla="*/ 9 h 9"/>
                  <a:gd name="T4" fmla="*/ 3 w 18"/>
                  <a:gd name="T5" fmla="*/ 9 h 9"/>
                  <a:gd name="T6" fmla="*/ 0 w 18"/>
                  <a:gd name="T7" fmla="*/ 7 h 9"/>
                  <a:gd name="T8" fmla="*/ 0 w 18"/>
                  <a:gd name="T9" fmla="*/ 3 h 9"/>
                  <a:gd name="T10" fmla="*/ 3 w 18"/>
                  <a:gd name="T11" fmla="*/ 0 h 9"/>
                  <a:gd name="T12" fmla="*/ 15 w 18"/>
                  <a:gd name="T13" fmla="*/ 0 h 9"/>
                  <a:gd name="T14" fmla="*/ 18 w 18"/>
                  <a:gd name="T15" fmla="*/ 3 h 9"/>
                  <a:gd name="T16" fmla="*/ 18 w 1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7"/>
                    </a:moveTo>
                    <a:cubicBezTo>
                      <a:pt x="18" y="8"/>
                      <a:pt x="16" y="9"/>
                      <a:pt x="15" y="9"/>
                    </a:cubicBezTo>
                    <a:cubicBezTo>
                      <a:pt x="3" y="9"/>
                      <a:pt x="3" y="9"/>
                      <a:pt x="3" y="9"/>
                    </a:cubicBezTo>
                    <a:cubicBezTo>
                      <a:pt x="1" y="9"/>
                      <a:pt x="0" y="8"/>
                      <a:pt x="0" y="7"/>
                    </a:cubicBezTo>
                    <a:cubicBezTo>
                      <a:pt x="0" y="3"/>
                      <a:pt x="0" y="3"/>
                      <a:pt x="0" y="3"/>
                    </a:cubicBezTo>
                    <a:cubicBezTo>
                      <a:pt x="0" y="2"/>
                      <a:pt x="1" y="0"/>
                      <a:pt x="3" y="0"/>
                    </a:cubicBezTo>
                    <a:cubicBezTo>
                      <a:pt x="15" y="0"/>
                      <a:pt x="15" y="0"/>
                      <a:pt x="15" y="0"/>
                    </a:cubicBezTo>
                    <a:cubicBezTo>
                      <a:pt x="16" y="0"/>
                      <a:pt x="18" y="2"/>
                      <a:pt x="18" y="3"/>
                    </a:cubicBezTo>
                    <a:lnTo>
                      <a:pt x="18"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60"/>
              <p:cNvSpPr>
                <a:spLocks noChangeArrowheads="1"/>
              </p:cNvSpPr>
              <p:nvPr/>
            </p:nvSpPr>
            <p:spPr bwMode="auto">
              <a:xfrm>
                <a:off x="5827" y="4097"/>
                <a:ext cx="74" cy="7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61"/>
              <p:cNvSpPr>
                <a:spLocks noChangeArrowheads="1"/>
              </p:cNvSpPr>
              <p:nvPr/>
            </p:nvSpPr>
            <p:spPr bwMode="auto">
              <a:xfrm>
                <a:off x="5843" y="4113"/>
                <a:ext cx="44" cy="4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2"/>
              <p:cNvSpPr>
                <a:spLocks noEditPoints="1"/>
              </p:cNvSpPr>
              <p:nvPr/>
            </p:nvSpPr>
            <p:spPr bwMode="auto">
              <a:xfrm>
                <a:off x="5851" y="4121"/>
                <a:ext cx="30" cy="28"/>
              </a:xfrm>
              <a:custGeom>
                <a:avLst/>
                <a:gdLst>
                  <a:gd name="T0" fmla="*/ 7 w 15"/>
                  <a:gd name="T1" fmla="*/ 12 h 14"/>
                  <a:gd name="T2" fmla="*/ 7 w 15"/>
                  <a:gd name="T3" fmla="*/ 11 h 14"/>
                  <a:gd name="T4" fmla="*/ 8 w 15"/>
                  <a:gd name="T5" fmla="*/ 12 h 14"/>
                  <a:gd name="T6" fmla="*/ 7 w 15"/>
                  <a:gd name="T7" fmla="*/ 14 h 14"/>
                  <a:gd name="T8" fmla="*/ 7 w 15"/>
                  <a:gd name="T9" fmla="*/ 12 h 14"/>
                  <a:gd name="T10" fmla="*/ 7 w 15"/>
                  <a:gd name="T11" fmla="*/ 1 h 14"/>
                  <a:gd name="T12" fmla="*/ 7 w 15"/>
                  <a:gd name="T13" fmla="*/ 1 h 14"/>
                  <a:gd name="T14" fmla="*/ 8 w 15"/>
                  <a:gd name="T15" fmla="*/ 1 h 14"/>
                  <a:gd name="T16" fmla="*/ 7 w 15"/>
                  <a:gd name="T17" fmla="*/ 0 h 14"/>
                  <a:gd name="T18" fmla="*/ 7 w 15"/>
                  <a:gd name="T19" fmla="*/ 1 h 14"/>
                  <a:gd name="T20" fmla="*/ 12 w 15"/>
                  <a:gd name="T21" fmla="*/ 6 h 14"/>
                  <a:gd name="T22" fmla="*/ 13 w 15"/>
                  <a:gd name="T23" fmla="*/ 7 h 14"/>
                  <a:gd name="T24" fmla="*/ 15 w 15"/>
                  <a:gd name="T25" fmla="*/ 6 h 14"/>
                  <a:gd name="T26" fmla="*/ 13 w 15"/>
                  <a:gd name="T27" fmla="*/ 5 h 14"/>
                  <a:gd name="T28" fmla="*/ 12 w 15"/>
                  <a:gd name="T29" fmla="*/ 6 h 14"/>
                  <a:gd name="T30" fmla="*/ 0 w 15"/>
                  <a:gd name="T31" fmla="*/ 6 h 14"/>
                  <a:gd name="T32" fmla="*/ 1 w 15"/>
                  <a:gd name="T33" fmla="*/ 7 h 14"/>
                  <a:gd name="T34" fmla="*/ 2 w 15"/>
                  <a:gd name="T35" fmla="*/ 6 h 14"/>
                  <a:gd name="T36" fmla="*/ 1 w 15"/>
                  <a:gd name="T37" fmla="*/ 5 h 14"/>
                  <a:gd name="T38" fmla="*/ 0 w 15"/>
                  <a:gd name="T39" fmla="*/ 6 h 14"/>
                  <a:gd name="T40" fmla="*/ 12 w 15"/>
                  <a:gd name="T41" fmla="*/ 9 h 14"/>
                  <a:gd name="T42" fmla="*/ 11 w 15"/>
                  <a:gd name="T43" fmla="*/ 9 h 14"/>
                  <a:gd name="T44" fmla="*/ 11 w 15"/>
                  <a:gd name="T45" fmla="*/ 11 h 14"/>
                  <a:gd name="T46" fmla="*/ 12 w 15"/>
                  <a:gd name="T47" fmla="*/ 11 h 14"/>
                  <a:gd name="T48" fmla="*/ 12 w 15"/>
                  <a:gd name="T49" fmla="*/ 9 h 14"/>
                  <a:gd name="T50" fmla="*/ 2 w 15"/>
                  <a:gd name="T51" fmla="*/ 2 h 14"/>
                  <a:gd name="T52" fmla="*/ 4 w 15"/>
                  <a:gd name="T53" fmla="*/ 2 h 14"/>
                  <a:gd name="T54" fmla="*/ 4 w 15"/>
                  <a:gd name="T55" fmla="*/ 2 h 14"/>
                  <a:gd name="T56" fmla="*/ 2 w 15"/>
                  <a:gd name="T57" fmla="*/ 2 h 14"/>
                  <a:gd name="T58" fmla="*/ 11 w 15"/>
                  <a:gd name="T59" fmla="*/ 2 h 14"/>
                  <a:gd name="T60" fmla="*/ 11 w 15"/>
                  <a:gd name="T61" fmla="*/ 2 h 14"/>
                  <a:gd name="T62" fmla="*/ 12 w 15"/>
                  <a:gd name="T63" fmla="*/ 2 h 14"/>
                  <a:gd name="T64" fmla="*/ 12 w 15"/>
                  <a:gd name="T65" fmla="*/ 2 h 14"/>
                  <a:gd name="T66" fmla="*/ 11 w 15"/>
                  <a:gd name="T67" fmla="*/ 2 h 14"/>
                  <a:gd name="T68" fmla="*/ 4 w 15"/>
                  <a:gd name="T69" fmla="*/ 11 h 14"/>
                  <a:gd name="T70" fmla="*/ 4 w 15"/>
                  <a:gd name="T71" fmla="*/ 9 h 14"/>
                  <a:gd name="T72" fmla="*/ 2 w 15"/>
                  <a:gd name="T73" fmla="*/ 9 h 14"/>
                  <a:gd name="T74" fmla="*/ 2 w 15"/>
                  <a:gd name="T75" fmla="*/ 11 h 14"/>
                  <a:gd name="T76" fmla="*/ 4 w 15"/>
                  <a:gd name="T7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14">
                    <a:moveTo>
                      <a:pt x="7" y="12"/>
                    </a:moveTo>
                    <a:cubicBezTo>
                      <a:pt x="7" y="11"/>
                      <a:pt x="7" y="11"/>
                      <a:pt x="7" y="11"/>
                    </a:cubicBezTo>
                    <a:cubicBezTo>
                      <a:pt x="8" y="11"/>
                      <a:pt x="8" y="11"/>
                      <a:pt x="8" y="12"/>
                    </a:cubicBezTo>
                    <a:cubicBezTo>
                      <a:pt x="8" y="13"/>
                      <a:pt x="8" y="14"/>
                      <a:pt x="7" y="14"/>
                    </a:cubicBezTo>
                    <a:cubicBezTo>
                      <a:pt x="7" y="14"/>
                      <a:pt x="7" y="13"/>
                      <a:pt x="7" y="12"/>
                    </a:cubicBezTo>
                    <a:close/>
                    <a:moveTo>
                      <a:pt x="7" y="1"/>
                    </a:moveTo>
                    <a:cubicBezTo>
                      <a:pt x="7" y="1"/>
                      <a:pt x="7" y="1"/>
                      <a:pt x="7" y="1"/>
                    </a:cubicBezTo>
                    <a:cubicBezTo>
                      <a:pt x="8" y="1"/>
                      <a:pt x="8" y="1"/>
                      <a:pt x="8" y="1"/>
                    </a:cubicBezTo>
                    <a:cubicBezTo>
                      <a:pt x="8" y="0"/>
                      <a:pt x="8" y="0"/>
                      <a:pt x="7" y="0"/>
                    </a:cubicBezTo>
                    <a:cubicBezTo>
                      <a:pt x="7" y="0"/>
                      <a:pt x="7" y="0"/>
                      <a:pt x="7" y="1"/>
                    </a:cubicBezTo>
                    <a:close/>
                    <a:moveTo>
                      <a:pt x="12" y="6"/>
                    </a:moveTo>
                    <a:cubicBezTo>
                      <a:pt x="12" y="6"/>
                      <a:pt x="13" y="7"/>
                      <a:pt x="13" y="7"/>
                    </a:cubicBezTo>
                    <a:cubicBezTo>
                      <a:pt x="14" y="7"/>
                      <a:pt x="15" y="6"/>
                      <a:pt x="15" y="6"/>
                    </a:cubicBezTo>
                    <a:cubicBezTo>
                      <a:pt x="15" y="6"/>
                      <a:pt x="14" y="5"/>
                      <a:pt x="13" y="5"/>
                    </a:cubicBezTo>
                    <a:cubicBezTo>
                      <a:pt x="13" y="5"/>
                      <a:pt x="12" y="6"/>
                      <a:pt x="12" y="6"/>
                    </a:cubicBezTo>
                    <a:close/>
                    <a:moveTo>
                      <a:pt x="0" y="6"/>
                    </a:moveTo>
                    <a:cubicBezTo>
                      <a:pt x="0" y="6"/>
                      <a:pt x="0" y="7"/>
                      <a:pt x="1" y="7"/>
                    </a:cubicBezTo>
                    <a:cubicBezTo>
                      <a:pt x="2" y="7"/>
                      <a:pt x="2" y="6"/>
                      <a:pt x="2" y="6"/>
                    </a:cubicBezTo>
                    <a:cubicBezTo>
                      <a:pt x="2" y="6"/>
                      <a:pt x="2" y="5"/>
                      <a:pt x="1" y="5"/>
                    </a:cubicBezTo>
                    <a:cubicBezTo>
                      <a:pt x="0" y="5"/>
                      <a:pt x="0" y="6"/>
                      <a:pt x="0" y="6"/>
                    </a:cubicBezTo>
                    <a:close/>
                    <a:moveTo>
                      <a:pt x="12" y="9"/>
                    </a:moveTo>
                    <a:cubicBezTo>
                      <a:pt x="11" y="9"/>
                      <a:pt x="11" y="9"/>
                      <a:pt x="11" y="9"/>
                    </a:cubicBezTo>
                    <a:cubicBezTo>
                      <a:pt x="11" y="10"/>
                      <a:pt x="11" y="11"/>
                      <a:pt x="11" y="11"/>
                    </a:cubicBezTo>
                    <a:cubicBezTo>
                      <a:pt x="11" y="12"/>
                      <a:pt x="11" y="12"/>
                      <a:pt x="12" y="11"/>
                    </a:cubicBezTo>
                    <a:cubicBezTo>
                      <a:pt x="12" y="11"/>
                      <a:pt x="12" y="10"/>
                      <a:pt x="12" y="9"/>
                    </a:cubicBezTo>
                    <a:close/>
                    <a:moveTo>
                      <a:pt x="2" y="2"/>
                    </a:moveTo>
                    <a:cubicBezTo>
                      <a:pt x="3" y="3"/>
                      <a:pt x="4" y="3"/>
                      <a:pt x="4" y="2"/>
                    </a:cubicBezTo>
                    <a:cubicBezTo>
                      <a:pt x="4" y="2"/>
                      <a:pt x="4" y="2"/>
                      <a:pt x="4" y="2"/>
                    </a:cubicBezTo>
                    <a:cubicBezTo>
                      <a:pt x="4" y="1"/>
                      <a:pt x="3" y="1"/>
                      <a:pt x="2" y="2"/>
                    </a:cubicBezTo>
                    <a:close/>
                    <a:moveTo>
                      <a:pt x="11" y="2"/>
                    </a:moveTo>
                    <a:cubicBezTo>
                      <a:pt x="11" y="2"/>
                      <a:pt x="11" y="2"/>
                      <a:pt x="11" y="2"/>
                    </a:cubicBezTo>
                    <a:cubicBezTo>
                      <a:pt x="11" y="3"/>
                      <a:pt x="11" y="3"/>
                      <a:pt x="12" y="2"/>
                    </a:cubicBezTo>
                    <a:cubicBezTo>
                      <a:pt x="12" y="2"/>
                      <a:pt x="12" y="2"/>
                      <a:pt x="12" y="2"/>
                    </a:cubicBezTo>
                    <a:cubicBezTo>
                      <a:pt x="11" y="1"/>
                      <a:pt x="11" y="1"/>
                      <a:pt x="11" y="2"/>
                    </a:cubicBezTo>
                    <a:close/>
                    <a:moveTo>
                      <a:pt x="4" y="11"/>
                    </a:moveTo>
                    <a:cubicBezTo>
                      <a:pt x="4" y="11"/>
                      <a:pt x="4" y="10"/>
                      <a:pt x="4" y="9"/>
                    </a:cubicBezTo>
                    <a:cubicBezTo>
                      <a:pt x="4" y="9"/>
                      <a:pt x="3" y="9"/>
                      <a:pt x="2" y="9"/>
                    </a:cubicBezTo>
                    <a:cubicBezTo>
                      <a:pt x="2" y="10"/>
                      <a:pt x="2" y="11"/>
                      <a:pt x="2" y="11"/>
                    </a:cubicBezTo>
                    <a:cubicBezTo>
                      <a:pt x="3" y="12"/>
                      <a:pt x="4" y="12"/>
                      <a:pt x="4"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3"/>
              <p:cNvSpPr>
                <a:spLocks noEditPoints="1"/>
              </p:cNvSpPr>
              <p:nvPr/>
            </p:nvSpPr>
            <p:spPr bwMode="auto">
              <a:xfrm>
                <a:off x="5843" y="4113"/>
                <a:ext cx="44" cy="40"/>
              </a:xfrm>
              <a:custGeom>
                <a:avLst/>
                <a:gdLst>
                  <a:gd name="T0" fmla="*/ 8 w 22"/>
                  <a:gd name="T1" fmla="*/ 11 h 20"/>
                  <a:gd name="T2" fmla="*/ 11 w 22"/>
                  <a:gd name="T3" fmla="*/ 7 h 20"/>
                  <a:gd name="T4" fmla="*/ 15 w 22"/>
                  <a:gd name="T5" fmla="*/ 11 h 20"/>
                  <a:gd name="T6" fmla="*/ 11 w 22"/>
                  <a:gd name="T7" fmla="*/ 15 h 20"/>
                  <a:gd name="T8" fmla="*/ 8 w 22"/>
                  <a:gd name="T9" fmla="*/ 11 h 20"/>
                  <a:gd name="T10" fmla="*/ 11 w 22"/>
                  <a:gd name="T11" fmla="*/ 0 h 20"/>
                  <a:gd name="T12" fmla="*/ 8 w 22"/>
                  <a:gd name="T13" fmla="*/ 0 h 20"/>
                  <a:gd name="T14" fmla="*/ 11 w 22"/>
                  <a:gd name="T15" fmla="*/ 1 h 20"/>
                  <a:gd name="T16" fmla="*/ 13 w 22"/>
                  <a:gd name="T17" fmla="*/ 0 h 20"/>
                  <a:gd name="T18" fmla="*/ 11 w 22"/>
                  <a:gd name="T19" fmla="*/ 0 h 20"/>
                  <a:gd name="T20" fmla="*/ 17 w 22"/>
                  <a:gd name="T21" fmla="*/ 19 h 20"/>
                  <a:gd name="T22" fmla="*/ 19 w 22"/>
                  <a:gd name="T23" fmla="*/ 17 h 20"/>
                  <a:gd name="T24" fmla="*/ 16 w 22"/>
                  <a:gd name="T25" fmla="*/ 17 h 20"/>
                  <a:gd name="T26" fmla="*/ 15 w 22"/>
                  <a:gd name="T27" fmla="*/ 20 h 20"/>
                  <a:gd name="T28" fmla="*/ 17 w 22"/>
                  <a:gd name="T29" fmla="*/ 19 h 20"/>
                  <a:gd name="T30" fmla="*/ 4 w 22"/>
                  <a:gd name="T31" fmla="*/ 19 h 20"/>
                  <a:gd name="T32" fmla="*/ 6 w 22"/>
                  <a:gd name="T33" fmla="*/ 20 h 20"/>
                  <a:gd name="T34" fmla="*/ 5 w 22"/>
                  <a:gd name="T35" fmla="*/ 18 h 20"/>
                  <a:gd name="T36" fmla="*/ 2 w 22"/>
                  <a:gd name="T37" fmla="*/ 17 h 20"/>
                  <a:gd name="T38" fmla="*/ 4 w 22"/>
                  <a:gd name="T39" fmla="*/ 19 h 20"/>
                  <a:gd name="T40" fmla="*/ 0 w 22"/>
                  <a:gd name="T41" fmla="*/ 8 h 20"/>
                  <a:gd name="T42" fmla="*/ 0 w 22"/>
                  <a:gd name="T43" fmla="*/ 11 h 20"/>
                  <a:gd name="T44" fmla="*/ 2 w 22"/>
                  <a:gd name="T45" fmla="*/ 9 h 20"/>
                  <a:gd name="T46" fmla="*/ 1 w 22"/>
                  <a:gd name="T47" fmla="*/ 5 h 20"/>
                  <a:gd name="T48" fmla="*/ 0 w 22"/>
                  <a:gd name="T49" fmla="*/ 8 h 20"/>
                  <a:gd name="T50" fmla="*/ 21 w 22"/>
                  <a:gd name="T51" fmla="*/ 7 h 20"/>
                  <a:gd name="T52" fmla="*/ 20 w 22"/>
                  <a:gd name="T53" fmla="*/ 5 h 20"/>
                  <a:gd name="T54" fmla="*/ 19 w 22"/>
                  <a:gd name="T55" fmla="*/ 8 h 20"/>
                  <a:gd name="T56" fmla="*/ 22 w 22"/>
                  <a:gd name="T57" fmla="*/ 9 h 20"/>
                  <a:gd name="T58" fmla="*/ 21 w 22"/>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0">
                    <a:moveTo>
                      <a:pt x="8" y="11"/>
                    </a:moveTo>
                    <a:cubicBezTo>
                      <a:pt x="8" y="8"/>
                      <a:pt x="9" y="7"/>
                      <a:pt x="11" y="7"/>
                    </a:cubicBezTo>
                    <a:cubicBezTo>
                      <a:pt x="13" y="7"/>
                      <a:pt x="15" y="8"/>
                      <a:pt x="15" y="11"/>
                    </a:cubicBezTo>
                    <a:cubicBezTo>
                      <a:pt x="15" y="13"/>
                      <a:pt x="13" y="15"/>
                      <a:pt x="11" y="15"/>
                    </a:cubicBezTo>
                    <a:cubicBezTo>
                      <a:pt x="9" y="15"/>
                      <a:pt x="8" y="13"/>
                      <a:pt x="8" y="11"/>
                    </a:cubicBezTo>
                    <a:close/>
                    <a:moveTo>
                      <a:pt x="11" y="0"/>
                    </a:moveTo>
                    <a:cubicBezTo>
                      <a:pt x="10" y="0"/>
                      <a:pt x="9" y="0"/>
                      <a:pt x="8" y="0"/>
                    </a:cubicBezTo>
                    <a:cubicBezTo>
                      <a:pt x="9" y="1"/>
                      <a:pt x="9" y="1"/>
                      <a:pt x="11" y="1"/>
                    </a:cubicBezTo>
                    <a:cubicBezTo>
                      <a:pt x="12" y="1"/>
                      <a:pt x="13" y="1"/>
                      <a:pt x="13" y="0"/>
                    </a:cubicBezTo>
                    <a:cubicBezTo>
                      <a:pt x="13" y="0"/>
                      <a:pt x="11" y="0"/>
                      <a:pt x="11" y="0"/>
                    </a:cubicBezTo>
                    <a:close/>
                    <a:moveTo>
                      <a:pt x="17" y="19"/>
                    </a:moveTo>
                    <a:cubicBezTo>
                      <a:pt x="17" y="19"/>
                      <a:pt x="18" y="18"/>
                      <a:pt x="19" y="17"/>
                    </a:cubicBezTo>
                    <a:cubicBezTo>
                      <a:pt x="18" y="16"/>
                      <a:pt x="17" y="16"/>
                      <a:pt x="16" y="17"/>
                    </a:cubicBezTo>
                    <a:cubicBezTo>
                      <a:pt x="15" y="18"/>
                      <a:pt x="15" y="19"/>
                      <a:pt x="15" y="20"/>
                    </a:cubicBezTo>
                    <a:cubicBezTo>
                      <a:pt x="15" y="20"/>
                      <a:pt x="16" y="19"/>
                      <a:pt x="17" y="19"/>
                    </a:cubicBezTo>
                    <a:close/>
                    <a:moveTo>
                      <a:pt x="4" y="19"/>
                    </a:moveTo>
                    <a:cubicBezTo>
                      <a:pt x="5" y="20"/>
                      <a:pt x="6" y="20"/>
                      <a:pt x="6" y="20"/>
                    </a:cubicBezTo>
                    <a:cubicBezTo>
                      <a:pt x="6" y="19"/>
                      <a:pt x="6" y="18"/>
                      <a:pt x="5" y="18"/>
                    </a:cubicBezTo>
                    <a:cubicBezTo>
                      <a:pt x="4" y="17"/>
                      <a:pt x="4" y="16"/>
                      <a:pt x="2" y="17"/>
                    </a:cubicBezTo>
                    <a:cubicBezTo>
                      <a:pt x="3" y="18"/>
                      <a:pt x="4" y="18"/>
                      <a:pt x="4" y="19"/>
                    </a:cubicBezTo>
                    <a:close/>
                    <a:moveTo>
                      <a:pt x="0" y="8"/>
                    </a:moveTo>
                    <a:cubicBezTo>
                      <a:pt x="0" y="9"/>
                      <a:pt x="0" y="9"/>
                      <a:pt x="0" y="11"/>
                    </a:cubicBezTo>
                    <a:cubicBezTo>
                      <a:pt x="1" y="10"/>
                      <a:pt x="2" y="9"/>
                      <a:pt x="2" y="9"/>
                    </a:cubicBezTo>
                    <a:cubicBezTo>
                      <a:pt x="2" y="7"/>
                      <a:pt x="2" y="6"/>
                      <a:pt x="1" y="5"/>
                    </a:cubicBezTo>
                    <a:cubicBezTo>
                      <a:pt x="0" y="7"/>
                      <a:pt x="0" y="7"/>
                      <a:pt x="0" y="8"/>
                    </a:cubicBezTo>
                    <a:close/>
                    <a:moveTo>
                      <a:pt x="21" y="7"/>
                    </a:moveTo>
                    <a:cubicBezTo>
                      <a:pt x="21" y="6"/>
                      <a:pt x="20" y="6"/>
                      <a:pt x="20" y="5"/>
                    </a:cubicBezTo>
                    <a:cubicBezTo>
                      <a:pt x="19" y="6"/>
                      <a:pt x="19" y="7"/>
                      <a:pt x="19" y="8"/>
                    </a:cubicBezTo>
                    <a:cubicBezTo>
                      <a:pt x="19" y="9"/>
                      <a:pt x="20" y="9"/>
                      <a:pt x="22" y="9"/>
                    </a:cubicBezTo>
                    <a:cubicBezTo>
                      <a:pt x="22" y="9"/>
                      <a:pt x="22" y="8"/>
                      <a:pt x="2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64"/>
              <p:cNvSpPr>
                <a:spLocks noChangeArrowheads="1"/>
              </p:cNvSpPr>
              <p:nvPr/>
            </p:nvSpPr>
            <p:spPr bwMode="auto">
              <a:xfrm>
                <a:off x="6405" y="4081"/>
                <a:ext cx="14" cy="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5"/>
              <p:cNvSpPr>
                <a:spLocks/>
              </p:cNvSpPr>
              <p:nvPr/>
            </p:nvSpPr>
            <p:spPr bwMode="auto">
              <a:xfrm>
                <a:off x="5789" y="4083"/>
                <a:ext cx="24" cy="10"/>
              </a:xfrm>
              <a:custGeom>
                <a:avLst/>
                <a:gdLst>
                  <a:gd name="T0" fmla="*/ 12 w 12"/>
                  <a:gd name="T1" fmla="*/ 3 h 5"/>
                  <a:gd name="T2" fmla="*/ 9 w 12"/>
                  <a:gd name="T3" fmla="*/ 0 h 5"/>
                  <a:gd name="T4" fmla="*/ 3 w 12"/>
                  <a:gd name="T5" fmla="*/ 0 h 5"/>
                  <a:gd name="T6" fmla="*/ 0 w 12"/>
                  <a:gd name="T7" fmla="*/ 3 h 5"/>
                  <a:gd name="T8" fmla="*/ 3 w 12"/>
                  <a:gd name="T9" fmla="*/ 5 h 5"/>
                  <a:gd name="T10" fmla="*/ 9 w 12"/>
                  <a:gd name="T11" fmla="*/ 5 h 5"/>
                  <a:gd name="T12" fmla="*/ 12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12" y="3"/>
                    </a:moveTo>
                    <a:cubicBezTo>
                      <a:pt x="12" y="2"/>
                      <a:pt x="11" y="0"/>
                      <a:pt x="9" y="0"/>
                    </a:cubicBezTo>
                    <a:cubicBezTo>
                      <a:pt x="3" y="0"/>
                      <a:pt x="3" y="0"/>
                      <a:pt x="3" y="0"/>
                    </a:cubicBezTo>
                    <a:cubicBezTo>
                      <a:pt x="1" y="0"/>
                      <a:pt x="0" y="2"/>
                      <a:pt x="0" y="3"/>
                    </a:cubicBezTo>
                    <a:cubicBezTo>
                      <a:pt x="0" y="5"/>
                      <a:pt x="1" y="5"/>
                      <a:pt x="3" y="5"/>
                    </a:cubicBezTo>
                    <a:cubicBezTo>
                      <a:pt x="9" y="5"/>
                      <a:pt x="9" y="5"/>
                      <a:pt x="9" y="5"/>
                    </a:cubicBezTo>
                    <a:cubicBezTo>
                      <a:pt x="11" y="5"/>
                      <a:pt x="12" y="5"/>
                      <a:pt x="12" y="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6"/>
              <p:cNvSpPr>
                <a:spLocks/>
              </p:cNvSpPr>
              <p:nvPr/>
            </p:nvSpPr>
            <p:spPr bwMode="auto">
              <a:xfrm>
                <a:off x="5909" y="3979"/>
                <a:ext cx="8" cy="66"/>
              </a:xfrm>
              <a:custGeom>
                <a:avLst/>
                <a:gdLst>
                  <a:gd name="T0" fmla="*/ 4 w 4"/>
                  <a:gd name="T1" fmla="*/ 18 h 33"/>
                  <a:gd name="T2" fmla="*/ 4 w 4"/>
                  <a:gd name="T3" fmla="*/ 4 h 33"/>
                  <a:gd name="T4" fmla="*/ 2 w 4"/>
                  <a:gd name="T5" fmla="*/ 5 h 33"/>
                  <a:gd name="T6" fmla="*/ 2 w 4"/>
                  <a:gd name="T7" fmla="*/ 1 h 33"/>
                  <a:gd name="T8" fmla="*/ 1 w 4"/>
                  <a:gd name="T9" fmla="*/ 0 h 33"/>
                  <a:gd name="T10" fmla="*/ 0 w 4"/>
                  <a:gd name="T11" fmla="*/ 1 h 33"/>
                  <a:gd name="T12" fmla="*/ 0 w 4"/>
                  <a:gd name="T13" fmla="*/ 32 h 33"/>
                  <a:gd name="T14" fmla="*/ 1 w 4"/>
                  <a:gd name="T15" fmla="*/ 33 h 33"/>
                  <a:gd name="T16" fmla="*/ 2 w 4"/>
                  <a:gd name="T17" fmla="*/ 32 h 33"/>
                  <a:gd name="T18" fmla="*/ 2 w 4"/>
                  <a:gd name="T19" fmla="*/ 26 h 33"/>
                  <a:gd name="T20" fmla="*/ 4 w 4"/>
                  <a:gd name="T21" fmla="*/ 27 h 33"/>
                  <a:gd name="T22" fmla="*/ 4 w 4"/>
                  <a:gd name="T23" fmla="*/ 19 h 33"/>
                  <a:gd name="T24" fmla="*/ 2 w 4"/>
                  <a:gd name="T25" fmla="*/ 22 h 33"/>
                  <a:gd name="T26" fmla="*/ 2 w 4"/>
                  <a:gd name="T27" fmla="*/ 16 h 33"/>
                  <a:gd name="T28" fmla="*/ 4 w 4"/>
                  <a:gd name="T29"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3">
                    <a:moveTo>
                      <a:pt x="4" y="18"/>
                    </a:moveTo>
                    <a:cubicBezTo>
                      <a:pt x="4" y="4"/>
                      <a:pt x="4" y="4"/>
                      <a:pt x="4" y="4"/>
                    </a:cubicBezTo>
                    <a:cubicBezTo>
                      <a:pt x="3" y="4"/>
                      <a:pt x="2" y="5"/>
                      <a:pt x="2" y="5"/>
                    </a:cubicBezTo>
                    <a:cubicBezTo>
                      <a:pt x="2" y="1"/>
                      <a:pt x="2" y="1"/>
                      <a:pt x="2" y="1"/>
                    </a:cubicBezTo>
                    <a:cubicBezTo>
                      <a:pt x="2" y="0"/>
                      <a:pt x="2" y="0"/>
                      <a:pt x="1" y="0"/>
                    </a:cubicBezTo>
                    <a:cubicBezTo>
                      <a:pt x="1" y="0"/>
                      <a:pt x="0" y="0"/>
                      <a:pt x="0" y="1"/>
                    </a:cubicBezTo>
                    <a:cubicBezTo>
                      <a:pt x="0" y="32"/>
                      <a:pt x="0" y="32"/>
                      <a:pt x="0" y="32"/>
                    </a:cubicBezTo>
                    <a:cubicBezTo>
                      <a:pt x="0" y="33"/>
                      <a:pt x="1" y="33"/>
                      <a:pt x="1" y="33"/>
                    </a:cubicBezTo>
                    <a:cubicBezTo>
                      <a:pt x="2" y="33"/>
                      <a:pt x="2" y="33"/>
                      <a:pt x="2" y="32"/>
                    </a:cubicBezTo>
                    <a:cubicBezTo>
                      <a:pt x="2" y="26"/>
                      <a:pt x="2" y="26"/>
                      <a:pt x="2" y="26"/>
                    </a:cubicBezTo>
                    <a:cubicBezTo>
                      <a:pt x="2" y="26"/>
                      <a:pt x="3" y="27"/>
                      <a:pt x="4" y="27"/>
                    </a:cubicBezTo>
                    <a:cubicBezTo>
                      <a:pt x="4" y="19"/>
                      <a:pt x="4" y="19"/>
                      <a:pt x="4" y="19"/>
                    </a:cubicBezTo>
                    <a:cubicBezTo>
                      <a:pt x="3" y="19"/>
                      <a:pt x="2" y="20"/>
                      <a:pt x="2" y="22"/>
                    </a:cubicBezTo>
                    <a:cubicBezTo>
                      <a:pt x="2" y="16"/>
                      <a:pt x="2" y="16"/>
                      <a:pt x="2" y="16"/>
                    </a:cubicBezTo>
                    <a:cubicBezTo>
                      <a:pt x="2" y="17"/>
                      <a:pt x="3" y="18"/>
                      <a:pt x="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7"/>
              <p:cNvSpPr>
                <a:spLocks/>
              </p:cNvSpPr>
              <p:nvPr/>
            </p:nvSpPr>
            <p:spPr bwMode="auto">
              <a:xfrm>
                <a:off x="5915" y="4107"/>
                <a:ext cx="66" cy="36"/>
              </a:xfrm>
              <a:custGeom>
                <a:avLst/>
                <a:gdLst>
                  <a:gd name="T0" fmla="*/ 0 w 33"/>
                  <a:gd name="T1" fmla="*/ 3 h 18"/>
                  <a:gd name="T2" fmla="*/ 3 w 33"/>
                  <a:gd name="T3" fmla="*/ 0 h 18"/>
                  <a:gd name="T4" fmla="*/ 31 w 33"/>
                  <a:gd name="T5" fmla="*/ 0 h 18"/>
                  <a:gd name="T6" fmla="*/ 33 w 33"/>
                  <a:gd name="T7" fmla="*/ 3 h 18"/>
                  <a:gd name="T8" fmla="*/ 33 w 33"/>
                  <a:gd name="T9" fmla="*/ 15 h 18"/>
                  <a:gd name="T10" fmla="*/ 31 w 33"/>
                  <a:gd name="T11" fmla="*/ 18 h 18"/>
                  <a:gd name="T12" fmla="*/ 3 w 33"/>
                  <a:gd name="T13" fmla="*/ 18 h 18"/>
                  <a:gd name="T14" fmla="*/ 0 w 33"/>
                  <a:gd name="T15" fmla="*/ 15 h 18"/>
                  <a:gd name="T16" fmla="*/ 0 w 33"/>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8">
                    <a:moveTo>
                      <a:pt x="0" y="3"/>
                    </a:moveTo>
                    <a:cubicBezTo>
                      <a:pt x="0" y="2"/>
                      <a:pt x="1" y="0"/>
                      <a:pt x="3" y="0"/>
                    </a:cubicBezTo>
                    <a:cubicBezTo>
                      <a:pt x="31" y="0"/>
                      <a:pt x="31" y="0"/>
                      <a:pt x="31" y="0"/>
                    </a:cubicBezTo>
                    <a:cubicBezTo>
                      <a:pt x="32" y="0"/>
                      <a:pt x="33" y="2"/>
                      <a:pt x="33" y="3"/>
                    </a:cubicBezTo>
                    <a:cubicBezTo>
                      <a:pt x="33" y="15"/>
                      <a:pt x="33" y="15"/>
                      <a:pt x="33" y="15"/>
                    </a:cubicBezTo>
                    <a:cubicBezTo>
                      <a:pt x="33" y="17"/>
                      <a:pt x="32" y="18"/>
                      <a:pt x="31" y="18"/>
                    </a:cubicBezTo>
                    <a:cubicBezTo>
                      <a:pt x="3" y="18"/>
                      <a:pt x="3" y="18"/>
                      <a:pt x="3" y="18"/>
                    </a:cubicBezTo>
                    <a:cubicBezTo>
                      <a:pt x="1" y="18"/>
                      <a:pt x="0" y="17"/>
                      <a:pt x="0" y="15"/>
                    </a:cubicBez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8"/>
              <p:cNvSpPr>
                <a:spLocks noEditPoints="1"/>
              </p:cNvSpPr>
              <p:nvPr/>
            </p:nvSpPr>
            <p:spPr bwMode="auto">
              <a:xfrm>
                <a:off x="5925" y="4107"/>
                <a:ext cx="48" cy="36"/>
              </a:xfrm>
              <a:custGeom>
                <a:avLst/>
                <a:gdLst>
                  <a:gd name="T0" fmla="*/ 0 w 48"/>
                  <a:gd name="T1" fmla="*/ 0 h 36"/>
                  <a:gd name="T2" fmla="*/ 6 w 48"/>
                  <a:gd name="T3" fmla="*/ 0 h 36"/>
                  <a:gd name="T4" fmla="*/ 6 w 48"/>
                  <a:gd name="T5" fmla="*/ 36 h 36"/>
                  <a:gd name="T6" fmla="*/ 0 w 48"/>
                  <a:gd name="T7" fmla="*/ 36 h 36"/>
                  <a:gd name="T8" fmla="*/ 0 w 48"/>
                  <a:gd name="T9" fmla="*/ 0 h 36"/>
                  <a:gd name="T10" fmla="*/ 40 w 48"/>
                  <a:gd name="T11" fmla="*/ 0 h 36"/>
                  <a:gd name="T12" fmla="*/ 40 w 48"/>
                  <a:gd name="T13" fmla="*/ 36 h 36"/>
                  <a:gd name="T14" fmla="*/ 48 w 48"/>
                  <a:gd name="T15" fmla="*/ 36 h 36"/>
                  <a:gd name="T16" fmla="*/ 48 w 48"/>
                  <a:gd name="T17" fmla="*/ 0 h 36"/>
                  <a:gd name="T18" fmla="*/ 40 w 4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6">
                    <a:moveTo>
                      <a:pt x="0" y="0"/>
                    </a:moveTo>
                    <a:lnTo>
                      <a:pt x="6" y="0"/>
                    </a:lnTo>
                    <a:lnTo>
                      <a:pt x="6" y="36"/>
                    </a:lnTo>
                    <a:lnTo>
                      <a:pt x="0" y="36"/>
                    </a:lnTo>
                    <a:lnTo>
                      <a:pt x="0" y="0"/>
                    </a:lnTo>
                    <a:close/>
                    <a:moveTo>
                      <a:pt x="40" y="0"/>
                    </a:moveTo>
                    <a:lnTo>
                      <a:pt x="40" y="36"/>
                    </a:lnTo>
                    <a:lnTo>
                      <a:pt x="48" y="36"/>
                    </a:lnTo>
                    <a:lnTo>
                      <a:pt x="48" y="0"/>
                    </a:lnTo>
                    <a:lnTo>
                      <a:pt x="4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69"/>
              <p:cNvSpPr>
                <a:spLocks noChangeArrowheads="1"/>
              </p:cNvSpPr>
              <p:nvPr/>
            </p:nvSpPr>
            <p:spPr bwMode="auto">
              <a:xfrm>
                <a:off x="5999" y="3833"/>
                <a:ext cx="406" cy="2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70"/>
              <p:cNvSpPr>
                <a:spLocks/>
              </p:cNvSpPr>
              <p:nvPr/>
            </p:nvSpPr>
            <p:spPr bwMode="auto">
              <a:xfrm>
                <a:off x="5981" y="3833"/>
                <a:ext cx="18" cy="260"/>
              </a:xfrm>
              <a:custGeom>
                <a:avLst/>
                <a:gdLst>
                  <a:gd name="T0" fmla="*/ 9 w 9"/>
                  <a:gd name="T1" fmla="*/ 0 h 130"/>
                  <a:gd name="T2" fmla="*/ 0 w 9"/>
                  <a:gd name="T3" fmla="*/ 10 h 130"/>
                  <a:gd name="T4" fmla="*/ 0 w 9"/>
                  <a:gd name="T5" fmla="*/ 122 h 130"/>
                  <a:gd name="T6" fmla="*/ 9 w 9"/>
                  <a:gd name="T7" fmla="*/ 130 h 130"/>
                  <a:gd name="T8" fmla="*/ 9 w 9"/>
                  <a:gd name="T9" fmla="*/ 130 h 130"/>
                  <a:gd name="T10" fmla="*/ 9 w 9"/>
                  <a:gd name="T11" fmla="*/ 0 h 130"/>
                </a:gdLst>
                <a:ahLst/>
                <a:cxnLst>
                  <a:cxn ang="0">
                    <a:pos x="T0" y="T1"/>
                  </a:cxn>
                  <a:cxn ang="0">
                    <a:pos x="T2" y="T3"/>
                  </a:cxn>
                  <a:cxn ang="0">
                    <a:pos x="T4" y="T5"/>
                  </a:cxn>
                  <a:cxn ang="0">
                    <a:pos x="T6" y="T7"/>
                  </a:cxn>
                  <a:cxn ang="0">
                    <a:pos x="T8" y="T9"/>
                  </a:cxn>
                  <a:cxn ang="0">
                    <a:pos x="T10" y="T11"/>
                  </a:cxn>
                </a:cxnLst>
                <a:rect l="0" t="0" r="r" b="b"/>
                <a:pathLst>
                  <a:path w="9" h="130">
                    <a:moveTo>
                      <a:pt x="9" y="0"/>
                    </a:moveTo>
                    <a:cubicBezTo>
                      <a:pt x="4" y="0"/>
                      <a:pt x="0" y="5"/>
                      <a:pt x="0" y="10"/>
                    </a:cubicBezTo>
                    <a:cubicBezTo>
                      <a:pt x="0" y="122"/>
                      <a:pt x="0" y="122"/>
                      <a:pt x="0" y="122"/>
                    </a:cubicBezTo>
                    <a:cubicBezTo>
                      <a:pt x="0" y="127"/>
                      <a:pt x="4" y="130"/>
                      <a:pt x="9" y="130"/>
                    </a:cubicBezTo>
                    <a:cubicBezTo>
                      <a:pt x="9" y="130"/>
                      <a:pt x="9" y="130"/>
                      <a:pt x="9" y="130"/>
                    </a:cubicBezTo>
                    <a:cubicBezTo>
                      <a:pt x="9" y="0"/>
                      <a:pt x="9" y="0"/>
                      <a:pt x="9"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71"/>
              <p:cNvSpPr>
                <a:spLocks/>
              </p:cNvSpPr>
              <p:nvPr/>
            </p:nvSpPr>
            <p:spPr bwMode="auto">
              <a:xfrm>
                <a:off x="5991" y="3849"/>
                <a:ext cx="18" cy="6"/>
              </a:xfrm>
              <a:custGeom>
                <a:avLst/>
                <a:gdLst>
                  <a:gd name="T0" fmla="*/ 9 w 9"/>
                  <a:gd name="T1" fmla="*/ 2 h 3"/>
                  <a:gd name="T2" fmla="*/ 7 w 9"/>
                  <a:gd name="T3" fmla="*/ 3 h 3"/>
                  <a:gd name="T4" fmla="*/ 3 w 9"/>
                  <a:gd name="T5" fmla="*/ 3 h 3"/>
                  <a:gd name="T6" fmla="*/ 0 w 9"/>
                  <a:gd name="T7" fmla="*/ 2 h 3"/>
                  <a:gd name="T8" fmla="*/ 0 w 9"/>
                  <a:gd name="T9" fmla="*/ 2 h 3"/>
                  <a:gd name="T10" fmla="*/ 3 w 9"/>
                  <a:gd name="T11" fmla="*/ 0 h 3"/>
                  <a:gd name="T12" fmla="*/ 7 w 9"/>
                  <a:gd name="T13" fmla="*/ 0 h 3"/>
                  <a:gd name="T14" fmla="*/ 9 w 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9" y="2"/>
                    </a:moveTo>
                    <a:cubicBezTo>
                      <a:pt x="9" y="3"/>
                      <a:pt x="8" y="3"/>
                      <a:pt x="7" y="3"/>
                    </a:cubicBezTo>
                    <a:cubicBezTo>
                      <a:pt x="3" y="3"/>
                      <a:pt x="3" y="3"/>
                      <a:pt x="3" y="3"/>
                    </a:cubicBezTo>
                    <a:cubicBezTo>
                      <a:pt x="1" y="3"/>
                      <a:pt x="0" y="3"/>
                      <a:pt x="0" y="2"/>
                    </a:cubicBezTo>
                    <a:cubicBezTo>
                      <a:pt x="0" y="2"/>
                      <a:pt x="0" y="2"/>
                      <a:pt x="0" y="2"/>
                    </a:cubicBezTo>
                    <a:cubicBezTo>
                      <a:pt x="0" y="1"/>
                      <a:pt x="1" y="0"/>
                      <a:pt x="3" y="0"/>
                    </a:cubicBezTo>
                    <a:cubicBezTo>
                      <a:pt x="7" y="0"/>
                      <a:pt x="7" y="0"/>
                      <a:pt x="7" y="0"/>
                    </a:cubicBezTo>
                    <a:cubicBezTo>
                      <a:pt x="8" y="0"/>
                      <a:pt x="9" y="1"/>
                      <a:pt x="9" y="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Oval 72"/>
              <p:cNvSpPr>
                <a:spLocks noChangeArrowheads="1"/>
              </p:cNvSpPr>
              <p:nvPr/>
            </p:nvSpPr>
            <p:spPr bwMode="auto">
              <a:xfrm>
                <a:off x="6261" y="4097"/>
                <a:ext cx="74" cy="7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73"/>
              <p:cNvSpPr>
                <a:spLocks noChangeArrowheads="1"/>
              </p:cNvSpPr>
              <p:nvPr/>
            </p:nvSpPr>
            <p:spPr bwMode="auto">
              <a:xfrm>
                <a:off x="6275" y="4113"/>
                <a:ext cx="44" cy="4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74"/>
              <p:cNvSpPr>
                <a:spLocks noEditPoints="1"/>
              </p:cNvSpPr>
              <p:nvPr/>
            </p:nvSpPr>
            <p:spPr bwMode="auto">
              <a:xfrm>
                <a:off x="6283" y="4121"/>
                <a:ext cx="32" cy="28"/>
              </a:xfrm>
              <a:custGeom>
                <a:avLst/>
                <a:gdLst>
                  <a:gd name="T0" fmla="*/ 7 w 16"/>
                  <a:gd name="T1" fmla="*/ 12 h 14"/>
                  <a:gd name="T2" fmla="*/ 8 w 16"/>
                  <a:gd name="T3" fmla="*/ 11 h 14"/>
                  <a:gd name="T4" fmla="*/ 9 w 16"/>
                  <a:gd name="T5" fmla="*/ 12 h 14"/>
                  <a:gd name="T6" fmla="*/ 8 w 16"/>
                  <a:gd name="T7" fmla="*/ 14 h 14"/>
                  <a:gd name="T8" fmla="*/ 7 w 16"/>
                  <a:gd name="T9" fmla="*/ 12 h 14"/>
                  <a:gd name="T10" fmla="*/ 7 w 16"/>
                  <a:gd name="T11" fmla="*/ 1 h 14"/>
                  <a:gd name="T12" fmla="*/ 8 w 16"/>
                  <a:gd name="T13" fmla="*/ 1 h 14"/>
                  <a:gd name="T14" fmla="*/ 9 w 16"/>
                  <a:gd name="T15" fmla="*/ 1 h 14"/>
                  <a:gd name="T16" fmla="*/ 8 w 16"/>
                  <a:gd name="T17" fmla="*/ 0 h 14"/>
                  <a:gd name="T18" fmla="*/ 7 w 16"/>
                  <a:gd name="T19" fmla="*/ 1 h 14"/>
                  <a:gd name="T20" fmla="*/ 13 w 16"/>
                  <a:gd name="T21" fmla="*/ 6 h 14"/>
                  <a:gd name="T22" fmla="*/ 14 w 16"/>
                  <a:gd name="T23" fmla="*/ 7 h 14"/>
                  <a:gd name="T24" fmla="*/ 16 w 16"/>
                  <a:gd name="T25" fmla="*/ 6 h 14"/>
                  <a:gd name="T26" fmla="*/ 14 w 16"/>
                  <a:gd name="T27" fmla="*/ 5 h 14"/>
                  <a:gd name="T28" fmla="*/ 13 w 16"/>
                  <a:gd name="T29" fmla="*/ 6 h 14"/>
                  <a:gd name="T30" fmla="*/ 0 w 16"/>
                  <a:gd name="T31" fmla="*/ 6 h 14"/>
                  <a:gd name="T32" fmla="*/ 2 w 16"/>
                  <a:gd name="T33" fmla="*/ 7 h 14"/>
                  <a:gd name="T34" fmla="*/ 3 w 16"/>
                  <a:gd name="T35" fmla="*/ 6 h 14"/>
                  <a:gd name="T36" fmla="*/ 2 w 16"/>
                  <a:gd name="T37" fmla="*/ 5 h 14"/>
                  <a:gd name="T38" fmla="*/ 0 w 16"/>
                  <a:gd name="T39" fmla="*/ 6 h 14"/>
                  <a:gd name="T40" fmla="*/ 13 w 16"/>
                  <a:gd name="T41" fmla="*/ 9 h 14"/>
                  <a:gd name="T42" fmla="*/ 11 w 16"/>
                  <a:gd name="T43" fmla="*/ 9 h 14"/>
                  <a:gd name="T44" fmla="*/ 11 w 16"/>
                  <a:gd name="T45" fmla="*/ 11 h 14"/>
                  <a:gd name="T46" fmla="*/ 13 w 16"/>
                  <a:gd name="T47" fmla="*/ 11 h 14"/>
                  <a:gd name="T48" fmla="*/ 13 w 16"/>
                  <a:gd name="T49" fmla="*/ 9 h 14"/>
                  <a:gd name="T50" fmla="*/ 3 w 16"/>
                  <a:gd name="T51" fmla="*/ 2 h 14"/>
                  <a:gd name="T52" fmla="*/ 5 w 16"/>
                  <a:gd name="T53" fmla="*/ 2 h 14"/>
                  <a:gd name="T54" fmla="*/ 5 w 16"/>
                  <a:gd name="T55" fmla="*/ 2 h 14"/>
                  <a:gd name="T56" fmla="*/ 3 w 16"/>
                  <a:gd name="T57" fmla="*/ 2 h 14"/>
                  <a:gd name="T58" fmla="*/ 11 w 16"/>
                  <a:gd name="T59" fmla="*/ 2 h 14"/>
                  <a:gd name="T60" fmla="*/ 11 w 16"/>
                  <a:gd name="T61" fmla="*/ 2 h 14"/>
                  <a:gd name="T62" fmla="*/ 13 w 16"/>
                  <a:gd name="T63" fmla="*/ 2 h 14"/>
                  <a:gd name="T64" fmla="*/ 13 w 16"/>
                  <a:gd name="T65" fmla="*/ 2 h 14"/>
                  <a:gd name="T66" fmla="*/ 11 w 16"/>
                  <a:gd name="T67" fmla="*/ 2 h 14"/>
                  <a:gd name="T68" fmla="*/ 5 w 16"/>
                  <a:gd name="T69" fmla="*/ 11 h 14"/>
                  <a:gd name="T70" fmla="*/ 5 w 16"/>
                  <a:gd name="T71" fmla="*/ 9 h 14"/>
                  <a:gd name="T72" fmla="*/ 3 w 16"/>
                  <a:gd name="T73" fmla="*/ 9 h 14"/>
                  <a:gd name="T74" fmla="*/ 3 w 16"/>
                  <a:gd name="T75" fmla="*/ 11 h 14"/>
                  <a:gd name="T76" fmla="*/ 5 w 16"/>
                  <a:gd name="T7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4">
                    <a:moveTo>
                      <a:pt x="7" y="12"/>
                    </a:moveTo>
                    <a:cubicBezTo>
                      <a:pt x="7" y="11"/>
                      <a:pt x="8" y="11"/>
                      <a:pt x="8" y="11"/>
                    </a:cubicBezTo>
                    <a:cubicBezTo>
                      <a:pt x="8" y="11"/>
                      <a:pt x="9" y="11"/>
                      <a:pt x="9" y="12"/>
                    </a:cubicBezTo>
                    <a:cubicBezTo>
                      <a:pt x="9" y="13"/>
                      <a:pt x="8" y="14"/>
                      <a:pt x="8" y="14"/>
                    </a:cubicBezTo>
                    <a:cubicBezTo>
                      <a:pt x="8" y="14"/>
                      <a:pt x="7" y="13"/>
                      <a:pt x="7" y="12"/>
                    </a:cubicBezTo>
                    <a:close/>
                    <a:moveTo>
                      <a:pt x="7" y="1"/>
                    </a:moveTo>
                    <a:cubicBezTo>
                      <a:pt x="7" y="1"/>
                      <a:pt x="8" y="1"/>
                      <a:pt x="8" y="1"/>
                    </a:cubicBezTo>
                    <a:cubicBezTo>
                      <a:pt x="8" y="1"/>
                      <a:pt x="9" y="1"/>
                      <a:pt x="9" y="1"/>
                    </a:cubicBezTo>
                    <a:cubicBezTo>
                      <a:pt x="9" y="0"/>
                      <a:pt x="8" y="0"/>
                      <a:pt x="8" y="0"/>
                    </a:cubicBezTo>
                    <a:cubicBezTo>
                      <a:pt x="8" y="0"/>
                      <a:pt x="7" y="0"/>
                      <a:pt x="7" y="1"/>
                    </a:cubicBezTo>
                    <a:close/>
                    <a:moveTo>
                      <a:pt x="13" y="6"/>
                    </a:moveTo>
                    <a:cubicBezTo>
                      <a:pt x="13" y="6"/>
                      <a:pt x="13" y="7"/>
                      <a:pt x="14" y="7"/>
                    </a:cubicBezTo>
                    <a:cubicBezTo>
                      <a:pt x="15" y="7"/>
                      <a:pt x="16" y="6"/>
                      <a:pt x="16" y="6"/>
                    </a:cubicBezTo>
                    <a:cubicBezTo>
                      <a:pt x="16" y="6"/>
                      <a:pt x="15" y="5"/>
                      <a:pt x="14" y="5"/>
                    </a:cubicBezTo>
                    <a:cubicBezTo>
                      <a:pt x="13" y="5"/>
                      <a:pt x="13" y="6"/>
                      <a:pt x="13" y="6"/>
                    </a:cubicBezTo>
                    <a:close/>
                    <a:moveTo>
                      <a:pt x="0" y="6"/>
                    </a:moveTo>
                    <a:cubicBezTo>
                      <a:pt x="0" y="6"/>
                      <a:pt x="1" y="7"/>
                      <a:pt x="2" y="7"/>
                    </a:cubicBezTo>
                    <a:cubicBezTo>
                      <a:pt x="3" y="7"/>
                      <a:pt x="3" y="6"/>
                      <a:pt x="3" y="6"/>
                    </a:cubicBezTo>
                    <a:cubicBezTo>
                      <a:pt x="3" y="6"/>
                      <a:pt x="3" y="5"/>
                      <a:pt x="2" y="5"/>
                    </a:cubicBezTo>
                    <a:cubicBezTo>
                      <a:pt x="1" y="5"/>
                      <a:pt x="0" y="6"/>
                      <a:pt x="0" y="6"/>
                    </a:cubicBezTo>
                    <a:close/>
                    <a:moveTo>
                      <a:pt x="13" y="9"/>
                    </a:moveTo>
                    <a:cubicBezTo>
                      <a:pt x="12" y="9"/>
                      <a:pt x="12" y="9"/>
                      <a:pt x="11" y="9"/>
                    </a:cubicBezTo>
                    <a:cubicBezTo>
                      <a:pt x="11" y="10"/>
                      <a:pt x="11" y="11"/>
                      <a:pt x="11" y="11"/>
                    </a:cubicBezTo>
                    <a:cubicBezTo>
                      <a:pt x="12" y="12"/>
                      <a:pt x="12" y="12"/>
                      <a:pt x="13" y="11"/>
                    </a:cubicBezTo>
                    <a:cubicBezTo>
                      <a:pt x="13" y="11"/>
                      <a:pt x="13" y="10"/>
                      <a:pt x="13" y="9"/>
                    </a:cubicBezTo>
                    <a:close/>
                    <a:moveTo>
                      <a:pt x="3" y="2"/>
                    </a:moveTo>
                    <a:cubicBezTo>
                      <a:pt x="4" y="3"/>
                      <a:pt x="5" y="3"/>
                      <a:pt x="5" y="2"/>
                    </a:cubicBezTo>
                    <a:cubicBezTo>
                      <a:pt x="5" y="2"/>
                      <a:pt x="5" y="2"/>
                      <a:pt x="5" y="2"/>
                    </a:cubicBezTo>
                    <a:cubicBezTo>
                      <a:pt x="5" y="1"/>
                      <a:pt x="4" y="1"/>
                      <a:pt x="3" y="2"/>
                    </a:cubicBezTo>
                    <a:close/>
                    <a:moveTo>
                      <a:pt x="11" y="2"/>
                    </a:moveTo>
                    <a:cubicBezTo>
                      <a:pt x="11" y="2"/>
                      <a:pt x="11" y="2"/>
                      <a:pt x="11" y="2"/>
                    </a:cubicBezTo>
                    <a:cubicBezTo>
                      <a:pt x="12" y="3"/>
                      <a:pt x="12" y="3"/>
                      <a:pt x="13" y="2"/>
                    </a:cubicBezTo>
                    <a:cubicBezTo>
                      <a:pt x="13" y="2"/>
                      <a:pt x="13" y="2"/>
                      <a:pt x="13" y="2"/>
                    </a:cubicBezTo>
                    <a:cubicBezTo>
                      <a:pt x="12" y="1"/>
                      <a:pt x="12" y="1"/>
                      <a:pt x="11" y="2"/>
                    </a:cubicBezTo>
                    <a:close/>
                    <a:moveTo>
                      <a:pt x="5" y="11"/>
                    </a:moveTo>
                    <a:cubicBezTo>
                      <a:pt x="5" y="11"/>
                      <a:pt x="5" y="10"/>
                      <a:pt x="5" y="9"/>
                    </a:cubicBezTo>
                    <a:cubicBezTo>
                      <a:pt x="5" y="9"/>
                      <a:pt x="4" y="9"/>
                      <a:pt x="3" y="9"/>
                    </a:cubicBezTo>
                    <a:cubicBezTo>
                      <a:pt x="3" y="10"/>
                      <a:pt x="3" y="11"/>
                      <a:pt x="3" y="11"/>
                    </a:cubicBezTo>
                    <a:cubicBezTo>
                      <a:pt x="4" y="12"/>
                      <a:pt x="5" y="12"/>
                      <a:pt x="5"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75"/>
              <p:cNvSpPr>
                <a:spLocks noEditPoints="1"/>
              </p:cNvSpPr>
              <p:nvPr/>
            </p:nvSpPr>
            <p:spPr bwMode="auto">
              <a:xfrm>
                <a:off x="6275" y="4113"/>
                <a:ext cx="44" cy="40"/>
              </a:xfrm>
              <a:custGeom>
                <a:avLst/>
                <a:gdLst>
                  <a:gd name="T0" fmla="*/ 9 w 22"/>
                  <a:gd name="T1" fmla="*/ 11 h 20"/>
                  <a:gd name="T2" fmla="*/ 12 w 22"/>
                  <a:gd name="T3" fmla="*/ 7 h 20"/>
                  <a:gd name="T4" fmla="*/ 15 w 22"/>
                  <a:gd name="T5" fmla="*/ 11 h 20"/>
                  <a:gd name="T6" fmla="*/ 12 w 22"/>
                  <a:gd name="T7" fmla="*/ 15 h 20"/>
                  <a:gd name="T8" fmla="*/ 9 w 22"/>
                  <a:gd name="T9" fmla="*/ 11 h 20"/>
                  <a:gd name="T10" fmla="*/ 11 w 22"/>
                  <a:gd name="T11" fmla="*/ 0 h 20"/>
                  <a:gd name="T12" fmla="*/ 9 w 22"/>
                  <a:gd name="T13" fmla="*/ 0 h 20"/>
                  <a:gd name="T14" fmla="*/ 11 w 22"/>
                  <a:gd name="T15" fmla="*/ 1 h 20"/>
                  <a:gd name="T16" fmla="*/ 14 w 22"/>
                  <a:gd name="T17" fmla="*/ 0 h 20"/>
                  <a:gd name="T18" fmla="*/ 11 w 22"/>
                  <a:gd name="T19" fmla="*/ 0 h 20"/>
                  <a:gd name="T20" fmla="*/ 17 w 22"/>
                  <a:gd name="T21" fmla="*/ 19 h 20"/>
                  <a:gd name="T22" fmla="*/ 20 w 22"/>
                  <a:gd name="T23" fmla="*/ 17 h 20"/>
                  <a:gd name="T24" fmla="*/ 17 w 22"/>
                  <a:gd name="T25" fmla="*/ 17 h 20"/>
                  <a:gd name="T26" fmla="*/ 15 w 22"/>
                  <a:gd name="T27" fmla="*/ 20 h 20"/>
                  <a:gd name="T28" fmla="*/ 17 w 22"/>
                  <a:gd name="T29" fmla="*/ 19 h 20"/>
                  <a:gd name="T30" fmla="*/ 5 w 22"/>
                  <a:gd name="T31" fmla="*/ 19 h 20"/>
                  <a:gd name="T32" fmla="*/ 7 w 22"/>
                  <a:gd name="T33" fmla="*/ 20 h 20"/>
                  <a:gd name="T34" fmla="*/ 6 w 22"/>
                  <a:gd name="T35" fmla="*/ 18 h 20"/>
                  <a:gd name="T36" fmla="*/ 3 w 22"/>
                  <a:gd name="T37" fmla="*/ 17 h 20"/>
                  <a:gd name="T38" fmla="*/ 5 w 22"/>
                  <a:gd name="T39" fmla="*/ 19 h 20"/>
                  <a:gd name="T40" fmla="*/ 1 w 22"/>
                  <a:gd name="T41" fmla="*/ 8 h 20"/>
                  <a:gd name="T42" fmla="*/ 0 w 22"/>
                  <a:gd name="T43" fmla="*/ 11 h 20"/>
                  <a:gd name="T44" fmla="*/ 2 w 22"/>
                  <a:gd name="T45" fmla="*/ 9 h 20"/>
                  <a:gd name="T46" fmla="*/ 2 w 22"/>
                  <a:gd name="T47" fmla="*/ 5 h 20"/>
                  <a:gd name="T48" fmla="*/ 1 w 22"/>
                  <a:gd name="T49" fmla="*/ 8 h 20"/>
                  <a:gd name="T50" fmla="*/ 22 w 22"/>
                  <a:gd name="T51" fmla="*/ 7 h 20"/>
                  <a:gd name="T52" fmla="*/ 21 w 22"/>
                  <a:gd name="T53" fmla="*/ 5 h 20"/>
                  <a:gd name="T54" fmla="*/ 20 w 22"/>
                  <a:gd name="T55" fmla="*/ 8 h 20"/>
                  <a:gd name="T56" fmla="*/ 22 w 22"/>
                  <a:gd name="T57" fmla="*/ 9 h 20"/>
                  <a:gd name="T58" fmla="*/ 22 w 22"/>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0">
                    <a:moveTo>
                      <a:pt x="9" y="11"/>
                    </a:moveTo>
                    <a:cubicBezTo>
                      <a:pt x="9" y="8"/>
                      <a:pt x="10" y="7"/>
                      <a:pt x="12" y="7"/>
                    </a:cubicBezTo>
                    <a:cubicBezTo>
                      <a:pt x="14" y="7"/>
                      <a:pt x="15" y="8"/>
                      <a:pt x="15" y="11"/>
                    </a:cubicBezTo>
                    <a:cubicBezTo>
                      <a:pt x="15" y="13"/>
                      <a:pt x="14" y="15"/>
                      <a:pt x="12" y="15"/>
                    </a:cubicBezTo>
                    <a:cubicBezTo>
                      <a:pt x="10" y="15"/>
                      <a:pt x="9" y="13"/>
                      <a:pt x="9" y="11"/>
                    </a:cubicBezTo>
                    <a:close/>
                    <a:moveTo>
                      <a:pt x="11" y="0"/>
                    </a:moveTo>
                    <a:cubicBezTo>
                      <a:pt x="11" y="0"/>
                      <a:pt x="10" y="0"/>
                      <a:pt x="9" y="0"/>
                    </a:cubicBezTo>
                    <a:cubicBezTo>
                      <a:pt x="9" y="1"/>
                      <a:pt x="10" y="1"/>
                      <a:pt x="11" y="1"/>
                    </a:cubicBezTo>
                    <a:cubicBezTo>
                      <a:pt x="13" y="1"/>
                      <a:pt x="13" y="1"/>
                      <a:pt x="14" y="0"/>
                    </a:cubicBezTo>
                    <a:cubicBezTo>
                      <a:pt x="13" y="0"/>
                      <a:pt x="12" y="0"/>
                      <a:pt x="11" y="0"/>
                    </a:cubicBezTo>
                    <a:close/>
                    <a:moveTo>
                      <a:pt x="17" y="19"/>
                    </a:moveTo>
                    <a:cubicBezTo>
                      <a:pt x="18" y="19"/>
                      <a:pt x="19" y="18"/>
                      <a:pt x="20" y="17"/>
                    </a:cubicBezTo>
                    <a:cubicBezTo>
                      <a:pt x="19" y="16"/>
                      <a:pt x="17" y="16"/>
                      <a:pt x="17" y="17"/>
                    </a:cubicBezTo>
                    <a:cubicBezTo>
                      <a:pt x="15" y="18"/>
                      <a:pt x="15" y="19"/>
                      <a:pt x="15" y="20"/>
                    </a:cubicBezTo>
                    <a:cubicBezTo>
                      <a:pt x="16" y="20"/>
                      <a:pt x="17" y="19"/>
                      <a:pt x="17" y="19"/>
                    </a:cubicBezTo>
                    <a:close/>
                    <a:moveTo>
                      <a:pt x="5" y="19"/>
                    </a:moveTo>
                    <a:cubicBezTo>
                      <a:pt x="6" y="20"/>
                      <a:pt x="6" y="20"/>
                      <a:pt x="7" y="20"/>
                    </a:cubicBezTo>
                    <a:cubicBezTo>
                      <a:pt x="7" y="19"/>
                      <a:pt x="7" y="18"/>
                      <a:pt x="6" y="18"/>
                    </a:cubicBezTo>
                    <a:cubicBezTo>
                      <a:pt x="5" y="17"/>
                      <a:pt x="4" y="16"/>
                      <a:pt x="3" y="17"/>
                    </a:cubicBezTo>
                    <a:cubicBezTo>
                      <a:pt x="4" y="18"/>
                      <a:pt x="4" y="18"/>
                      <a:pt x="5" y="19"/>
                    </a:cubicBezTo>
                    <a:close/>
                    <a:moveTo>
                      <a:pt x="1" y="8"/>
                    </a:moveTo>
                    <a:cubicBezTo>
                      <a:pt x="0" y="9"/>
                      <a:pt x="0" y="9"/>
                      <a:pt x="0" y="11"/>
                    </a:cubicBezTo>
                    <a:cubicBezTo>
                      <a:pt x="2" y="10"/>
                      <a:pt x="2" y="9"/>
                      <a:pt x="2" y="9"/>
                    </a:cubicBezTo>
                    <a:cubicBezTo>
                      <a:pt x="3" y="7"/>
                      <a:pt x="2" y="6"/>
                      <a:pt x="2" y="5"/>
                    </a:cubicBezTo>
                    <a:cubicBezTo>
                      <a:pt x="1" y="7"/>
                      <a:pt x="1" y="7"/>
                      <a:pt x="1" y="8"/>
                    </a:cubicBezTo>
                    <a:close/>
                    <a:moveTo>
                      <a:pt x="22" y="7"/>
                    </a:moveTo>
                    <a:cubicBezTo>
                      <a:pt x="22" y="6"/>
                      <a:pt x="21" y="6"/>
                      <a:pt x="21" y="5"/>
                    </a:cubicBezTo>
                    <a:cubicBezTo>
                      <a:pt x="20" y="6"/>
                      <a:pt x="20" y="7"/>
                      <a:pt x="20" y="8"/>
                    </a:cubicBezTo>
                    <a:cubicBezTo>
                      <a:pt x="20" y="9"/>
                      <a:pt x="21" y="9"/>
                      <a:pt x="22" y="9"/>
                    </a:cubicBezTo>
                    <a:cubicBezTo>
                      <a:pt x="22" y="9"/>
                      <a:pt x="22" y="8"/>
                      <a:pt x="2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6"/>
              <p:cNvSpPr>
                <a:spLocks/>
              </p:cNvSpPr>
              <p:nvPr/>
            </p:nvSpPr>
            <p:spPr bwMode="auto">
              <a:xfrm>
                <a:off x="6904" y="4033"/>
                <a:ext cx="608" cy="124"/>
              </a:xfrm>
              <a:custGeom>
                <a:avLst/>
                <a:gdLst>
                  <a:gd name="T0" fmla="*/ 94 w 304"/>
                  <a:gd name="T1" fmla="*/ 4 h 62"/>
                  <a:gd name="T2" fmla="*/ 94 w 304"/>
                  <a:gd name="T3" fmla="*/ 0 h 62"/>
                  <a:gd name="T4" fmla="*/ 41 w 304"/>
                  <a:gd name="T5" fmla="*/ 0 h 62"/>
                  <a:gd name="T6" fmla="*/ 41 w 304"/>
                  <a:gd name="T7" fmla="*/ 18 h 62"/>
                  <a:gd name="T8" fmla="*/ 0 w 304"/>
                  <a:gd name="T9" fmla="*/ 18 h 62"/>
                  <a:gd name="T10" fmla="*/ 0 w 304"/>
                  <a:gd name="T11" fmla="*/ 44 h 62"/>
                  <a:gd name="T12" fmla="*/ 49 w 304"/>
                  <a:gd name="T13" fmla="*/ 44 h 62"/>
                  <a:gd name="T14" fmla="*/ 49 w 304"/>
                  <a:gd name="T15" fmla="*/ 39 h 62"/>
                  <a:gd name="T16" fmla="*/ 94 w 304"/>
                  <a:gd name="T17" fmla="*/ 39 h 62"/>
                  <a:gd name="T18" fmla="*/ 275 w 304"/>
                  <a:gd name="T19" fmla="*/ 39 h 62"/>
                  <a:gd name="T20" fmla="*/ 275 w 304"/>
                  <a:gd name="T21" fmla="*/ 61 h 62"/>
                  <a:gd name="T22" fmla="*/ 277 w 304"/>
                  <a:gd name="T23" fmla="*/ 62 h 62"/>
                  <a:gd name="T24" fmla="*/ 278 w 304"/>
                  <a:gd name="T25" fmla="*/ 61 h 62"/>
                  <a:gd name="T26" fmla="*/ 278 w 304"/>
                  <a:gd name="T27" fmla="*/ 39 h 62"/>
                  <a:gd name="T28" fmla="*/ 304 w 304"/>
                  <a:gd name="T29" fmla="*/ 39 h 62"/>
                  <a:gd name="T30" fmla="*/ 304 w 304"/>
                  <a:gd name="T31" fmla="*/ 4 h 62"/>
                  <a:gd name="T32" fmla="*/ 94 w 304"/>
                  <a:gd name="T33"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62">
                    <a:moveTo>
                      <a:pt x="94" y="4"/>
                    </a:moveTo>
                    <a:cubicBezTo>
                      <a:pt x="94" y="0"/>
                      <a:pt x="94" y="0"/>
                      <a:pt x="94" y="0"/>
                    </a:cubicBezTo>
                    <a:cubicBezTo>
                      <a:pt x="41" y="0"/>
                      <a:pt x="41" y="0"/>
                      <a:pt x="41" y="0"/>
                    </a:cubicBezTo>
                    <a:cubicBezTo>
                      <a:pt x="41" y="18"/>
                      <a:pt x="41" y="18"/>
                      <a:pt x="41" y="18"/>
                    </a:cubicBezTo>
                    <a:cubicBezTo>
                      <a:pt x="0" y="18"/>
                      <a:pt x="0" y="18"/>
                      <a:pt x="0" y="18"/>
                    </a:cubicBezTo>
                    <a:cubicBezTo>
                      <a:pt x="0" y="44"/>
                      <a:pt x="0" y="44"/>
                      <a:pt x="0" y="44"/>
                    </a:cubicBezTo>
                    <a:cubicBezTo>
                      <a:pt x="49" y="44"/>
                      <a:pt x="49" y="44"/>
                      <a:pt x="49" y="44"/>
                    </a:cubicBezTo>
                    <a:cubicBezTo>
                      <a:pt x="49" y="39"/>
                      <a:pt x="49" y="39"/>
                      <a:pt x="49" y="39"/>
                    </a:cubicBezTo>
                    <a:cubicBezTo>
                      <a:pt x="94" y="39"/>
                      <a:pt x="94" y="39"/>
                      <a:pt x="94" y="39"/>
                    </a:cubicBezTo>
                    <a:cubicBezTo>
                      <a:pt x="275" y="39"/>
                      <a:pt x="275" y="39"/>
                      <a:pt x="275" y="39"/>
                    </a:cubicBezTo>
                    <a:cubicBezTo>
                      <a:pt x="275" y="61"/>
                      <a:pt x="275" y="61"/>
                      <a:pt x="275" y="61"/>
                    </a:cubicBezTo>
                    <a:cubicBezTo>
                      <a:pt x="275" y="61"/>
                      <a:pt x="276" y="62"/>
                      <a:pt x="277" y="62"/>
                    </a:cubicBezTo>
                    <a:cubicBezTo>
                      <a:pt x="278" y="62"/>
                      <a:pt x="278" y="61"/>
                      <a:pt x="278" y="61"/>
                    </a:cubicBezTo>
                    <a:cubicBezTo>
                      <a:pt x="278" y="39"/>
                      <a:pt x="278" y="39"/>
                      <a:pt x="278" y="39"/>
                    </a:cubicBezTo>
                    <a:cubicBezTo>
                      <a:pt x="304" y="39"/>
                      <a:pt x="304" y="39"/>
                      <a:pt x="304" y="39"/>
                    </a:cubicBezTo>
                    <a:cubicBezTo>
                      <a:pt x="304" y="4"/>
                      <a:pt x="304" y="4"/>
                      <a:pt x="304" y="4"/>
                    </a:cubicBezTo>
                    <a:lnTo>
                      <a:pt x="9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77"/>
              <p:cNvSpPr>
                <a:spLocks/>
              </p:cNvSpPr>
              <p:nvPr/>
            </p:nvSpPr>
            <p:spPr bwMode="auto">
              <a:xfrm>
                <a:off x="7024" y="3971"/>
                <a:ext cx="16" cy="8"/>
              </a:xfrm>
              <a:custGeom>
                <a:avLst/>
                <a:gdLst>
                  <a:gd name="T0" fmla="*/ 8 w 8"/>
                  <a:gd name="T1" fmla="*/ 2 h 4"/>
                  <a:gd name="T2" fmla="*/ 7 w 8"/>
                  <a:gd name="T3" fmla="*/ 4 h 4"/>
                  <a:gd name="T4" fmla="*/ 2 w 8"/>
                  <a:gd name="T5" fmla="*/ 4 h 4"/>
                  <a:gd name="T6" fmla="*/ 0 w 8"/>
                  <a:gd name="T7" fmla="*/ 2 h 4"/>
                  <a:gd name="T8" fmla="*/ 0 w 8"/>
                  <a:gd name="T9" fmla="*/ 1 h 4"/>
                  <a:gd name="T10" fmla="*/ 2 w 8"/>
                  <a:gd name="T11" fmla="*/ 0 h 4"/>
                  <a:gd name="T12" fmla="*/ 7 w 8"/>
                  <a:gd name="T13" fmla="*/ 0 h 4"/>
                  <a:gd name="T14" fmla="*/ 8 w 8"/>
                  <a:gd name="T15" fmla="*/ 1 h 4"/>
                  <a:gd name="T16" fmla="*/ 8 w 8"/>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2"/>
                    </a:moveTo>
                    <a:cubicBezTo>
                      <a:pt x="8" y="3"/>
                      <a:pt x="8" y="4"/>
                      <a:pt x="7" y="4"/>
                    </a:cubicBezTo>
                    <a:cubicBezTo>
                      <a:pt x="2" y="4"/>
                      <a:pt x="2" y="4"/>
                      <a:pt x="2" y="4"/>
                    </a:cubicBezTo>
                    <a:cubicBezTo>
                      <a:pt x="1" y="4"/>
                      <a:pt x="0" y="3"/>
                      <a:pt x="0" y="2"/>
                    </a:cubicBezTo>
                    <a:cubicBezTo>
                      <a:pt x="0" y="1"/>
                      <a:pt x="0" y="1"/>
                      <a:pt x="0" y="1"/>
                    </a:cubicBezTo>
                    <a:cubicBezTo>
                      <a:pt x="0" y="1"/>
                      <a:pt x="1" y="0"/>
                      <a:pt x="2" y="0"/>
                    </a:cubicBezTo>
                    <a:cubicBezTo>
                      <a:pt x="7" y="0"/>
                      <a:pt x="7" y="0"/>
                      <a:pt x="7" y="0"/>
                    </a:cubicBezTo>
                    <a:cubicBezTo>
                      <a:pt x="8" y="0"/>
                      <a:pt x="8" y="1"/>
                      <a:pt x="8" y="1"/>
                    </a:cubicBezTo>
                    <a:lnTo>
                      <a:pt x="8" y="2"/>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78"/>
              <p:cNvSpPr>
                <a:spLocks/>
              </p:cNvSpPr>
              <p:nvPr/>
            </p:nvSpPr>
            <p:spPr bwMode="auto">
              <a:xfrm>
                <a:off x="6900" y="3973"/>
                <a:ext cx="192" cy="138"/>
              </a:xfrm>
              <a:custGeom>
                <a:avLst/>
                <a:gdLst>
                  <a:gd name="T0" fmla="*/ 92 w 96"/>
                  <a:gd name="T1" fmla="*/ 0 h 69"/>
                  <a:gd name="T2" fmla="*/ 63 w 96"/>
                  <a:gd name="T3" fmla="*/ 0 h 69"/>
                  <a:gd name="T4" fmla="*/ 47 w 96"/>
                  <a:gd name="T5" fmla="*/ 28 h 69"/>
                  <a:gd name="T6" fmla="*/ 47 w 96"/>
                  <a:gd name="T7" fmla="*/ 28 h 69"/>
                  <a:gd name="T8" fmla="*/ 0 w 96"/>
                  <a:gd name="T9" fmla="*/ 49 h 69"/>
                  <a:gd name="T10" fmla="*/ 0 w 96"/>
                  <a:gd name="T11" fmla="*/ 65 h 69"/>
                  <a:gd name="T12" fmla="*/ 2 w 96"/>
                  <a:gd name="T13" fmla="*/ 69 h 69"/>
                  <a:gd name="T14" fmla="*/ 15 w 96"/>
                  <a:gd name="T15" fmla="*/ 69 h 69"/>
                  <a:gd name="T16" fmla="*/ 47 w 96"/>
                  <a:gd name="T17" fmla="*/ 54 h 69"/>
                  <a:gd name="T18" fmla="*/ 59 w 96"/>
                  <a:gd name="T19" fmla="*/ 65 h 69"/>
                  <a:gd name="T20" fmla="*/ 92 w 96"/>
                  <a:gd name="T21" fmla="*/ 65 h 69"/>
                  <a:gd name="T22" fmla="*/ 96 w 96"/>
                  <a:gd name="T23" fmla="*/ 61 h 69"/>
                  <a:gd name="T24" fmla="*/ 96 w 96"/>
                  <a:gd name="T25" fmla="*/ 4 h 69"/>
                  <a:gd name="T26" fmla="*/ 92 w 96"/>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9">
                    <a:moveTo>
                      <a:pt x="92" y="0"/>
                    </a:moveTo>
                    <a:cubicBezTo>
                      <a:pt x="63" y="0"/>
                      <a:pt x="63" y="0"/>
                      <a:pt x="63" y="0"/>
                    </a:cubicBezTo>
                    <a:cubicBezTo>
                      <a:pt x="57" y="0"/>
                      <a:pt x="47" y="28"/>
                      <a:pt x="47" y="28"/>
                    </a:cubicBezTo>
                    <a:cubicBezTo>
                      <a:pt x="47" y="28"/>
                      <a:pt x="47" y="28"/>
                      <a:pt x="47" y="28"/>
                    </a:cubicBezTo>
                    <a:cubicBezTo>
                      <a:pt x="39" y="29"/>
                      <a:pt x="0" y="35"/>
                      <a:pt x="0" y="49"/>
                    </a:cubicBezTo>
                    <a:cubicBezTo>
                      <a:pt x="0" y="53"/>
                      <a:pt x="0" y="63"/>
                      <a:pt x="0" y="65"/>
                    </a:cubicBezTo>
                    <a:cubicBezTo>
                      <a:pt x="0" y="68"/>
                      <a:pt x="2" y="69"/>
                      <a:pt x="2" y="69"/>
                    </a:cubicBezTo>
                    <a:cubicBezTo>
                      <a:pt x="15" y="69"/>
                      <a:pt x="15" y="69"/>
                      <a:pt x="15" y="69"/>
                    </a:cubicBezTo>
                    <a:cubicBezTo>
                      <a:pt x="25" y="47"/>
                      <a:pt x="47" y="54"/>
                      <a:pt x="47" y="54"/>
                    </a:cubicBezTo>
                    <a:cubicBezTo>
                      <a:pt x="52" y="55"/>
                      <a:pt x="57" y="61"/>
                      <a:pt x="59" y="65"/>
                    </a:cubicBezTo>
                    <a:cubicBezTo>
                      <a:pt x="92" y="65"/>
                      <a:pt x="92" y="65"/>
                      <a:pt x="92" y="65"/>
                    </a:cubicBezTo>
                    <a:cubicBezTo>
                      <a:pt x="94" y="65"/>
                      <a:pt x="96" y="63"/>
                      <a:pt x="96" y="61"/>
                    </a:cubicBezTo>
                    <a:cubicBezTo>
                      <a:pt x="96" y="4"/>
                      <a:pt x="96" y="4"/>
                      <a:pt x="96" y="4"/>
                    </a:cubicBezTo>
                    <a:cubicBezTo>
                      <a:pt x="96" y="2"/>
                      <a:pt x="94" y="0"/>
                      <a:pt x="9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79"/>
              <p:cNvSpPr>
                <a:spLocks/>
              </p:cNvSpPr>
              <p:nvPr/>
            </p:nvSpPr>
            <p:spPr bwMode="auto">
              <a:xfrm>
                <a:off x="7010" y="3985"/>
                <a:ext cx="58" cy="52"/>
              </a:xfrm>
              <a:custGeom>
                <a:avLst/>
                <a:gdLst>
                  <a:gd name="T0" fmla="*/ 29 w 29"/>
                  <a:gd name="T1" fmla="*/ 3 h 26"/>
                  <a:gd name="T2" fmla="*/ 27 w 29"/>
                  <a:gd name="T3" fmla="*/ 0 h 26"/>
                  <a:gd name="T4" fmla="*/ 10 w 29"/>
                  <a:gd name="T5" fmla="*/ 0 h 26"/>
                  <a:gd name="T6" fmla="*/ 6 w 29"/>
                  <a:gd name="T7" fmla="*/ 3 h 26"/>
                  <a:gd name="T8" fmla="*/ 1 w 29"/>
                  <a:gd name="T9" fmla="*/ 13 h 26"/>
                  <a:gd name="T10" fmla="*/ 0 w 29"/>
                  <a:gd name="T11" fmla="*/ 18 h 26"/>
                  <a:gd name="T12" fmla="*/ 0 w 29"/>
                  <a:gd name="T13" fmla="*/ 23 h 26"/>
                  <a:gd name="T14" fmla="*/ 2 w 29"/>
                  <a:gd name="T15" fmla="*/ 26 h 26"/>
                  <a:gd name="T16" fmla="*/ 19 w 29"/>
                  <a:gd name="T17" fmla="*/ 26 h 26"/>
                  <a:gd name="T18" fmla="*/ 25 w 29"/>
                  <a:gd name="T19" fmla="*/ 25 h 26"/>
                  <a:gd name="T20" fmla="*/ 29 w 29"/>
                  <a:gd name="T21" fmla="*/ 19 h 26"/>
                  <a:gd name="T22" fmla="*/ 29 w 29"/>
                  <a:gd name="T23"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6">
                    <a:moveTo>
                      <a:pt x="29" y="3"/>
                    </a:moveTo>
                    <a:cubicBezTo>
                      <a:pt x="29" y="1"/>
                      <a:pt x="28" y="0"/>
                      <a:pt x="27" y="0"/>
                    </a:cubicBezTo>
                    <a:cubicBezTo>
                      <a:pt x="10" y="0"/>
                      <a:pt x="10" y="0"/>
                      <a:pt x="10" y="0"/>
                    </a:cubicBezTo>
                    <a:cubicBezTo>
                      <a:pt x="8" y="0"/>
                      <a:pt x="6" y="1"/>
                      <a:pt x="6" y="3"/>
                    </a:cubicBezTo>
                    <a:cubicBezTo>
                      <a:pt x="1" y="13"/>
                      <a:pt x="1" y="13"/>
                      <a:pt x="1" y="13"/>
                    </a:cubicBezTo>
                    <a:cubicBezTo>
                      <a:pt x="0" y="14"/>
                      <a:pt x="0" y="17"/>
                      <a:pt x="0" y="18"/>
                    </a:cubicBezTo>
                    <a:cubicBezTo>
                      <a:pt x="0" y="23"/>
                      <a:pt x="0" y="23"/>
                      <a:pt x="0" y="23"/>
                    </a:cubicBezTo>
                    <a:cubicBezTo>
                      <a:pt x="0" y="24"/>
                      <a:pt x="1" y="26"/>
                      <a:pt x="2" y="26"/>
                    </a:cubicBezTo>
                    <a:cubicBezTo>
                      <a:pt x="19" y="26"/>
                      <a:pt x="19" y="26"/>
                      <a:pt x="19" y="26"/>
                    </a:cubicBezTo>
                    <a:cubicBezTo>
                      <a:pt x="21" y="26"/>
                      <a:pt x="23" y="25"/>
                      <a:pt x="25" y="25"/>
                    </a:cubicBezTo>
                    <a:cubicBezTo>
                      <a:pt x="25" y="25"/>
                      <a:pt x="29" y="24"/>
                      <a:pt x="29" y="19"/>
                    </a:cubicBezTo>
                    <a:cubicBezTo>
                      <a:pt x="29" y="14"/>
                      <a:pt x="29" y="3"/>
                      <a:pt x="29" y="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80"/>
              <p:cNvSpPr>
                <a:spLocks/>
              </p:cNvSpPr>
              <p:nvPr/>
            </p:nvSpPr>
            <p:spPr bwMode="auto">
              <a:xfrm>
                <a:off x="7114" y="4099"/>
                <a:ext cx="104" cy="28"/>
              </a:xfrm>
              <a:custGeom>
                <a:avLst/>
                <a:gdLst>
                  <a:gd name="T0" fmla="*/ 52 w 52"/>
                  <a:gd name="T1" fmla="*/ 7 h 14"/>
                  <a:gd name="T2" fmla="*/ 46 w 52"/>
                  <a:gd name="T3" fmla="*/ 14 h 14"/>
                  <a:gd name="T4" fmla="*/ 7 w 52"/>
                  <a:gd name="T5" fmla="*/ 14 h 14"/>
                  <a:gd name="T6" fmla="*/ 0 w 52"/>
                  <a:gd name="T7" fmla="*/ 7 h 14"/>
                  <a:gd name="T8" fmla="*/ 7 w 52"/>
                  <a:gd name="T9" fmla="*/ 0 h 14"/>
                  <a:gd name="T10" fmla="*/ 46 w 52"/>
                  <a:gd name="T11" fmla="*/ 0 h 14"/>
                  <a:gd name="T12" fmla="*/ 52 w 52"/>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52" h="14">
                    <a:moveTo>
                      <a:pt x="52" y="7"/>
                    </a:moveTo>
                    <a:cubicBezTo>
                      <a:pt x="52" y="11"/>
                      <a:pt x="49" y="14"/>
                      <a:pt x="46" y="14"/>
                    </a:cubicBezTo>
                    <a:cubicBezTo>
                      <a:pt x="7" y="14"/>
                      <a:pt x="7" y="14"/>
                      <a:pt x="7" y="14"/>
                    </a:cubicBezTo>
                    <a:cubicBezTo>
                      <a:pt x="3" y="14"/>
                      <a:pt x="0" y="11"/>
                      <a:pt x="0" y="7"/>
                    </a:cubicBezTo>
                    <a:cubicBezTo>
                      <a:pt x="0" y="4"/>
                      <a:pt x="3" y="0"/>
                      <a:pt x="7" y="0"/>
                    </a:cubicBezTo>
                    <a:cubicBezTo>
                      <a:pt x="46" y="0"/>
                      <a:pt x="46" y="0"/>
                      <a:pt x="46" y="0"/>
                    </a:cubicBezTo>
                    <a:cubicBezTo>
                      <a:pt x="49" y="0"/>
                      <a:pt x="52" y="4"/>
                      <a:pt x="52"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81"/>
              <p:cNvSpPr>
                <a:spLocks/>
              </p:cNvSpPr>
              <p:nvPr/>
            </p:nvSpPr>
            <p:spPr bwMode="auto">
              <a:xfrm>
                <a:off x="6896" y="4115"/>
                <a:ext cx="34" cy="18"/>
              </a:xfrm>
              <a:custGeom>
                <a:avLst/>
                <a:gdLst>
                  <a:gd name="T0" fmla="*/ 17 w 17"/>
                  <a:gd name="T1" fmla="*/ 7 h 9"/>
                  <a:gd name="T2" fmla="*/ 14 w 17"/>
                  <a:gd name="T3" fmla="*/ 9 h 9"/>
                  <a:gd name="T4" fmla="*/ 3 w 17"/>
                  <a:gd name="T5" fmla="*/ 9 h 9"/>
                  <a:gd name="T6" fmla="*/ 0 w 17"/>
                  <a:gd name="T7" fmla="*/ 7 h 9"/>
                  <a:gd name="T8" fmla="*/ 0 w 17"/>
                  <a:gd name="T9" fmla="*/ 3 h 9"/>
                  <a:gd name="T10" fmla="*/ 3 w 17"/>
                  <a:gd name="T11" fmla="*/ 0 h 9"/>
                  <a:gd name="T12" fmla="*/ 14 w 17"/>
                  <a:gd name="T13" fmla="*/ 0 h 9"/>
                  <a:gd name="T14" fmla="*/ 17 w 17"/>
                  <a:gd name="T15" fmla="*/ 3 h 9"/>
                  <a:gd name="T16" fmla="*/ 17 w 17"/>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
                    <a:moveTo>
                      <a:pt x="17" y="7"/>
                    </a:moveTo>
                    <a:cubicBezTo>
                      <a:pt x="17" y="8"/>
                      <a:pt x="16" y="9"/>
                      <a:pt x="14" y="9"/>
                    </a:cubicBezTo>
                    <a:cubicBezTo>
                      <a:pt x="3" y="9"/>
                      <a:pt x="3" y="9"/>
                      <a:pt x="3" y="9"/>
                    </a:cubicBezTo>
                    <a:cubicBezTo>
                      <a:pt x="1" y="9"/>
                      <a:pt x="0" y="8"/>
                      <a:pt x="0" y="7"/>
                    </a:cubicBezTo>
                    <a:cubicBezTo>
                      <a:pt x="0" y="3"/>
                      <a:pt x="0" y="3"/>
                      <a:pt x="0" y="3"/>
                    </a:cubicBezTo>
                    <a:cubicBezTo>
                      <a:pt x="0" y="2"/>
                      <a:pt x="1" y="0"/>
                      <a:pt x="3" y="0"/>
                    </a:cubicBezTo>
                    <a:cubicBezTo>
                      <a:pt x="14" y="0"/>
                      <a:pt x="14" y="0"/>
                      <a:pt x="14" y="0"/>
                    </a:cubicBezTo>
                    <a:cubicBezTo>
                      <a:pt x="16" y="0"/>
                      <a:pt x="17" y="2"/>
                      <a:pt x="17" y="3"/>
                    </a:cubicBezTo>
                    <a:lnTo>
                      <a:pt x="17"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Oval 82"/>
              <p:cNvSpPr>
                <a:spLocks noChangeArrowheads="1"/>
              </p:cNvSpPr>
              <p:nvPr/>
            </p:nvSpPr>
            <p:spPr bwMode="auto">
              <a:xfrm>
                <a:off x="6942" y="4097"/>
                <a:ext cx="74" cy="7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83"/>
              <p:cNvSpPr>
                <a:spLocks noChangeArrowheads="1"/>
              </p:cNvSpPr>
              <p:nvPr/>
            </p:nvSpPr>
            <p:spPr bwMode="auto">
              <a:xfrm>
                <a:off x="6956" y="4113"/>
                <a:ext cx="44" cy="4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84"/>
              <p:cNvSpPr>
                <a:spLocks noEditPoints="1"/>
              </p:cNvSpPr>
              <p:nvPr/>
            </p:nvSpPr>
            <p:spPr bwMode="auto">
              <a:xfrm>
                <a:off x="6966" y="4121"/>
                <a:ext cx="30" cy="28"/>
              </a:xfrm>
              <a:custGeom>
                <a:avLst/>
                <a:gdLst>
                  <a:gd name="T0" fmla="*/ 6 w 15"/>
                  <a:gd name="T1" fmla="*/ 12 h 14"/>
                  <a:gd name="T2" fmla="*/ 7 w 15"/>
                  <a:gd name="T3" fmla="*/ 11 h 14"/>
                  <a:gd name="T4" fmla="*/ 8 w 15"/>
                  <a:gd name="T5" fmla="*/ 12 h 14"/>
                  <a:gd name="T6" fmla="*/ 7 w 15"/>
                  <a:gd name="T7" fmla="*/ 14 h 14"/>
                  <a:gd name="T8" fmla="*/ 6 w 15"/>
                  <a:gd name="T9" fmla="*/ 12 h 14"/>
                  <a:gd name="T10" fmla="*/ 6 w 15"/>
                  <a:gd name="T11" fmla="*/ 1 h 14"/>
                  <a:gd name="T12" fmla="*/ 7 w 15"/>
                  <a:gd name="T13" fmla="*/ 1 h 14"/>
                  <a:gd name="T14" fmla="*/ 8 w 15"/>
                  <a:gd name="T15" fmla="*/ 1 h 14"/>
                  <a:gd name="T16" fmla="*/ 7 w 15"/>
                  <a:gd name="T17" fmla="*/ 0 h 14"/>
                  <a:gd name="T18" fmla="*/ 6 w 15"/>
                  <a:gd name="T19" fmla="*/ 1 h 14"/>
                  <a:gd name="T20" fmla="*/ 12 w 15"/>
                  <a:gd name="T21" fmla="*/ 6 h 14"/>
                  <a:gd name="T22" fmla="*/ 13 w 15"/>
                  <a:gd name="T23" fmla="*/ 7 h 14"/>
                  <a:gd name="T24" fmla="*/ 15 w 15"/>
                  <a:gd name="T25" fmla="*/ 6 h 14"/>
                  <a:gd name="T26" fmla="*/ 13 w 15"/>
                  <a:gd name="T27" fmla="*/ 5 h 14"/>
                  <a:gd name="T28" fmla="*/ 12 w 15"/>
                  <a:gd name="T29" fmla="*/ 6 h 14"/>
                  <a:gd name="T30" fmla="*/ 0 w 15"/>
                  <a:gd name="T31" fmla="*/ 6 h 14"/>
                  <a:gd name="T32" fmla="*/ 1 w 15"/>
                  <a:gd name="T33" fmla="*/ 7 h 14"/>
                  <a:gd name="T34" fmla="*/ 2 w 15"/>
                  <a:gd name="T35" fmla="*/ 6 h 14"/>
                  <a:gd name="T36" fmla="*/ 1 w 15"/>
                  <a:gd name="T37" fmla="*/ 5 h 14"/>
                  <a:gd name="T38" fmla="*/ 0 w 15"/>
                  <a:gd name="T39" fmla="*/ 6 h 14"/>
                  <a:gd name="T40" fmla="*/ 12 w 15"/>
                  <a:gd name="T41" fmla="*/ 9 h 14"/>
                  <a:gd name="T42" fmla="*/ 11 w 15"/>
                  <a:gd name="T43" fmla="*/ 9 h 14"/>
                  <a:gd name="T44" fmla="*/ 11 w 15"/>
                  <a:gd name="T45" fmla="*/ 11 h 14"/>
                  <a:gd name="T46" fmla="*/ 12 w 15"/>
                  <a:gd name="T47" fmla="*/ 11 h 14"/>
                  <a:gd name="T48" fmla="*/ 12 w 15"/>
                  <a:gd name="T49" fmla="*/ 9 h 14"/>
                  <a:gd name="T50" fmla="*/ 2 w 15"/>
                  <a:gd name="T51" fmla="*/ 2 h 14"/>
                  <a:gd name="T52" fmla="*/ 4 w 15"/>
                  <a:gd name="T53" fmla="*/ 2 h 14"/>
                  <a:gd name="T54" fmla="*/ 4 w 15"/>
                  <a:gd name="T55" fmla="*/ 2 h 14"/>
                  <a:gd name="T56" fmla="*/ 2 w 15"/>
                  <a:gd name="T57" fmla="*/ 2 h 14"/>
                  <a:gd name="T58" fmla="*/ 11 w 15"/>
                  <a:gd name="T59" fmla="*/ 2 h 14"/>
                  <a:gd name="T60" fmla="*/ 11 w 15"/>
                  <a:gd name="T61" fmla="*/ 2 h 14"/>
                  <a:gd name="T62" fmla="*/ 12 w 15"/>
                  <a:gd name="T63" fmla="*/ 2 h 14"/>
                  <a:gd name="T64" fmla="*/ 12 w 15"/>
                  <a:gd name="T65" fmla="*/ 2 h 14"/>
                  <a:gd name="T66" fmla="*/ 11 w 15"/>
                  <a:gd name="T67" fmla="*/ 2 h 14"/>
                  <a:gd name="T68" fmla="*/ 4 w 15"/>
                  <a:gd name="T69" fmla="*/ 11 h 14"/>
                  <a:gd name="T70" fmla="*/ 4 w 15"/>
                  <a:gd name="T71" fmla="*/ 9 h 14"/>
                  <a:gd name="T72" fmla="*/ 2 w 15"/>
                  <a:gd name="T73" fmla="*/ 9 h 14"/>
                  <a:gd name="T74" fmla="*/ 2 w 15"/>
                  <a:gd name="T75" fmla="*/ 11 h 14"/>
                  <a:gd name="T76" fmla="*/ 4 w 15"/>
                  <a:gd name="T7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14">
                    <a:moveTo>
                      <a:pt x="6" y="12"/>
                    </a:moveTo>
                    <a:cubicBezTo>
                      <a:pt x="6" y="11"/>
                      <a:pt x="7" y="11"/>
                      <a:pt x="7" y="11"/>
                    </a:cubicBezTo>
                    <a:cubicBezTo>
                      <a:pt x="7" y="11"/>
                      <a:pt x="8" y="11"/>
                      <a:pt x="8" y="12"/>
                    </a:cubicBezTo>
                    <a:cubicBezTo>
                      <a:pt x="8" y="13"/>
                      <a:pt x="7" y="14"/>
                      <a:pt x="7" y="14"/>
                    </a:cubicBezTo>
                    <a:cubicBezTo>
                      <a:pt x="7" y="14"/>
                      <a:pt x="6" y="13"/>
                      <a:pt x="6" y="12"/>
                    </a:cubicBezTo>
                    <a:close/>
                    <a:moveTo>
                      <a:pt x="6" y="1"/>
                    </a:moveTo>
                    <a:cubicBezTo>
                      <a:pt x="6" y="1"/>
                      <a:pt x="7" y="1"/>
                      <a:pt x="7" y="1"/>
                    </a:cubicBezTo>
                    <a:cubicBezTo>
                      <a:pt x="7" y="1"/>
                      <a:pt x="8" y="1"/>
                      <a:pt x="8" y="1"/>
                    </a:cubicBezTo>
                    <a:cubicBezTo>
                      <a:pt x="8" y="0"/>
                      <a:pt x="7" y="0"/>
                      <a:pt x="7" y="0"/>
                    </a:cubicBezTo>
                    <a:cubicBezTo>
                      <a:pt x="7" y="0"/>
                      <a:pt x="6" y="0"/>
                      <a:pt x="6" y="1"/>
                    </a:cubicBezTo>
                    <a:close/>
                    <a:moveTo>
                      <a:pt x="12" y="6"/>
                    </a:moveTo>
                    <a:cubicBezTo>
                      <a:pt x="12" y="6"/>
                      <a:pt x="13" y="7"/>
                      <a:pt x="13" y="7"/>
                    </a:cubicBezTo>
                    <a:cubicBezTo>
                      <a:pt x="14" y="7"/>
                      <a:pt x="15" y="6"/>
                      <a:pt x="15" y="6"/>
                    </a:cubicBezTo>
                    <a:cubicBezTo>
                      <a:pt x="15" y="6"/>
                      <a:pt x="14" y="5"/>
                      <a:pt x="13" y="5"/>
                    </a:cubicBezTo>
                    <a:cubicBezTo>
                      <a:pt x="13" y="5"/>
                      <a:pt x="12" y="6"/>
                      <a:pt x="12" y="6"/>
                    </a:cubicBezTo>
                    <a:close/>
                    <a:moveTo>
                      <a:pt x="0" y="6"/>
                    </a:moveTo>
                    <a:cubicBezTo>
                      <a:pt x="0" y="6"/>
                      <a:pt x="0" y="7"/>
                      <a:pt x="1" y="7"/>
                    </a:cubicBezTo>
                    <a:cubicBezTo>
                      <a:pt x="2" y="7"/>
                      <a:pt x="2" y="6"/>
                      <a:pt x="2" y="6"/>
                    </a:cubicBezTo>
                    <a:cubicBezTo>
                      <a:pt x="2" y="6"/>
                      <a:pt x="2" y="5"/>
                      <a:pt x="1" y="5"/>
                    </a:cubicBezTo>
                    <a:cubicBezTo>
                      <a:pt x="0" y="5"/>
                      <a:pt x="0" y="6"/>
                      <a:pt x="0" y="6"/>
                    </a:cubicBezTo>
                    <a:close/>
                    <a:moveTo>
                      <a:pt x="12" y="9"/>
                    </a:moveTo>
                    <a:cubicBezTo>
                      <a:pt x="11" y="9"/>
                      <a:pt x="11" y="9"/>
                      <a:pt x="11" y="9"/>
                    </a:cubicBezTo>
                    <a:cubicBezTo>
                      <a:pt x="11" y="10"/>
                      <a:pt x="11" y="11"/>
                      <a:pt x="11" y="11"/>
                    </a:cubicBezTo>
                    <a:cubicBezTo>
                      <a:pt x="11" y="12"/>
                      <a:pt x="11" y="12"/>
                      <a:pt x="12" y="11"/>
                    </a:cubicBezTo>
                    <a:cubicBezTo>
                      <a:pt x="12" y="11"/>
                      <a:pt x="12" y="10"/>
                      <a:pt x="12" y="9"/>
                    </a:cubicBezTo>
                    <a:close/>
                    <a:moveTo>
                      <a:pt x="2" y="2"/>
                    </a:moveTo>
                    <a:cubicBezTo>
                      <a:pt x="3" y="3"/>
                      <a:pt x="4" y="3"/>
                      <a:pt x="4" y="2"/>
                    </a:cubicBezTo>
                    <a:cubicBezTo>
                      <a:pt x="4" y="2"/>
                      <a:pt x="4" y="2"/>
                      <a:pt x="4" y="2"/>
                    </a:cubicBezTo>
                    <a:cubicBezTo>
                      <a:pt x="4" y="1"/>
                      <a:pt x="3" y="1"/>
                      <a:pt x="2" y="2"/>
                    </a:cubicBezTo>
                    <a:close/>
                    <a:moveTo>
                      <a:pt x="11" y="2"/>
                    </a:moveTo>
                    <a:cubicBezTo>
                      <a:pt x="11" y="2"/>
                      <a:pt x="11" y="2"/>
                      <a:pt x="11" y="2"/>
                    </a:cubicBezTo>
                    <a:cubicBezTo>
                      <a:pt x="11" y="3"/>
                      <a:pt x="11" y="3"/>
                      <a:pt x="12" y="2"/>
                    </a:cubicBezTo>
                    <a:cubicBezTo>
                      <a:pt x="12" y="2"/>
                      <a:pt x="12" y="2"/>
                      <a:pt x="12" y="2"/>
                    </a:cubicBezTo>
                    <a:cubicBezTo>
                      <a:pt x="11" y="1"/>
                      <a:pt x="11" y="1"/>
                      <a:pt x="11" y="2"/>
                    </a:cubicBezTo>
                    <a:close/>
                    <a:moveTo>
                      <a:pt x="4" y="11"/>
                    </a:moveTo>
                    <a:cubicBezTo>
                      <a:pt x="4" y="11"/>
                      <a:pt x="4" y="10"/>
                      <a:pt x="4" y="9"/>
                    </a:cubicBezTo>
                    <a:cubicBezTo>
                      <a:pt x="4" y="9"/>
                      <a:pt x="3" y="9"/>
                      <a:pt x="2" y="9"/>
                    </a:cubicBezTo>
                    <a:cubicBezTo>
                      <a:pt x="2" y="10"/>
                      <a:pt x="2" y="11"/>
                      <a:pt x="2" y="11"/>
                    </a:cubicBezTo>
                    <a:cubicBezTo>
                      <a:pt x="3" y="12"/>
                      <a:pt x="4" y="12"/>
                      <a:pt x="4"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85"/>
              <p:cNvSpPr>
                <a:spLocks noEditPoints="1"/>
              </p:cNvSpPr>
              <p:nvPr/>
            </p:nvSpPr>
            <p:spPr bwMode="auto">
              <a:xfrm>
                <a:off x="6956" y="4113"/>
                <a:ext cx="44" cy="40"/>
              </a:xfrm>
              <a:custGeom>
                <a:avLst/>
                <a:gdLst>
                  <a:gd name="T0" fmla="*/ 9 w 22"/>
                  <a:gd name="T1" fmla="*/ 11 h 20"/>
                  <a:gd name="T2" fmla="*/ 12 w 22"/>
                  <a:gd name="T3" fmla="*/ 7 h 20"/>
                  <a:gd name="T4" fmla="*/ 16 w 22"/>
                  <a:gd name="T5" fmla="*/ 11 h 20"/>
                  <a:gd name="T6" fmla="*/ 12 w 22"/>
                  <a:gd name="T7" fmla="*/ 15 h 20"/>
                  <a:gd name="T8" fmla="*/ 9 w 22"/>
                  <a:gd name="T9" fmla="*/ 11 h 20"/>
                  <a:gd name="T10" fmla="*/ 11 w 22"/>
                  <a:gd name="T11" fmla="*/ 0 h 20"/>
                  <a:gd name="T12" fmla="*/ 9 w 22"/>
                  <a:gd name="T13" fmla="*/ 0 h 20"/>
                  <a:gd name="T14" fmla="*/ 11 w 22"/>
                  <a:gd name="T15" fmla="*/ 1 h 20"/>
                  <a:gd name="T16" fmla="*/ 14 w 22"/>
                  <a:gd name="T17" fmla="*/ 0 h 20"/>
                  <a:gd name="T18" fmla="*/ 11 w 22"/>
                  <a:gd name="T19" fmla="*/ 0 h 20"/>
                  <a:gd name="T20" fmla="*/ 18 w 22"/>
                  <a:gd name="T21" fmla="*/ 19 h 20"/>
                  <a:gd name="T22" fmla="*/ 20 w 22"/>
                  <a:gd name="T23" fmla="*/ 17 h 20"/>
                  <a:gd name="T24" fmla="*/ 17 w 22"/>
                  <a:gd name="T25" fmla="*/ 17 h 20"/>
                  <a:gd name="T26" fmla="*/ 16 w 22"/>
                  <a:gd name="T27" fmla="*/ 20 h 20"/>
                  <a:gd name="T28" fmla="*/ 18 w 22"/>
                  <a:gd name="T29" fmla="*/ 19 h 20"/>
                  <a:gd name="T30" fmla="*/ 5 w 22"/>
                  <a:gd name="T31" fmla="*/ 19 h 20"/>
                  <a:gd name="T32" fmla="*/ 7 w 22"/>
                  <a:gd name="T33" fmla="*/ 20 h 20"/>
                  <a:gd name="T34" fmla="*/ 6 w 22"/>
                  <a:gd name="T35" fmla="*/ 18 h 20"/>
                  <a:gd name="T36" fmla="*/ 3 w 22"/>
                  <a:gd name="T37" fmla="*/ 17 h 20"/>
                  <a:gd name="T38" fmla="*/ 5 w 22"/>
                  <a:gd name="T39" fmla="*/ 19 h 20"/>
                  <a:gd name="T40" fmla="*/ 1 w 22"/>
                  <a:gd name="T41" fmla="*/ 8 h 20"/>
                  <a:gd name="T42" fmla="*/ 0 w 22"/>
                  <a:gd name="T43" fmla="*/ 11 h 20"/>
                  <a:gd name="T44" fmla="*/ 3 w 22"/>
                  <a:gd name="T45" fmla="*/ 9 h 20"/>
                  <a:gd name="T46" fmla="*/ 2 w 22"/>
                  <a:gd name="T47" fmla="*/ 5 h 20"/>
                  <a:gd name="T48" fmla="*/ 1 w 22"/>
                  <a:gd name="T49" fmla="*/ 8 h 20"/>
                  <a:gd name="T50" fmla="*/ 22 w 22"/>
                  <a:gd name="T51" fmla="*/ 7 h 20"/>
                  <a:gd name="T52" fmla="*/ 21 w 22"/>
                  <a:gd name="T53" fmla="*/ 5 h 20"/>
                  <a:gd name="T54" fmla="*/ 20 w 22"/>
                  <a:gd name="T55" fmla="*/ 8 h 20"/>
                  <a:gd name="T56" fmla="*/ 22 w 22"/>
                  <a:gd name="T57" fmla="*/ 9 h 20"/>
                  <a:gd name="T58" fmla="*/ 22 w 22"/>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0">
                    <a:moveTo>
                      <a:pt x="9" y="11"/>
                    </a:moveTo>
                    <a:cubicBezTo>
                      <a:pt x="9" y="8"/>
                      <a:pt x="10" y="7"/>
                      <a:pt x="12" y="7"/>
                    </a:cubicBezTo>
                    <a:cubicBezTo>
                      <a:pt x="14" y="7"/>
                      <a:pt x="16" y="8"/>
                      <a:pt x="16" y="11"/>
                    </a:cubicBezTo>
                    <a:cubicBezTo>
                      <a:pt x="16" y="13"/>
                      <a:pt x="14" y="15"/>
                      <a:pt x="12" y="15"/>
                    </a:cubicBezTo>
                    <a:cubicBezTo>
                      <a:pt x="10" y="15"/>
                      <a:pt x="9" y="13"/>
                      <a:pt x="9" y="11"/>
                    </a:cubicBezTo>
                    <a:close/>
                    <a:moveTo>
                      <a:pt x="11" y="0"/>
                    </a:moveTo>
                    <a:cubicBezTo>
                      <a:pt x="11" y="0"/>
                      <a:pt x="10" y="0"/>
                      <a:pt x="9" y="0"/>
                    </a:cubicBezTo>
                    <a:cubicBezTo>
                      <a:pt x="9" y="1"/>
                      <a:pt x="10" y="1"/>
                      <a:pt x="11" y="1"/>
                    </a:cubicBezTo>
                    <a:cubicBezTo>
                      <a:pt x="13" y="1"/>
                      <a:pt x="13" y="1"/>
                      <a:pt x="14" y="0"/>
                    </a:cubicBezTo>
                    <a:cubicBezTo>
                      <a:pt x="13" y="0"/>
                      <a:pt x="12" y="0"/>
                      <a:pt x="11" y="0"/>
                    </a:cubicBezTo>
                    <a:close/>
                    <a:moveTo>
                      <a:pt x="18" y="19"/>
                    </a:moveTo>
                    <a:cubicBezTo>
                      <a:pt x="18" y="19"/>
                      <a:pt x="19" y="18"/>
                      <a:pt x="20" y="17"/>
                    </a:cubicBezTo>
                    <a:cubicBezTo>
                      <a:pt x="19" y="16"/>
                      <a:pt x="18" y="16"/>
                      <a:pt x="17" y="17"/>
                    </a:cubicBezTo>
                    <a:cubicBezTo>
                      <a:pt x="16" y="18"/>
                      <a:pt x="16" y="19"/>
                      <a:pt x="16" y="20"/>
                    </a:cubicBezTo>
                    <a:cubicBezTo>
                      <a:pt x="16" y="20"/>
                      <a:pt x="17" y="19"/>
                      <a:pt x="18" y="19"/>
                    </a:cubicBezTo>
                    <a:close/>
                    <a:moveTo>
                      <a:pt x="5" y="19"/>
                    </a:moveTo>
                    <a:cubicBezTo>
                      <a:pt x="6" y="20"/>
                      <a:pt x="7" y="20"/>
                      <a:pt x="7" y="20"/>
                    </a:cubicBezTo>
                    <a:cubicBezTo>
                      <a:pt x="7" y="19"/>
                      <a:pt x="7" y="18"/>
                      <a:pt x="6" y="18"/>
                    </a:cubicBezTo>
                    <a:cubicBezTo>
                      <a:pt x="5" y="17"/>
                      <a:pt x="5" y="16"/>
                      <a:pt x="3" y="17"/>
                    </a:cubicBezTo>
                    <a:cubicBezTo>
                      <a:pt x="4" y="18"/>
                      <a:pt x="5" y="18"/>
                      <a:pt x="5" y="19"/>
                    </a:cubicBezTo>
                    <a:close/>
                    <a:moveTo>
                      <a:pt x="1" y="8"/>
                    </a:moveTo>
                    <a:cubicBezTo>
                      <a:pt x="0" y="9"/>
                      <a:pt x="0" y="9"/>
                      <a:pt x="0" y="11"/>
                    </a:cubicBezTo>
                    <a:cubicBezTo>
                      <a:pt x="2" y="10"/>
                      <a:pt x="3" y="9"/>
                      <a:pt x="3" y="9"/>
                    </a:cubicBezTo>
                    <a:cubicBezTo>
                      <a:pt x="3" y="7"/>
                      <a:pt x="3" y="6"/>
                      <a:pt x="2" y="5"/>
                    </a:cubicBezTo>
                    <a:cubicBezTo>
                      <a:pt x="1" y="7"/>
                      <a:pt x="1" y="7"/>
                      <a:pt x="1" y="8"/>
                    </a:cubicBezTo>
                    <a:close/>
                    <a:moveTo>
                      <a:pt x="22" y="7"/>
                    </a:moveTo>
                    <a:cubicBezTo>
                      <a:pt x="22" y="6"/>
                      <a:pt x="21" y="6"/>
                      <a:pt x="21" y="5"/>
                    </a:cubicBezTo>
                    <a:cubicBezTo>
                      <a:pt x="20" y="6"/>
                      <a:pt x="20" y="7"/>
                      <a:pt x="20" y="8"/>
                    </a:cubicBezTo>
                    <a:cubicBezTo>
                      <a:pt x="20" y="9"/>
                      <a:pt x="21" y="9"/>
                      <a:pt x="22" y="9"/>
                    </a:cubicBezTo>
                    <a:cubicBezTo>
                      <a:pt x="22" y="9"/>
                      <a:pt x="22" y="8"/>
                      <a:pt x="2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86"/>
              <p:cNvSpPr>
                <a:spLocks noChangeArrowheads="1"/>
              </p:cNvSpPr>
              <p:nvPr/>
            </p:nvSpPr>
            <p:spPr bwMode="auto">
              <a:xfrm>
                <a:off x="7520" y="4081"/>
                <a:ext cx="14" cy="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87"/>
              <p:cNvSpPr>
                <a:spLocks/>
              </p:cNvSpPr>
              <p:nvPr/>
            </p:nvSpPr>
            <p:spPr bwMode="auto">
              <a:xfrm>
                <a:off x="6904" y="4083"/>
                <a:ext cx="24" cy="10"/>
              </a:xfrm>
              <a:custGeom>
                <a:avLst/>
                <a:gdLst>
                  <a:gd name="T0" fmla="*/ 12 w 12"/>
                  <a:gd name="T1" fmla="*/ 3 h 5"/>
                  <a:gd name="T2" fmla="*/ 9 w 12"/>
                  <a:gd name="T3" fmla="*/ 0 h 5"/>
                  <a:gd name="T4" fmla="*/ 3 w 12"/>
                  <a:gd name="T5" fmla="*/ 0 h 5"/>
                  <a:gd name="T6" fmla="*/ 0 w 12"/>
                  <a:gd name="T7" fmla="*/ 3 h 5"/>
                  <a:gd name="T8" fmla="*/ 3 w 12"/>
                  <a:gd name="T9" fmla="*/ 5 h 5"/>
                  <a:gd name="T10" fmla="*/ 9 w 12"/>
                  <a:gd name="T11" fmla="*/ 5 h 5"/>
                  <a:gd name="T12" fmla="*/ 12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12" y="3"/>
                    </a:moveTo>
                    <a:cubicBezTo>
                      <a:pt x="12" y="2"/>
                      <a:pt x="10" y="0"/>
                      <a:pt x="9" y="0"/>
                    </a:cubicBezTo>
                    <a:cubicBezTo>
                      <a:pt x="3" y="0"/>
                      <a:pt x="3" y="0"/>
                      <a:pt x="3" y="0"/>
                    </a:cubicBezTo>
                    <a:cubicBezTo>
                      <a:pt x="1" y="0"/>
                      <a:pt x="0" y="2"/>
                      <a:pt x="0" y="3"/>
                    </a:cubicBezTo>
                    <a:cubicBezTo>
                      <a:pt x="0" y="5"/>
                      <a:pt x="1" y="5"/>
                      <a:pt x="3" y="5"/>
                    </a:cubicBezTo>
                    <a:cubicBezTo>
                      <a:pt x="9" y="5"/>
                      <a:pt x="9" y="5"/>
                      <a:pt x="9" y="5"/>
                    </a:cubicBezTo>
                    <a:cubicBezTo>
                      <a:pt x="10" y="5"/>
                      <a:pt x="12" y="5"/>
                      <a:pt x="12" y="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88"/>
              <p:cNvSpPr>
                <a:spLocks/>
              </p:cNvSpPr>
              <p:nvPr/>
            </p:nvSpPr>
            <p:spPr bwMode="auto">
              <a:xfrm>
                <a:off x="7024" y="3979"/>
                <a:ext cx="8" cy="66"/>
              </a:xfrm>
              <a:custGeom>
                <a:avLst/>
                <a:gdLst>
                  <a:gd name="T0" fmla="*/ 4 w 4"/>
                  <a:gd name="T1" fmla="*/ 18 h 33"/>
                  <a:gd name="T2" fmla="*/ 4 w 4"/>
                  <a:gd name="T3" fmla="*/ 4 h 33"/>
                  <a:gd name="T4" fmla="*/ 1 w 4"/>
                  <a:gd name="T5" fmla="*/ 5 h 33"/>
                  <a:gd name="T6" fmla="*/ 1 w 4"/>
                  <a:gd name="T7" fmla="*/ 1 h 33"/>
                  <a:gd name="T8" fmla="*/ 1 w 4"/>
                  <a:gd name="T9" fmla="*/ 0 h 33"/>
                  <a:gd name="T10" fmla="*/ 0 w 4"/>
                  <a:gd name="T11" fmla="*/ 1 h 33"/>
                  <a:gd name="T12" fmla="*/ 0 w 4"/>
                  <a:gd name="T13" fmla="*/ 32 h 33"/>
                  <a:gd name="T14" fmla="*/ 1 w 4"/>
                  <a:gd name="T15" fmla="*/ 33 h 33"/>
                  <a:gd name="T16" fmla="*/ 1 w 4"/>
                  <a:gd name="T17" fmla="*/ 32 h 33"/>
                  <a:gd name="T18" fmla="*/ 1 w 4"/>
                  <a:gd name="T19" fmla="*/ 26 h 33"/>
                  <a:gd name="T20" fmla="*/ 4 w 4"/>
                  <a:gd name="T21" fmla="*/ 27 h 33"/>
                  <a:gd name="T22" fmla="*/ 4 w 4"/>
                  <a:gd name="T23" fmla="*/ 19 h 33"/>
                  <a:gd name="T24" fmla="*/ 1 w 4"/>
                  <a:gd name="T25" fmla="*/ 22 h 33"/>
                  <a:gd name="T26" fmla="*/ 1 w 4"/>
                  <a:gd name="T27" fmla="*/ 16 h 33"/>
                  <a:gd name="T28" fmla="*/ 4 w 4"/>
                  <a:gd name="T29"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3">
                    <a:moveTo>
                      <a:pt x="4" y="18"/>
                    </a:moveTo>
                    <a:cubicBezTo>
                      <a:pt x="4" y="4"/>
                      <a:pt x="4" y="4"/>
                      <a:pt x="4" y="4"/>
                    </a:cubicBezTo>
                    <a:cubicBezTo>
                      <a:pt x="3" y="4"/>
                      <a:pt x="1" y="5"/>
                      <a:pt x="1" y="5"/>
                    </a:cubicBezTo>
                    <a:cubicBezTo>
                      <a:pt x="1" y="1"/>
                      <a:pt x="1" y="1"/>
                      <a:pt x="1" y="1"/>
                    </a:cubicBezTo>
                    <a:cubicBezTo>
                      <a:pt x="1" y="0"/>
                      <a:pt x="1" y="0"/>
                      <a:pt x="1" y="0"/>
                    </a:cubicBezTo>
                    <a:cubicBezTo>
                      <a:pt x="1" y="0"/>
                      <a:pt x="0" y="0"/>
                      <a:pt x="0" y="1"/>
                    </a:cubicBezTo>
                    <a:cubicBezTo>
                      <a:pt x="0" y="32"/>
                      <a:pt x="0" y="32"/>
                      <a:pt x="0" y="32"/>
                    </a:cubicBezTo>
                    <a:cubicBezTo>
                      <a:pt x="0" y="33"/>
                      <a:pt x="1" y="33"/>
                      <a:pt x="1" y="33"/>
                    </a:cubicBezTo>
                    <a:cubicBezTo>
                      <a:pt x="1" y="33"/>
                      <a:pt x="1" y="33"/>
                      <a:pt x="1" y="32"/>
                    </a:cubicBezTo>
                    <a:cubicBezTo>
                      <a:pt x="1" y="26"/>
                      <a:pt x="1" y="26"/>
                      <a:pt x="1" y="26"/>
                    </a:cubicBezTo>
                    <a:cubicBezTo>
                      <a:pt x="1" y="26"/>
                      <a:pt x="3" y="27"/>
                      <a:pt x="4" y="27"/>
                    </a:cubicBezTo>
                    <a:cubicBezTo>
                      <a:pt x="4" y="19"/>
                      <a:pt x="4" y="19"/>
                      <a:pt x="4" y="19"/>
                    </a:cubicBezTo>
                    <a:cubicBezTo>
                      <a:pt x="3" y="19"/>
                      <a:pt x="1" y="20"/>
                      <a:pt x="1" y="22"/>
                    </a:cubicBezTo>
                    <a:cubicBezTo>
                      <a:pt x="1" y="16"/>
                      <a:pt x="1" y="16"/>
                      <a:pt x="1" y="16"/>
                    </a:cubicBezTo>
                    <a:cubicBezTo>
                      <a:pt x="1" y="17"/>
                      <a:pt x="3" y="18"/>
                      <a:pt x="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89"/>
              <p:cNvSpPr>
                <a:spLocks/>
              </p:cNvSpPr>
              <p:nvPr/>
            </p:nvSpPr>
            <p:spPr bwMode="auto">
              <a:xfrm>
                <a:off x="7030" y="4107"/>
                <a:ext cx="66" cy="36"/>
              </a:xfrm>
              <a:custGeom>
                <a:avLst/>
                <a:gdLst>
                  <a:gd name="T0" fmla="*/ 0 w 33"/>
                  <a:gd name="T1" fmla="*/ 3 h 18"/>
                  <a:gd name="T2" fmla="*/ 3 w 33"/>
                  <a:gd name="T3" fmla="*/ 0 h 18"/>
                  <a:gd name="T4" fmla="*/ 31 w 33"/>
                  <a:gd name="T5" fmla="*/ 0 h 18"/>
                  <a:gd name="T6" fmla="*/ 33 w 33"/>
                  <a:gd name="T7" fmla="*/ 3 h 18"/>
                  <a:gd name="T8" fmla="*/ 33 w 33"/>
                  <a:gd name="T9" fmla="*/ 15 h 18"/>
                  <a:gd name="T10" fmla="*/ 31 w 33"/>
                  <a:gd name="T11" fmla="*/ 18 h 18"/>
                  <a:gd name="T12" fmla="*/ 3 w 33"/>
                  <a:gd name="T13" fmla="*/ 18 h 18"/>
                  <a:gd name="T14" fmla="*/ 0 w 33"/>
                  <a:gd name="T15" fmla="*/ 15 h 18"/>
                  <a:gd name="T16" fmla="*/ 0 w 33"/>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8">
                    <a:moveTo>
                      <a:pt x="0" y="3"/>
                    </a:moveTo>
                    <a:cubicBezTo>
                      <a:pt x="0" y="2"/>
                      <a:pt x="1" y="0"/>
                      <a:pt x="3" y="0"/>
                    </a:cubicBezTo>
                    <a:cubicBezTo>
                      <a:pt x="31" y="0"/>
                      <a:pt x="31" y="0"/>
                      <a:pt x="31" y="0"/>
                    </a:cubicBezTo>
                    <a:cubicBezTo>
                      <a:pt x="32" y="0"/>
                      <a:pt x="33" y="2"/>
                      <a:pt x="33" y="3"/>
                    </a:cubicBezTo>
                    <a:cubicBezTo>
                      <a:pt x="33" y="15"/>
                      <a:pt x="33" y="15"/>
                      <a:pt x="33" y="15"/>
                    </a:cubicBezTo>
                    <a:cubicBezTo>
                      <a:pt x="33" y="17"/>
                      <a:pt x="32" y="18"/>
                      <a:pt x="31" y="18"/>
                    </a:cubicBezTo>
                    <a:cubicBezTo>
                      <a:pt x="3" y="18"/>
                      <a:pt x="3" y="18"/>
                      <a:pt x="3" y="18"/>
                    </a:cubicBezTo>
                    <a:cubicBezTo>
                      <a:pt x="1" y="18"/>
                      <a:pt x="0" y="17"/>
                      <a:pt x="0" y="15"/>
                    </a:cubicBez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90"/>
              <p:cNvSpPr>
                <a:spLocks noEditPoints="1"/>
              </p:cNvSpPr>
              <p:nvPr/>
            </p:nvSpPr>
            <p:spPr bwMode="auto">
              <a:xfrm>
                <a:off x="7040" y="4107"/>
                <a:ext cx="48" cy="36"/>
              </a:xfrm>
              <a:custGeom>
                <a:avLst/>
                <a:gdLst>
                  <a:gd name="T0" fmla="*/ 0 w 48"/>
                  <a:gd name="T1" fmla="*/ 0 h 36"/>
                  <a:gd name="T2" fmla="*/ 6 w 48"/>
                  <a:gd name="T3" fmla="*/ 0 h 36"/>
                  <a:gd name="T4" fmla="*/ 6 w 48"/>
                  <a:gd name="T5" fmla="*/ 36 h 36"/>
                  <a:gd name="T6" fmla="*/ 0 w 48"/>
                  <a:gd name="T7" fmla="*/ 36 h 36"/>
                  <a:gd name="T8" fmla="*/ 0 w 48"/>
                  <a:gd name="T9" fmla="*/ 0 h 36"/>
                  <a:gd name="T10" fmla="*/ 38 w 48"/>
                  <a:gd name="T11" fmla="*/ 0 h 36"/>
                  <a:gd name="T12" fmla="*/ 38 w 48"/>
                  <a:gd name="T13" fmla="*/ 36 h 36"/>
                  <a:gd name="T14" fmla="*/ 48 w 48"/>
                  <a:gd name="T15" fmla="*/ 36 h 36"/>
                  <a:gd name="T16" fmla="*/ 48 w 48"/>
                  <a:gd name="T17" fmla="*/ 0 h 36"/>
                  <a:gd name="T18" fmla="*/ 38 w 4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6">
                    <a:moveTo>
                      <a:pt x="0" y="0"/>
                    </a:moveTo>
                    <a:lnTo>
                      <a:pt x="6" y="0"/>
                    </a:lnTo>
                    <a:lnTo>
                      <a:pt x="6" y="36"/>
                    </a:lnTo>
                    <a:lnTo>
                      <a:pt x="0" y="36"/>
                    </a:lnTo>
                    <a:lnTo>
                      <a:pt x="0" y="0"/>
                    </a:lnTo>
                    <a:close/>
                    <a:moveTo>
                      <a:pt x="38" y="0"/>
                    </a:moveTo>
                    <a:lnTo>
                      <a:pt x="38" y="36"/>
                    </a:lnTo>
                    <a:lnTo>
                      <a:pt x="48" y="36"/>
                    </a:lnTo>
                    <a:lnTo>
                      <a:pt x="48" y="0"/>
                    </a:lnTo>
                    <a:lnTo>
                      <a:pt x="3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91"/>
              <p:cNvSpPr>
                <a:spLocks noChangeArrowheads="1"/>
              </p:cNvSpPr>
              <p:nvPr/>
            </p:nvSpPr>
            <p:spPr bwMode="auto">
              <a:xfrm>
                <a:off x="7114" y="3833"/>
                <a:ext cx="406" cy="2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92"/>
              <p:cNvSpPr>
                <a:spLocks/>
              </p:cNvSpPr>
              <p:nvPr/>
            </p:nvSpPr>
            <p:spPr bwMode="auto">
              <a:xfrm>
                <a:off x="7096" y="3833"/>
                <a:ext cx="18" cy="260"/>
              </a:xfrm>
              <a:custGeom>
                <a:avLst/>
                <a:gdLst>
                  <a:gd name="T0" fmla="*/ 9 w 9"/>
                  <a:gd name="T1" fmla="*/ 0 h 130"/>
                  <a:gd name="T2" fmla="*/ 0 w 9"/>
                  <a:gd name="T3" fmla="*/ 10 h 130"/>
                  <a:gd name="T4" fmla="*/ 0 w 9"/>
                  <a:gd name="T5" fmla="*/ 122 h 130"/>
                  <a:gd name="T6" fmla="*/ 9 w 9"/>
                  <a:gd name="T7" fmla="*/ 130 h 130"/>
                  <a:gd name="T8" fmla="*/ 9 w 9"/>
                  <a:gd name="T9" fmla="*/ 130 h 130"/>
                  <a:gd name="T10" fmla="*/ 9 w 9"/>
                  <a:gd name="T11" fmla="*/ 0 h 130"/>
                </a:gdLst>
                <a:ahLst/>
                <a:cxnLst>
                  <a:cxn ang="0">
                    <a:pos x="T0" y="T1"/>
                  </a:cxn>
                  <a:cxn ang="0">
                    <a:pos x="T2" y="T3"/>
                  </a:cxn>
                  <a:cxn ang="0">
                    <a:pos x="T4" y="T5"/>
                  </a:cxn>
                  <a:cxn ang="0">
                    <a:pos x="T6" y="T7"/>
                  </a:cxn>
                  <a:cxn ang="0">
                    <a:pos x="T8" y="T9"/>
                  </a:cxn>
                  <a:cxn ang="0">
                    <a:pos x="T10" y="T11"/>
                  </a:cxn>
                </a:cxnLst>
                <a:rect l="0" t="0" r="r" b="b"/>
                <a:pathLst>
                  <a:path w="9" h="130">
                    <a:moveTo>
                      <a:pt x="9" y="0"/>
                    </a:moveTo>
                    <a:cubicBezTo>
                      <a:pt x="3" y="0"/>
                      <a:pt x="0" y="5"/>
                      <a:pt x="0" y="10"/>
                    </a:cubicBezTo>
                    <a:cubicBezTo>
                      <a:pt x="0" y="122"/>
                      <a:pt x="0" y="122"/>
                      <a:pt x="0" y="122"/>
                    </a:cubicBezTo>
                    <a:cubicBezTo>
                      <a:pt x="0" y="127"/>
                      <a:pt x="3" y="130"/>
                      <a:pt x="9" y="130"/>
                    </a:cubicBezTo>
                    <a:cubicBezTo>
                      <a:pt x="9" y="130"/>
                      <a:pt x="9" y="130"/>
                      <a:pt x="9" y="130"/>
                    </a:cubicBezTo>
                    <a:cubicBezTo>
                      <a:pt x="9" y="0"/>
                      <a:pt x="9" y="0"/>
                      <a:pt x="9"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93"/>
              <p:cNvSpPr>
                <a:spLocks/>
              </p:cNvSpPr>
              <p:nvPr/>
            </p:nvSpPr>
            <p:spPr bwMode="auto">
              <a:xfrm>
                <a:off x="7106" y="3849"/>
                <a:ext cx="16" cy="6"/>
              </a:xfrm>
              <a:custGeom>
                <a:avLst/>
                <a:gdLst>
                  <a:gd name="T0" fmla="*/ 8 w 8"/>
                  <a:gd name="T1" fmla="*/ 2 h 3"/>
                  <a:gd name="T2" fmla="*/ 7 w 8"/>
                  <a:gd name="T3" fmla="*/ 3 h 3"/>
                  <a:gd name="T4" fmla="*/ 2 w 8"/>
                  <a:gd name="T5" fmla="*/ 3 h 3"/>
                  <a:gd name="T6" fmla="*/ 0 w 8"/>
                  <a:gd name="T7" fmla="*/ 2 h 3"/>
                  <a:gd name="T8" fmla="*/ 0 w 8"/>
                  <a:gd name="T9" fmla="*/ 2 h 3"/>
                  <a:gd name="T10" fmla="*/ 2 w 8"/>
                  <a:gd name="T11" fmla="*/ 0 h 3"/>
                  <a:gd name="T12" fmla="*/ 7 w 8"/>
                  <a:gd name="T13" fmla="*/ 0 h 3"/>
                  <a:gd name="T14" fmla="*/ 8 w 8"/>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8" y="2"/>
                    </a:moveTo>
                    <a:cubicBezTo>
                      <a:pt x="8" y="3"/>
                      <a:pt x="8" y="3"/>
                      <a:pt x="7" y="3"/>
                    </a:cubicBezTo>
                    <a:cubicBezTo>
                      <a:pt x="2" y="3"/>
                      <a:pt x="2" y="3"/>
                      <a:pt x="2" y="3"/>
                    </a:cubicBezTo>
                    <a:cubicBezTo>
                      <a:pt x="1" y="3"/>
                      <a:pt x="0" y="3"/>
                      <a:pt x="0" y="2"/>
                    </a:cubicBezTo>
                    <a:cubicBezTo>
                      <a:pt x="0" y="2"/>
                      <a:pt x="0" y="2"/>
                      <a:pt x="0" y="2"/>
                    </a:cubicBezTo>
                    <a:cubicBezTo>
                      <a:pt x="0" y="1"/>
                      <a:pt x="1" y="0"/>
                      <a:pt x="2" y="0"/>
                    </a:cubicBezTo>
                    <a:cubicBezTo>
                      <a:pt x="7" y="0"/>
                      <a:pt x="7" y="0"/>
                      <a:pt x="7" y="0"/>
                    </a:cubicBezTo>
                    <a:cubicBezTo>
                      <a:pt x="8" y="0"/>
                      <a:pt x="8" y="1"/>
                      <a:pt x="8" y="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Oval 94"/>
              <p:cNvSpPr>
                <a:spLocks noChangeArrowheads="1"/>
              </p:cNvSpPr>
              <p:nvPr/>
            </p:nvSpPr>
            <p:spPr bwMode="auto">
              <a:xfrm>
                <a:off x="7376" y="4097"/>
                <a:ext cx="74" cy="7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Oval 95"/>
              <p:cNvSpPr>
                <a:spLocks noChangeArrowheads="1"/>
              </p:cNvSpPr>
              <p:nvPr/>
            </p:nvSpPr>
            <p:spPr bwMode="auto">
              <a:xfrm>
                <a:off x="7390" y="4113"/>
                <a:ext cx="44" cy="44"/>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96"/>
              <p:cNvSpPr>
                <a:spLocks noEditPoints="1"/>
              </p:cNvSpPr>
              <p:nvPr/>
            </p:nvSpPr>
            <p:spPr bwMode="auto">
              <a:xfrm>
                <a:off x="7398" y="4121"/>
                <a:ext cx="30" cy="28"/>
              </a:xfrm>
              <a:custGeom>
                <a:avLst/>
                <a:gdLst>
                  <a:gd name="T0" fmla="*/ 7 w 15"/>
                  <a:gd name="T1" fmla="*/ 12 h 14"/>
                  <a:gd name="T2" fmla="*/ 8 w 15"/>
                  <a:gd name="T3" fmla="*/ 11 h 14"/>
                  <a:gd name="T4" fmla="*/ 9 w 15"/>
                  <a:gd name="T5" fmla="*/ 12 h 14"/>
                  <a:gd name="T6" fmla="*/ 8 w 15"/>
                  <a:gd name="T7" fmla="*/ 14 h 14"/>
                  <a:gd name="T8" fmla="*/ 7 w 15"/>
                  <a:gd name="T9" fmla="*/ 12 h 14"/>
                  <a:gd name="T10" fmla="*/ 7 w 15"/>
                  <a:gd name="T11" fmla="*/ 1 h 14"/>
                  <a:gd name="T12" fmla="*/ 8 w 15"/>
                  <a:gd name="T13" fmla="*/ 1 h 14"/>
                  <a:gd name="T14" fmla="*/ 9 w 15"/>
                  <a:gd name="T15" fmla="*/ 1 h 14"/>
                  <a:gd name="T16" fmla="*/ 8 w 15"/>
                  <a:gd name="T17" fmla="*/ 0 h 14"/>
                  <a:gd name="T18" fmla="*/ 7 w 15"/>
                  <a:gd name="T19" fmla="*/ 1 h 14"/>
                  <a:gd name="T20" fmla="*/ 13 w 15"/>
                  <a:gd name="T21" fmla="*/ 6 h 14"/>
                  <a:gd name="T22" fmla="*/ 14 w 15"/>
                  <a:gd name="T23" fmla="*/ 7 h 14"/>
                  <a:gd name="T24" fmla="*/ 15 w 15"/>
                  <a:gd name="T25" fmla="*/ 6 h 14"/>
                  <a:gd name="T26" fmla="*/ 14 w 15"/>
                  <a:gd name="T27" fmla="*/ 5 h 14"/>
                  <a:gd name="T28" fmla="*/ 13 w 15"/>
                  <a:gd name="T29" fmla="*/ 6 h 14"/>
                  <a:gd name="T30" fmla="*/ 0 w 15"/>
                  <a:gd name="T31" fmla="*/ 6 h 14"/>
                  <a:gd name="T32" fmla="*/ 2 w 15"/>
                  <a:gd name="T33" fmla="*/ 7 h 14"/>
                  <a:gd name="T34" fmla="*/ 3 w 15"/>
                  <a:gd name="T35" fmla="*/ 6 h 14"/>
                  <a:gd name="T36" fmla="*/ 2 w 15"/>
                  <a:gd name="T37" fmla="*/ 5 h 14"/>
                  <a:gd name="T38" fmla="*/ 0 w 15"/>
                  <a:gd name="T39" fmla="*/ 6 h 14"/>
                  <a:gd name="T40" fmla="*/ 13 w 15"/>
                  <a:gd name="T41" fmla="*/ 9 h 14"/>
                  <a:gd name="T42" fmla="*/ 11 w 15"/>
                  <a:gd name="T43" fmla="*/ 9 h 14"/>
                  <a:gd name="T44" fmla="*/ 11 w 15"/>
                  <a:gd name="T45" fmla="*/ 11 h 14"/>
                  <a:gd name="T46" fmla="*/ 13 w 15"/>
                  <a:gd name="T47" fmla="*/ 11 h 14"/>
                  <a:gd name="T48" fmla="*/ 13 w 15"/>
                  <a:gd name="T49" fmla="*/ 9 h 14"/>
                  <a:gd name="T50" fmla="*/ 3 w 15"/>
                  <a:gd name="T51" fmla="*/ 2 h 14"/>
                  <a:gd name="T52" fmla="*/ 4 w 15"/>
                  <a:gd name="T53" fmla="*/ 2 h 14"/>
                  <a:gd name="T54" fmla="*/ 4 w 15"/>
                  <a:gd name="T55" fmla="*/ 2 h 14"/>
                  <a:gd name="T56" fmla="*/ 3 w 15"/>
                  <a:gd name="T57" fmla="*/ 2 h 14"/>
                  <a:gd name="T58" fmla="*/ 11 w 15"/>
                  <a:gd name="T59" fmla="*/ 2 h 14"/>
                  <a:gd name="T60" fmla="*/ 11 w 15"/>
                  <a:gd name="T61" fmla="*/ 2 h 14"/>
                  <a:gd name="T62" fmla="*/ 13 w 15"/>
                  <a:gd name="T63" fmla="*/ 2 h 14"/>
                  <a:gd name="T64" fmla="*/ 13 w 15"/>
                  <a:gd name="T65" fmla="*/ 2 h 14"/>
                  <a:gd name="T66" fmla="*/ 11 w 15"/>
                  <a:gd name="T67" fmla="*/ 2 h 14"/>
                  <a:gd name="T68" fmla="*/ 4 w 15"/>
                  <a:gd name="T69" fmla="*/ 11 h 14"/>
                  <a:gd name="T70" fmla="*/ 4 w 15"/>
                  <a:gd name="T71" fmla="*/ 9 h 14"/>
                  <a:gd name="T72" fmla="*/ 3 w 15"/>
                  <a:gd name="T73" fmla="*/ 9 h 14"/>
                  <a:gd name="T74" fmla="*/ 3 w 15"/>
                  <a:gd name="T75" fmla="*/ 11 h 14"/>
                  <a:gd name="T76" fmla="*/ 4 w 15"/>
                  <a:gd name="T7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14">
                    <a:moveTo>
                      <a:pt x="7" y="12"/>
                    </a:moveTo>
                    <a:cubicBezTo>
                      <a:pt x="7" y="11"/>
                      <a:pt x="7" y="11"/>
                      <a:pt x="8" y="11"/>
                    </a:cubicBezTo>
                    <a:cubicBezTo>
                      <a:pt x="8" y="11"/>
                      <a:pt x="9" y="11"/>
                      <a:pt x="9" y="12"/>
                    </a:cubicBezTo>
                    <a:cubicBezTo>
                      <a:pt x="9" y="13"/>
                      <a:pt x="8" y="14"/>
                      <a:pt x="8" y="14"/>
                    </a:cubicBezTo>
                    <a:cubicBezTo>
                      <a:pt x="7" y="14"/>
                      <a:pt x="7" y="13"/>
                      <a:pt x="7" y="12"/>
                    </a:cubicBezTo>
                    <a:close/>
                    <a:moveTo>
                      <a:pt x="7" y="1"/>
                    </a:moveTo>
                    <a:cubicBezTo>
                      <a:pt x="7" y="1"/>
                      <a:pt x="7" y="1"/>
                      <a:pt x="8" y="1"/>
                    </a:cubicBezTo>
                    <a:cubicBezTo>
                      <a:pt x="8" y="1"/>
                      <a:pt x="9" y="1"/>
                      <a:pt x="9" y="1"/>
                    </a:cubicBezTo>
                    <a:cubicBezTo>
                      <a:pt x="9" y="0"/>
                      <a:pt x="8" y="0"/>
                      <a:pt x="8" y="0"/>
                    </a:cubicBezTo>
                    <a:cubicBezTo>
                      <a:pt x="7" y="0"/>
                      <a:pt x="7" y="0"/>
                      <a:pt x="7" y="1"/>
                    </a:cubicBezTo>
                    <a:close/>
                    <a:moveTo>
                      <a:pt x="13" y="6"/>
                    </a:moveTo>
                    <a:cubicBezTo>
                      <a:pt x="13" y="6"/>
                      <a:pt x="13" y="7"/>
                      <a:pt x="14" y="7"/>
                    </a:cubicBezTo>
                    <a:cubicBezTo>
                      <a:pt x="15" y="7"/>
                      <a:pt x="15" y="6"/>
                      <a:pt x="15" y="6"/>
                    </a:cubicBezTo>
                    <a:cubicBezTo>
                      <a:pt x="15" y="6"/>
                      <a:pt x="15" y="5"/>
                      <a:pt x="14" y="5"/>
                    </a:cubicBezTo>
                    <a:cubicBezTo>
                      <a:pt x="13" y="5"/>
                      <a:pt x="13" y="6"/>
                      <a:pt x="13" y="6"/>
                    </a:cubicBezTo>
                    <a:close/>
                    <a:moveTo>
                      <a:pt x="0" y="6"/>
                    </a:moveTo>
                    <a:cubicBezTo>
                      <a:pt x="0" y="6"/>
                      <a:pt x="1" y="7"/>
                      <a:pt x="2" y="7"/>
                    </a:cubicBezTo>
                    <a:cubicBezTo>
                      <a:pt x="2" y="7"/>
                      <a:pt x="3" y="6"/>
                      <a:pt x="3" y="6"/>
                    </a:cubicBezTo>
                    <a:cubicBezTo>
                      <a:pt x="3" y="6"/>
                      <a:pt x="2" y="5"/>
                      <a:pt x="2" y="5"/>
                    </a:cubicBezTo>
                    <a:cubicBezTo>
                      <a:pt x="1" y="5"/>
                      <a:pt x="0" y="6"/>
                      <a:pt x="0" y="6"/>
                    </a:cubicBezTo>
                    <a:close/>
                    <a:moveTo>
                      <a:pt x="13" y="9"/>
                    </a:moveTo>
                    <a:cubicBezTo>
                      <a:pt x="12" y="9"/>
                      <a:pt x="12" y="9"/>
                      <a:pt x="11" y="9"/>
                    </a:cubicBezTo>
                    <a:cubicBezTo>
                      <a:pt x="11" y="10"/>
                      <a:pt x="11" y="11"/>
                      <a:pt x="11" y="11"/>
                    </a:cubicBezTo>
                    <a:cubicBezTo>
                      <a:pt x="12" y="12"/>
                      <a:pt x="12" y="12"/>
                      <a:pt x="13" y="11"/>
                    </a:cubicBezTo>
                    <a:cubicBezTo>
                      <a:pt x="13" y="11"/>
                      <a:pt x="13" y="10"/>
                      <a:pt x="13" y="9"/>
                    </a:cubicBezTo>
                    <a:close/>
                    <a:moveTo>
                      <a:pt x="3" y="2"/>
                    </a:moveTo>
                    <a:cubicBezTo>
                      <a:pt x="4" y="3"/>
                      <a:pt x="4" y="3"/>
                      <a:pt x="4" y="2"/>
                    </a:cubicBezTo>
                    <a:cubicBezTo>
                      <a:pt x="4" y="2"/>
                      <a:pt x="4" y="2"/>
                      <a:pt x="4" y="2"/>
                    </a:cubicBezTo>
                    <a:cubicBezTo>
                      <a:pt x="4" y="1"/>
                      <a:pt x="4" y="1"/>
                      <a:pt x="3" y="2"/>
                    </a:cubicBezTo>
                    <a:close/>
                    <a:moveTo>
                      <a:pt x="11" y="2"/>
                    </a:moveTo>
                    <a:cubicBezTo>
                      <a:pt x="11" y="2"/>
                      <a:pt x="11" y="2"/>
                      <a:pt x="11" y="2"/>
                    </a:cubicBezTo>
                    <a:cubicBezTo>
                      <a:pt x="12" y="3"/>
                      <a:pt x="12" y="3"/>
                      <a:pt x="13" y="2"/>
                    </a:cubicBezTo>
                    <a:cubicBezTo>
                      <a:pt x="13" y="2"/>
                      <a:pt x="13" y="2"/>
                      <a:pt x="13" y="2"/>
                    </a:cubicBezTo>
                    <a:cubicBezTo>
                      <a:pt x="12" y="1"/>
                      <a:pt x="12" y="1"/>
                      <a:pt x="11" y="2"/>
                    </a:cubicBezTo>
                    <a:close/>
                    <a:moveTo>
                      <a:pt x="4" y="11"/>
                    </a:moveTo>
                    <a:cubicBezTo>
                      <a:pt x="4" y="11"/>
                      <a:pt x="4" y="10"/>
                      <a:pt x="4" y="9"/>
                    </a:cubicBezTo>
                    <a:cubicBezTo>
                      <a:pt x="4" y="9"/>
                      <a:pt x="4" y="9"/>
                      <a:pt x="3" y="9"/>
                    </a:cubicBezTo>
                    <a:cubicBezTo>
                      <a:pt x="3" y="10"/>
                      <a:pt x="3" y="11"/>
                      <a:pt x="3" y="11"/>
                    </a:cubicBezTo>
                    <a:cubicBezTo>
                      <a:pt x="4" y="12"/>
                      <a:pt x="4" y="12"/>
                      <a:pt x="4"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97"/>
              <p:cNvSpPr>
                <a:spLocks noEditPoints="1"/>
              </p:cNvSpPr>
              <p:nvPr/>
            </p:nvSpPr>
            <p:spPr bwMode="auto">
              <a:xfrm>
                <a:off x="7390" y="4113"/>
                <a:ext cx="44" cy="40"/>
              </a:xfrm>
              <a:custGeom>
                <a:avLst/>
                <a:gdLst>
                  <a:gd name="T0" fmla="*/ 8 w 22"/>
                  <a:gd name="T1" fmla="*/ 11 h 20"/>
                  <a:gd name="T2" fmla="*/ 12 w 22"/>
                  <a:gd name="T3" fmla="*/ 7 h 20"/>
                  <a:gd name="T4" fmla="*/ 15 w 22"/>
                  <a:gd name="T5" fmla="*/ 11 h 20"/>
                  <a:gd name="T6" fmla="*/ 12 w 22"/>
                  <a:gd name="T7" fmla="*/ 15 h 20"/>
                  <a:gd name="T8" fmla="*/ 8 w 22"/>
                  <a:gd name="T9" fmla="*/ 11 h 20"/>
                  <a:gd name="T10" fmla="*/ 11 w 22"/>
                  <a:gd name="T11" fmla="*/ 0 h 20"/>
                  <a:gd name="T12" fmla="*/ 8 w 22"/>
                  <a:gd name="T13" fmla="*/ 0 h 20"/>
                  <a:gd name="T14" fmla="*/ 11 w 22"/>
                  <a:gd name="T15" fmla="*/ 1 h 20"/>
                  <a:gd name="T16" fmla="*/ 14 w 22"/>
                  <a:gd name="T17" fmla="*/ 0 h 20"/>
                  <a:gd name="T18" fmla="*/ 11 w 22"/>
                  <a:gd name="T19" fmla="*/ 0 h 20"/>
                  <a:gd name="T20" fmla="*/ 17 w 22"/>
                  <a:gd name="T21" fmla="*/ 19 h 20"/>
                  <a:gd name="T22" fmla="*/ 19 w 22"/>
                  <a:gd name="T23" fmla="*/ 17 h 20"/>
                  <a:gd name="T24" fmla="*/ 17 w 22"/>
                  <a:gd name="T25" fmla="*/ 17 h 20"/>
                  <a:gd name="T26" fmla="*/ 15 w 22"/>
                  <a:gd name="T27" fmla="*/ 20 h 20"/>
                  <a:gd name="T28" fmla="*/ 17 w 22"/>
                  <a:gd name="T29" fmla="*/ 19 h 20"/>
                  <a:gd name="T30" fmla="*/ 5 w 22"/>
                  <a:gd name="T31" fmla="*/ 19 h 20"/>
                  <a:gd name="T32" fmla="*/ 7 w 22"/>
                  <a:gd name="T33" fmla="*/ 20 h 20"/>
                  <a:gd name="T34" fmla="*/ 6 w 22"/>
                  <a:gd name="T35" fmla="*/ 18 h 20"/>
                  <a:gd name="T36" fmla="*/ 3 w 22"/>
                  <a:gd name="T37" fmla="*/ 17 h 20"/>
                  <a:gd name="T38" fmla="*/ 5 w 22"/>
                  <a:gd name="T39" fmla="*/ 19 h 20"/>
                  <a:gd name="T40" fmla="*/ 1 w 22"/>
                  <a:gd name="T41" fmla="*/ 8 h 20"/>
                  <a:gd name="T42" fmla="*/ 0 w 22"/>
                  <a:gd name="T43" fmla="*/ 11 h 20"/>
                  <a:gd name="T44" fmla="*/ 2 w 22"/>
                  <a:gd name="T45" fmla="*/ 9 h 20"/>
                  <a:gd name="T46" fmla="*/ 2 w 22"/>
                  <a:gd name="T47" fmla="*/ 5 h 20"/>
                  <a:gd name="T48" fmla="*/ 1 w 22"/>
                  <a:gd name="T49" fmla="*/ 8 h 20"/>
                  <a:gd name="T50" fmla="*/ 21 w 22"/>
                  <a:gd name="T51" fmla="*/ 7 h 20"/>
                  <a:gd name="T52" fmla="*/ 21 w 22"/>
                  <a:gd name="T53" fmla="*/ 5 h 20"/>
                  <a:gd name="T54" fmla="*/ 20 w 22"/>
                  <a:gd name="T55" fmla="*/ 8 h 20"/>
                  <a:gd name="T56" fmla="*/ 22 w 22"/>
                  <a:gd name="T57" fmla="*/ 9 h 20"/>
                  <a:gd name="T58" fmla="*/ 21 w 22"/>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0">
                    <a:moveTo>
                      <a:pt x="8" y="11"/>
                    </a:moveTo>
                    <a:cubicBezTo>
                      <a:pt x="8" y="8"/>
                      <a:pt x="10" y="7"/>
                      <a:pt x="12" y="7"/>
                    </a:cubicBezTo>
                    <a:cubicBezTo>
                      <a:pt x="14" y="7"/>
                      <a:pt x="15" y="8"/>
                      <a:pt x="15" y="11"/>
                    </a:cubicBezTo>
                    <a:cubicBezTo>
                      <a:pt x="15" y="13"/>
                      <a:pt x="14" y="15"/>
                      <a:pt x="12" y="15"/>
                    </a:cubicBezTo>
                    <a:cubicBezTo>
                      <a:pt x="10" y="15"/>
                      <a:pt x="8" y="13"/>
                      <a:pt x="8" y="11"/>
                    </a:cubicBezTo>
                    <a:close/>
                    <a:moveTo>
                      <a:pt x="11" y="0"/>
                    </a:moveTo>
                    <a:cubicBezTo>
                      <a:pt x="10" y="0"/>
                      <a:pt x="10" y="0"/>
                      <a:pt x="8" y="0"/>
                    </a:cubicBezTo>
                    <a:cubicBezTo>
                      <a:pt x="9" y="1"/>
                      <a:pt x="10" y="1"/>
                      <a:pt x="11" y="1"/>
                    </a:cubicBezTo>
                    <a:cubicBezTo>
                      <a:pt x="13" y="1"/>
                      <a:pt x="13" y="1"/>
                      <a:pt x="14" y="0"/>
                    </a:cubicBezTo>
                    <a:cubicBezTo>
                      <a:pt x="13" y="0"/>
                      <a:pt x="12" y="0"/>
                      <a:pt x="11" y="0"/>
                    </a:cubicBezTo>
                    <a:close/>
                    <a:moveTo>
                      <a:pt x="17" y="19"/>
                    </a:moveTo>
                    <a:cubicBezTo>
                      <a:pt x="18" y="19"/>
                      <a:pt x="19" y="18"/>
                      <a:pt x="19" y="17"/>
                    </a:cubicBezTo>
                    <a:cubicBezTo>
                      <a:pt x="19" y="16"/>
                      <a:pt x="17" y="16"/>
                      <a:pt x="17" y="17"/>
                    </a:cubicBezTo>
                    <a:cubicBezTo>
                      <a:pt x="15" y="18"/>
                      <a:pt x="15" y="19"/>
                      <a:pt x="15" y="20"/>
                    </a:cubicBezTo>
                    <a:cubicBezTo>
                      <a:pt x="16" y="20"/>
                      <a:pt x="17" y="19"/>
                      <a:pt x="17" y="19"/>
                    </a:cubicBezTo>
                    <a:close/>
                    <a:moveTo>
                      <a:pt x="5" y="19"/>
                    </a:moveTo>
                    <a:cubicBezTo>
                      <a:pt x="6" y="20"/>
                      <a:pt x="6" y="20"/>
                      <a:pt x="7" y="20"/>
                    </a:cubicBezTo>
                    <a:cubicBezTo>
                      <a:pt x="7" y="19"/>
                      <a:pt x="7" y="18"/>
                      <a:pt x="6" y="18"/>
                    </a:cubicBezTo>
                    <a:cubicBezTo>
                      <a:pt x="5" y="17"/>
                      <a:pt x="4" y="16"/>
                      <a:pt x="3" y="17"/>
                    </a:cubicBezTo>
                    <a:cubicBezTo>
                      <a:pt x="4" y="18"/>
                      <a:pt x="4" y="18"/>
                      <a:pt x="5" y="19"/>
                    </a:cubicBezTo>
                    <a:close/>
                    <a:moveTo>
                      <a:pt x="1" y="8"/>
                    </a:moveTo>
                    <a:cubicBezTo>
                      <a:pt x="0" y="9"/>
                      <a:pt x="0" y="9"/>
                      <a:pt x="0" y="11"/>
                    </a:cubicBezTo>
                    <a:cubicBezTo>
                      <a:pt x="2" y="10"/>
                      <a:pt x="2" y="9"/>
                      <a:pt x="2" y="9"/>
                    </a:cubicBezTo>
                    <a:cubicBezTo>
                      <a:pt x="3" y="7"/>
                      <a:pt x="2" y="6"/>
                      <a:pt x="2" y="5"/>
                    </a:cubicBezTo>
                    <a:cubicBezTo>
                      <a:pt x="1" y="7"/>
                      <a:pt x="1" y="7"/>
                      <a:pt x="1" y="8"/>
                    </a:cubicBezTo>
                    <a:close/>
                    <a:moveTo>
                      <a:pt x="21" y="7"/>
                    </a:moveTo>
                    <a:cubicBezTo>
                      <a:pt x="21" y="6"/>
                      <a:pt x="21" y="6"/>
                      <a:pt x="21" y="5"/>
                    </a:cubicBezTo>
                    <a:cubicBezTo>
                      <a:pt x="20" y="6"/>
                      <a:pt x="19" y="7"/>
                      <a:pt x="20" y="8"/>
                    </a:cubicBezTo>
                    <a:cubicBezTo>
                      <a:pt x="20" y="9"/>
                      <a:pt x="21" y="9"/>
                      <a:pt x="22" y="9"/>
                    </a:cubicBezTo>
                    <a:cubicBezTo>
                      <a:pt x="22" y="9"/>
                      <a:pt x="22" y="8"/>
                      <a:pt x="2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98"/>
              <p:cNvSpPr>
                <a:spLocks noEditPoints="1"/>
              </p:cNvSpPr>
              <p:nvPr/>
            </p:nvSpPr>
            <p:spPr bwMode="auto">
              <a:xfrm>
                <a:off x="2611" y="3981"/>
                <a:ext cx="301" cy="214"/>
              </a:xfrm>
              <a:custGeom>
                <a:avLst/>
                <a:gdLst>
                  <a:gd name="T0" fmla="*/ 42 w 150"/>
                  <a:gd name="T1" fmla="*/ 107 h 107"/>
                  <a:gd name="T2" fmla="*/ 0 w 150"/>
                  <a:gd name="T3" fmla="*/ 91 h 107"/>
                  <a:gd name="T4" fmla="*/ 150 w 150"/>
                  <a:gd name="T5" fmla="*/ 82 h 107"/>
                  <a:gd name="T6" fmla="*/ 111 w 150"/>
                  <a:gd name="T7" fmla="*/ 107 h 107"/>
                  <a:gd name="T8" fmla="*/ 104 w 150"/>
                  <a:gd name="T9" fmla="*/ 104 h 107"/>
                  <a:gd name="T10" fmla="*/ 75 w 150"/>
                  <a:gd name="T11" fmla="*/ 97 h 107"/>
                  <a:gd name="T12" fmla="*/ 56 w 150"/>
                  <a:gd name="T13" fmla="*/ 101 h 107"/>
                  <a:gd name="T14" fmla="*/ 42 w 150"/>
                  <a:gd name="T15" fmla="*/ 97 h 107"/>
                  <a:gd name="T16" fmla="*/ 28 w 150"/>
                  <a:gd name="T17" fmla="*/ 92 h 107"/>
                  <a:gd name="T18" fmla="*/ 28 w 150"/>
                  <a:gd name="T19" fmla="*/ 74 h 107"/>
                  <a:gd name="T20" fmla="*/ 33 w 150"/>
                  <a:gd name="T21" fmla="*/ 24 h 107"/>
                  <a:gd name="T22" fmla="*/ 87 w 150"/>
                  <a:gd name="T23" fmla="*/ 83 h 107"/>
                  <a:gd name="T24" fmla="*/ 104 w 150"/>
                  <a:gd name="T25" fmla="*/ 86 h 107"/>
                  <a:gd name="T26" fmla="*/ 96 w 150"/>
                  <a:gd name="T27" fmla="*/ 31 h 107"/>
                  <a:gd name="T28" fmla="*/ 104 w 150"/>
                  <a:gd name="T29" fmla="*/ 24 h 107"/>
                  <a:gd name="T30" fmla="*/ 111 w 150"/>
                  <a:gd name="T31" fmla="*/ 0 h 107"/>
                  <a:gd name="T32" fmla="*/ 113 w 150"/>
                  <a:gd name="T33" fmla="*/ 46 h 107"/>
                  <a:gd name="T34" fmla="*/ 150 w 150"/>
                  <a:gd name="T35" fmla="*/ 79 h 107"/>
                  <a:gd name="T36" fmla="*/ 75 w 150"/>
                  <a:gd name="T37" fmla="*/ 46 h 107"/>
                  <a:gd name="T38" fmla="*/ 75 w 150"/>
                  <a:gd name="T39" fmla="*/ 45 h 107"/>
                  <a:gd name="T40" fmla="*/ 73 w 150"/>
                  <a:gd name="T41" fmla="*/ 46 h 107"/>
                  <a:gd name="T42" fmla="*/ 74 w 150"/>
                  <a:gd name="T43" fmla="*/ 50 h 107"/>
                  <a:gd name="T44" fmla="*/ 76 w 150"/>
                  <a:gd name="T45" fmla="*/ 49 h 107"/>
                  <a:gd name="T46" fmla="*/ 80 w 150"/>
                  <a:gd name="T47" fmla="*/ 83 h 107"/>
                  <a:gd name="T48" fmla="*/ 70 w 150"/>
                  <a:gd name="T49" fmla="*/ 70 h 107"/>
                  <a:gd name="T50" fmla="*/ 67 w 150"/>
                  <a:gd name="T51" fmla="*/ 71 h 107"/>
                  <a:gd name="T52" fmla="*/ 65 w 150"/>
                  <a:gd name="T53" fmla="*/ 70 h 107"/>
                  <a:gd name="T54" fmla="*/ 74 w 150"/>
                  <a:gd name="T55" fmla="*/ 64 h 107"/>
                  <a:gd name="T56" fmla="*/ 70 w 150"/>
                  <a:gd name="T57" fmla="*/ 67 h 107"/>
                  <a:gd name="T58" fmla="*/ 73 w 150"/>
                  <a:gd name="T59" fmla="*/ 67 h 107"/>
                  <a:gd name="T60" fmla="*/ 77 w 150"/>
                  <a:gd name="T61" fmla="*/ 50 h 107"/>
                  <a:gd name="T62" fmla="*/ 75 w 150"/>
                  <a:gd name="T63" fmla="*/ 52 h 107"/>
                  <a:gd name="T64" fmla="*/ 73 w 150"/>
                  <a:gd name="T65" fmla="*/ 51 h 107"/>
                  <a:gd name="T66" fmla="*/ 71 w 150"/>
                  <a:gd name="T67" fmla="*/ 47 h 107"/>
                  <a:gd name="T68" fmla="*/ 72 w 150"/>
                  <a:gd name="T69" fmla="*/ 45 h 107"/>
                  <a:gd name="T70" fmla="*/ 75 w 150"/>
                  <a:gd name="T71" fmla="*/ 44 h 107"/>
                  <a:gd name="T72" fmla="*/ 33 w 150"/>
                  <a:gd name="T73" fmla="*/ 28 h 107"/>
                  <a:gd name="T74" fmla="*/ 33 w 150"/>
                  <a:gd name="T75" fmla="*/ 68 h 107"/>
                  <a:gd name="T76" fmla="*/ 38 w 150"/>
                  <a:gd name="T77" fmla="*/ 58 h 107"/>
                  <a:gd name="T78" fmla="*/ 41 w 150"/>
                  <a:gd name="T79" fmla="*/ 56 h 107"/>
                  <a:gd name="T80" fmla="*/ 45 w 150"/>
                  <a:gd name="T81" fmla="*/ 70 h 107"/>
                  <a:gd name="T82" fmla="*/ 64 w 150"/>
                  <a:gd name="T83" fmla="*/ 75 h 107"/>
                  <a:gd name="T84" fmla="*/ 67 w 150"/>
                  <a:gd name="T85" fmla="*/ 77 h 107"/>
                  <a:gd name="T86" fmla="*/ 58 w 150"/>
                  <a:gd name="T87" fmla="*/ 79 h 107"/>
                  <a:gd name="T88" fmla="*/ 80 w 150"/>
                  <a:gd name="T89"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07">
                    <a:moveTo>
                      <a:pt x="23" y="87"/>
                    </a:moveTo>
                    <a:cubicBezTo>
                      <a:pt x="42" y="107"/>
                      <a:pt x="42" y="107"/>
                      <a:pt x="42" y="107"/>
                    </a:cubicBezTo>
                    <a:cubicBezTo>
                      <a:pt x="0" y="107"/>
                      <a:pt x="0" y="107"/>
                      <a:pt x="0" y="107"/>
                    </a:cubicBezTo>
                    <a:cubicBezTo>
                      <a:pt x="0" y="91"/>
                      <a:pt x="0" y="91"/>
                      <a:pt x="0" y="91"/>
                    </a:cubicBezTo>
                    <a:lnTo>
                      <a:pt x="23" y="87"/>
                    </a:lnTo>
                    <a:close/>
                    <a:moveTo>
                      <a:pt x="150" y="82"/>
                    </a:moveTo>
                    <a:cubicBezTo>
                      <a:pt x="111" y="82"/>
                      <a:pt x="111" y="82"/>
                      <a:pt x="111" y="82"/>
                    </a:cubicBezTo>
                    <a:cubicBezTo>
                      <a:pt x="111" y="107"/>
                      <a:pt x="111" y="107"/>
                      <a:pt x="111" y="107"/>
                    </a:cubicBezTo>
                    <a:cubicBezTo>
                      <a:pt x="104" y="107"/>
                      <a:pt x="104" y="107"/>
                      <a:pt x="104" y="107"/>
                    </a:cubicBezTo>
                    <a:cubicBezTo>
                      <a:pt x="104" y="104"/>
                      <a:pt x="104" y="104"/>
                      <a:pt x="104" y="104"/>
                    </a:cubicBezTo>
                    <a:cubicBezTo>
                      <a:pt x="75" y="104"/>
                      <a:pt x="75" y="104"/>
                      <a:pt x="75" y="104"/>
                    </a:cubicBezTo>
                    <a:cubicBezTo>
                      <a:pt x="75" y="97"/>
                      <a:pt x="75" y="97"/>
                      <a:pt x="75" y="97"/>
                    </a:cubicBezTo>
                    <a:cubicBezTo>
                      <a:pt x="60" y="97"/>
                      <a:pt x="60" y="97"/>
                      <a:pt x="60" y="97"/>
                    </a:cubicBezTo>
                    <a:cubicBezTo>
                      <a:pt x="59" y="100"/>
                      <a:pt x="56" y="101"/>
                      <a:pt x="56" y="101"/>
                    </a:cubicBezTo>
                    <a:cubicBezTo>
                      <a:pt x="51" y="100"/>
                      <a:pt x="47" y="98"/>
                      <a:pt x="44" y="97"/>
                    </a:cubicBezTo>
                    <a:cubicBezTo>
                      <a:pt x="42" y="97"/>
                      <a:pt x="42" y="97"/>
                      <a:pt x="42" y="97"/>
                    </a:cubicBezTo>
                    <a:cubicBezTo>
                      <a:pt x="42" y="96"/>
                      <a:pt x="42" y="96"/>
                      <a:pt x="42" y="96"/>
                    </a:cubicBezTo>
                    <a:cubicBezTo>
                      <a:pt x="28" y="92"/>
                      <a:pt x="28" y="92"/>
                      <a:pt x="28" y="92"/>
                    </a:cubicBezTo>
                    <a:cubicBezTo>
                      <a:pt x="32" y="74"/>
                      <a:pt x="32" y="74"/>
                      <a:pt x="32" y="74"/>
                    </a:cubicBezTo>
                    <a:cubicBezTo>
                      <a:pt x="28" y="74"/>
                      <a:pt x="28" y="74"/>
                      <a:pt x="28" y="74"/>
                    </a:cubicBezTo>
                    <a:cubicBezTo>
                      <a:pt x="28" y="24"/>
                      <a:pt x="28" y="24"/>
                      <a:pt x="28" y="24"/>
                    </a:cubicBezTo>
                    <a:cubicBezTo>
                      <a:pt x="33" y="24"/>
                      <a:pt x="33" y="24"/>
                      <a:pt x="33" y="24"/>
                    </a:cubicBezTo>
                    <a:cubicBezTo>
                      <a:pt x="40" y="24"/>
                      <a:pt x="55" y="24"/>
                      <a:pt x="66" y="24"/>
                    </a:cubicBezTo>
                    <a:cubicBezTo>
                      <a:pt x="87" y="43"/>
                      <a:pt x="87" y="83"/>
                      <a:pt x="87" y="83"/>
                    </a:cubicBezTo>
                    <a:cubicBezTo>
                      <a:pt x="87" y="84"/>
                      <a:pt x="87" y="85"/>
                      <a:pt x="86" y="86"/>
                    </a:cubicBezTo>
                    <a:cubicBezTo>
                      <a:pt x="104" y="86"/>
                      <a:pt x="104" y="86"/>
                      <a:pt x="104" y="86"/>
                    </a:cubicBezTo>
                    <a:cubicBezTo>
                      <a:pt x="104" y="32"/>
                      <a:pt x="104" y="32"/>
                      <a:pt x="104" y="32"/>
                    </a:cubicBezTo>
                    <a:cubicBezTo>
                      <a:pt x="96" y="31"/>
                      <a:pt x="96" y="31"/>
                      <a:pt x="96" y="31"/>
                    </a:cubicBezTo>
                    <a:cubicBezTo>
                      <a:pt x="96" y="24"/>
                      <a:pt x="96" y="24"/>
                      <a:pt x="96" y="24"/>
                    </a:cubicBezTo>
                    <a:cubicBezTo>
                      <a:pt x="104" y="24"/>
                      <a:pt x="104" y="24"/>
                      <a:pt x="104" y="24"/>
                    </a:cubicBezTo>
                    <a:cubicBezTo>
                      <a:pt x="104" y="0"/>
                      <a:pt x="104" y="0"/>
                      <a:pt x="104" y="0"/>
                    </a:cubicBezTo>
                    <a:cubicBezTo>
                      <a:pt x="111" y="0"/>
                      <a:pt x="111" y="0"/>
                      <a:pt x="111" y="0"/>
                    </a:cubicBezTo>
                    <a:cubicBezTo>
                      <a:pt x="111" y="46"/>
                      <a:pt x="111" y="46"/>
                      <a:pt x="111" y="46"/>
                    </a:cubicBezTo>
                    <a:cubicBezTo>
                      <a:pt x="113" y="46"/>
                      <a:pt x="113" y="46"/>
                      <a:pt x="113" y="46"/>
                    </a:cubicBezTo>
                    <a:cubicBezTo>
                      <a:pt x="113" y="79"/>
                      <a:pt x="113" y="79"/>
                      <a:pt x="113" y="79"/>
                    </a:cubicBezTo>
                    <a:cubicBezTo>
                      <a:pt x="150" y="79"/>
                      <a:pt x="150" y="79"/>
                      <a:pt x="150" y="79"/>
                    </a:cubicBezTo>
                    <a:lnTo>
                      <a:pt x="150" y="82"/>
                    </a:lnTo>
                    <a:close/>
                    <a:moveTo>
                      <a:pt x="75" y="46"/>
                    </a:moveTo>
                    <a:cubicBezTo>
                      <a:pt x="75" y="45"/>
                      <a:pt x="75" y="45"/>
                      <a:pt x="75" y="45"/>
                    </a:cubicBezTo>
                    <a:cubicBezTo>
                      <a:pt x="75" y="45"/>
                      <a:pt x="75" y="45"/>
                      <a:pt x="75" y="45"/>
                    </a:cubicBezTo>
                    <a:cubicBezTo>
                      <a:pt x="75" y="46"/>
                      <a:pt x="75" y="46"/>
                      <a:pt x="75" y="46"/>
                    </a:cubicBezTo>
                    <a:cubicBezTo>
                      <a:pt x="73" y="46"/>
                      <a:pt x="73" y="46"/>
                      <a:pt x="73" y="46"/>
                    </a:cubicBezTo>
                    <a:cubicBezTo>
                      <a:pt x="73" y="46"/>
                      <a:pt x="73" y="46"/>
                      <a:pt x="73" y="46"/>
                    </a:cubicBezTo>
                    <a:cubicBezTo>
                      <a:pt x="74" y="50"/>
                      <a:pt x="74" y="50"/>
                      <a:pt x="74" y="50"/>
                    </a:cubicBezTo>
                    <a:cubicBezTo>
                      <a:pt x="76" y="49"/>
                      <a:pt x="76" y="49"/>
                      <a:pt x="76" y="49"/>
                    </a:cubicBezTo>
                    <a:cubicBezTo>
                      <a:pt x="76" y="49"/>
                      <a:pt x="76" y="49"/>
                      <a:pt x="76" y="49"/>
                    </a:cubicBezTo>
                    <a:lnTo>
                      <a:pt x="75" y="46"/>
                    </a:lnTo>
                    <a:close/>
                    <a:moveTo>
                      <a:pt x="80" y="83"/>
                    </a:moveTo>
                    <a:cubicBezTo>
                      <a:pt x="70" y="71"/>
                      <a:pt x="70" y="71"/>
                      <a:pt x="70" y="71"/>
                    </a:cubicBezTo>
                    <a:cubicBezTo>
                      <a:pt x="70" y="70"/>
                      <a:pt x="70" y="70"/>
                      <a:pt x="70" y="70"/>
                    </a:cubicBezTo>
                    <a:cubicBezTo>
                      <a:pt x="70" y="69"/>
                      <a:pt x="70" y="69"/>
                      <a:pt x="70" y="69"/>
                    </a:cubicBezTo>
                    <a:cubicBezTo>
                      <a:pt x="67" y="71"/>
                      <a:pt x="67" y="71"/>
                      <a:pt x="67" y="71"/>
                    </a:cubicBezTo>
                    <a:cubicBezTo>
                      <a:pt x="66" y="72"/>
                      <a:pt x="66" y="72"/>
                      <a:pt x="65" y="71"/>
                    </a:cubicBezTo>
                    <a:cubicBezTo>
                      <a:pt x="65" y="71"/>
                      <a:pt x="65" y="70"/>
                      <a:pt x="65" y="70"/>
                    </a:cubicBezTo>
                    <a:cubicBezTo>
                      <a:pt x="73" y="64"/>
                      <a:pt x="73" y="64"/>
                      <a:pt x="73" y="64"/>
                    </a:cubicBezTo>
                    <a:cubicBezTo>
                      <a:pt x="73" y="63"/>
                      <a:pt x="73" y="63"/>
                      <a:pt x="74" y="64"/>
                    </a:cubicBezTo>
                    <a:cubicBezTo>
                      <a:pt x="74" y="64"/>
                      <a:pt x="74" y="64"/>
                      <a:pt x="73" y="65"/>
                    </a:cubicBezTo>
                    <a:cubicBezTo>
                      <a:pt x="70" y="67"/>
                      <a:pt x="70" y="67"/>
                      <a:pt x="70" y="67"/>
                    </a:cubicBezTo>
                    <a:cubicBezTo>
                      <a:pt x="72" y="69"/>
                      <a:pt x="72" y="69"/>
                      <a:pt x="72" y="69"/>
                    </a:cubicBezTo>
                    <a:cubicBezTo>
                      <a:pt x="73" y="67"/>
                      <a:pt x="73" y="67"/>
                      <a:pt x="73" y="67"/>
                    </a:cubicBezTo>
                    <a:cubicBezTo>
                      <a:pt x="78" y="73"/>
                      <a:pt x="80" y="76"/>
                      <a:pt x="82" y="78"/>
                    </a:cubicBezTo>
                    <a:cubicBezTo>
                      <a:pt x="81" y="67"/>
                      <a:pt x="79" y="57"/>
                      <a:pt x="77" y="50"/>
                    </a:cubicBezTo>
                    <a:cubicBezTo>
                      <a:pt x="77" y="50"/>
                      <a:pt x="77" y="50"/>
                      <a:pt x="77" y="50"/>
                    </a:cubicBezTo>
                    <a:cubicBezTo>
                      <a:pt x="75" y="52"/>
                      <a:pt x="75" y="52"/>
                      <a:pt x="75" y="52"/>
                    </a:cubicBezTo>
                    <a:cubicBezTo>
                      <a:pt x="74" y="52"/>
                      <a:pt x="74" y="52"/>
                      <a:pt x="74" y="52"/>
                    </a:cubicBezTo>
                    <a:cubicBezTo>
                      <a:pt x="74" y="52"/>
                      <a:pt x="73" y="51"/>
                      <a:pt x="73" y="51"/>
                    </a:cubicBezTo>
                    <a:cubicBezTo>
                      <a:pt x="72" y="47"/>
                      <a:pt x="72" y="47"/>
                      <a:pt x="72" y="47"/>
                    </a:cubicBezTo>
                    <a:cubicBezTo>
                      <a:pt x="71" y="47"/>
                      <a:pt x="71" y="47"/>
                      <a:pt x="71" y="47"/>
                    </a:cubicBezTo>
                    <a:cubicBezTo>
                      <a:pt x="71" y="46"/>
                      <a:pt x="72" y="46"/>
                      <a:pt x="72" y="45"/>
                    </a:cubicBezTo>
                    <a:cubicBezTo>
                      <a:pt x="72" y="45"/>
                      <a:pt x="72" y="45"/>
                      <a:pt x="72" y="45"/>
                    </a:cubicBezTo>
                    <a:cubicBezTo>
                      <a:pt x="74" y="44"/>
                      <a:pt x="74" y="44"/>
                      <a:pt x="74" y="44"/>
                    </a:cubicBezTo>
                    <a:cubicBezTo>
                      <a:pt x="75" y="44"/>
                      <a:pt x="75" y="44"/>
                      <a:pt x="75" y="44"/>
                    </a:cubicBezTo>
                    <a:cubicBezTo>
                      <a:pt x="69" y="32"/>
                      <a:pt x="63" y="28"/>
                      <a:pt x="63" y="28"/>
                    </a:cubicBezTo>
                    <a:cubicBezTo>
                      <a:pt x="63" y="28"/>
                      <a:pt x="63" y="28"/>
                      <a:pt x="33" y="28"/>
                    </a:cubicBezTo>
                    <a:cubicBezTo>
                      <a:pt x="33" y="69"/>
                      <a:pt x="33" y="69"/>
                      <a:pt x="33" y="69"/>
                    </a:cubicBezTo>
                    <a:cubicBezTo>
                      <a:pt x="33" y="68"/>
                      <a:pt x="33" y="68"/>
                      <a:pt x="33" y="68"/>
                    </a:cubicBezTo>
                    <a:cubicBezTo>
                      <a:pt x="35" y="68"/>
                      <a:pt x="37" y="68"/>
                      <a:pt x="40" y="69"/>
                    </a:cubicBezTo>
                    <a:cubicBezTo>
                      <a:pt x="38" y="58"/>
                      <a:pt x="38" y="58"/>
                      <a:pt x="38" y="58"/>
                    </a:cubicBezTo>
                    <a:cubicBezTo>
                      <a:pt x="38" y="57"/>
                      <a:pt x="38" y="57"/>
                      <a:pt x="39" y="57"/>
                    </a:cubicBezTo>
                    <a:cubicBezTo>
                      <a:pt x="39" y="57"/>
                      <a:pt x="39" y="57"/>
                      <a:pt x="41" y="56"/>
                    </a:cubicBezTo>
                    <a:cubicBezTo>
                      <a:pt x="42" y="56"/>
                      <a:pt x="42" y="57"/>
                      <a:pt x="43" y="57"/>
                    </a:cubicBezTo>
                    <a:cubicBezTo>
                      <a:pt x="43" y="57"/>
                      <a:pt x="43" y="57"/>
                      <a:pt x="45" y="70"/>
                    </a:cubicBezTo>
                    <a:cubicBezTo>
                      <a:pt x="48" y="71"/>
                      <a:pt x="52" y="73"/>
                      <a:pt x="54" y="75"/>
                    </a:cubicBezTo>
                    <a:cubicBezTo>
                      <a:pt x="57" y="75"/>
                      <a:pt x="60" y="75"/>
                      <a:pt x="64" y="75"/>
                    </a:cubicBezTo>
                    <a:cubicBezTo>
                      <a:pt x="66" y="75"/>
                      <a:pt x="67" y="76"/>
                      <a:pt x="67" y="77"/>
                    </a:cubicBezTo>
                    <a:cubicBezTo>
                      <a:pt x="67" y="77"/>
                      <a:pt x="67" y="77"/>
                      <a:pt x="67" y="77"/>
                    </a:cubicBezTo>
                    <a:cubicBezTo>
                      <a:pt x="67" y="79"/>
                      <a:pt x="66" y="79"/>
                      <a:pt x="64" y="79"/>
                    </a:cubicBezTo>
                    <a:cubicBezTo>
                      <a:pt x="64" y="79"/>
                      <a:pt x="64" y="79"/>
                      <a:pt x="58" y="79"/>
                    </a:cubicBezTo>
                    <a:cubicBezTo>
                      <a:pt x="58" y="80"/>
                      <a:pt x="59" y="82"/>
                      <a:pt x="60" y="83"/>
                    </a:cubicBezTo>
                    <a:lnTo>
                      <a:pt x="8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99"/>
              <p:cNvSpPr>
                <a:spLocks/>
              </p:cNvSpPr>
              <p:nvPr/>
            </p:nvSpPr>
            <p:spPr bwMode="auto">
              <a:xfrm>
                <a:off x="2731" y="4151"/>
                <a:ext cx="84" cy="44"/>
              </a:xfrm>
              <a:custGeom>
                <a:avLst/>
                <a:gdLst>
                  <a:gd name="T0" fmla="*/ 52 w 84"/>
                  <a:gd name="T1" fmla="*/ 0 h 44"/>
                  <a:gd name="T2" fmla="*/ 84 w 84"/>
                  <a:gd name="T3" fmla="*/ 0 h 44"/>
                  <a:gd name="T4" fmla="*/ 84 w 84"/>
                  <a:gd name="T5" fmla="*/ 22 h 44"/>
                  <a:gd name="T6" fmla="*/ 66 w 84"/>
                  <a:gd name="T7" fmla="*/ 42 h 44"/>
                  <a:gd name="T8" fmla="*/ 54 w 84"/>
                  <a:gd name="T9" fmla="*/ 44 h 44"/>
                  <a:gd name="T10" fmla="*/ 0 w 84"/>
                  <a:gd name="T11" fmla="*/ 44 h 44"/>
                  <a:gd name="T12" fmla="*/ 52 w 8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84" h="44">
                    <a:moveTo>
                      <a:pt x="52" y="0"/>
                    </a:moveTo>
                    <a:lnTo>
                      <a:pt x="84" y="0"/>
                    </a:lnTo>
                    <a:lnTo>
                      <a:pt x="84" y="22"/>
                    </a:lnTo>
                    <a:lnTo>
                      <a:pt x="66" y="42"/>
                    </a:lnTo>
                    <a:lnTo>
                      <a:pt x="54" y="44"/>
                    </a:lnTo>
                    <a:lnTo>
                      <a:pt x="0" y="44"/>
                    </a:lnTo>
                    <a:lnTo>
                      <a:pt x="52"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100"/>
              <p:cNvSpPr>
                <a:spLocks/>
              </p:cNvSpPr>
              <p:nvPr/>
            </p:nvSpPr>
            <p:spPr bwMode="auto">
              <a:xfrm>
                <a:off x="2611" y="4117"/>
                <a:ext cx="208" cy="86"/>
              </a:xfrm>
              <a:custGeom>
                <a:avLst/>
                <a:gdLst>
                  <a:gd name="T0" fmla="*/ 61 w 104"/>
                  <a:gd name="T1" fmla="*/ 43 h 43"/>
                  <a:gd name="T2" fmla="*/ 23 w 104"/>
                  <a:gd name="T3" fmla="*/ 43 h 43"/>
                  <a:gd name="T4" fmla="*/ 0 w 104"/>
                  <a:gd name="T5" fmla="*/ 23 h 43"/>
                  <a:gd name="T6" fmla="*/ 0 w 104"/>
                  <a:gd name="T7" fmla="*/ 14 h 43"/>
                  <a:gd name="T8" fmla="*/ 15 w 104"/>
                  <a:gd name="T9" fmla="*/ 0 h 43"/>
                  <a:gd name="T10" fmla="*/ 29 w 104"/>
                  <a:gd name="T11" fmla="*/ 0 h 43"/>
                  <a:gd name="T12" fmla="*/ 29 w 104"/>
                  <a:gd name="T13" fmla="*/ 5 h 43"/>
                  <a:gd name="T14" fmla="*/ 57 w 104"/>
                  <a:gd name="T15" fmla="*/ 26 h 43"/>
                  <a:gd name="T16" fmla="*/ 74 w 104"/>
                  <a:gd name="T17" fmla="*/ 26 h 43"/>
                  <a:gd name="T18" fmla="*/ 86 w 104"/>
                  <a:gd name="T19" fmla="*/ 15 h 43"/>
                  <a:gd name="T20" fmla="*/ 104 w 104"/>
                  <a:gd name="T21" fmla="*/ 15 h 43"/>
                  <a:gd name="T22" fmla="*/ 104 w 104"/>
                  <a:gd name="T23" fmla="*/ 20 h 43"/>
                  <a:gd name="T24" fmla="*/ 86 w 104"/>
                  <a:gd name="T25" fmla="*/ 20 h 43"/>
                  <a:gd name="T26" fmla="*/ 61 w 104"/>
                  <a:gd name="T2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43">
                    <a:moveTo>
                      <a:pt x="61" y="43"/>
                    </a:moveTo>
                    <a:cubicBezTo>
                      <a:pt x="23" y="43"/>
                      <a:pt x="23" y="43"/>
                      <a:pt x="23" y="43"/>
                    </a:cubicBezTo>
                    <a:cubicBezTo>
                      <a:pt x="23" y="43"/>
                      <a:pt x="21" y="23"/>
                      <a:pt x="0" y="23"/>
                    </a:cubicBezTo>
                    <a:cubicBezTo>
                      <a:pt x="0" y="16"/>
                      <a:pt x="0" y="14"/>
                      <a:pt x="0" y="14"/>
                    </a:cubicBezTo>
                    <a:cubicBezTo>
                      <a:pt x="0" y="14"/>
                      <a:pt x="0" y="0"/>
                      <a:pt x="15" y="0"/>
                    </a:cubicBezTo>
                    <a:cubicBezTo>
                      <a:pt x="26" y="0"/>
                      <a:pt x="29" y="0"/>
                      <a:pt x="29" y="0"/>
                    </a:cubicBezTo>
                    <a:cubicBezTo>
                      <a:pt x="29" y="5"/>
                      <a:pt x="29" y="5"/>
                      <a:pt x="29" y="5"/>
                    </a:cubicBezTo>
                    <a:cubicBezTo>
                      <a:pt x="29" y="5"/>
                      <a:pt x="57" y="3"/>
                      <a:pt x="57" y="26"/>
                    </a:cubicBezTo>
                    <a:cubicBezTo>
                      <a:pt x="74" y="26"/>
                      <a:pt x="74" y="26"/>
                      <a:pt x="74" y="26"/>
                    </a:cubicBezTo>
                    <a:cubicBezTo>
                      <a:pt x="86" y="15"/>
                      <a:pt x="86" y="15"/>
                      <a:pt x="86" y="15"/>
                    </a:cubicBezTo>
                    <a:cubicBezTo>
                      <a:pt x="104" y="15"/>
                      <a:pt x="104" y="15"/>
                      <a:pt x="104" y="15"/>
                    </a:cubicBezTo>
                    <a:cubicBezTo>
                      <a:pt x="104" y="20"/>
                      <a:pt x="104" y="20"/>
                      <a:pt x="104" y="20"/>
                    </a:cubicBezTo>
                    <a:cubicBezTo>
                      <a:pt x="86" y="20"/>
                      <a:pt x="86" y="20"/>
                      <a:pt x="86" y="20"/>
                    </a:cubicBezTo>
                    <a:lnTo>
                      <a:pt x="61" y="4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101"/>
              <p:cNvSpPr>
                <a:spLocks noEditPoints="1"/>
              </p:cNvSpPr>
              <p:nvPr/>
            </p:nvSpPr>
            <p:spPr bwMode="auto">
              <a:xfrm>
                <a:off x="2599" y="4161"/>
                <a:ext cx="228" cy="56"/>
              </a:xfrm>
              <a:custGeom>
                <a:avLst/>
                <a:gdLst>
                  <a:gd name="T0" fmla="*/ 21 w 114"/>
                  <a:gd name="T1" fmla="*/ 18 h 28"/>
                  <a:gd name="T2" fmla="*/ 10 w 114"/>
                  <a:gd name="T3" fmla="*/ 28 h 28"/>
                  <a:gd name="T4" fmla="*/ 0 w 114"/>
                  <a:gd name="T5" fmla="*/ 18 h 28"/>
                  <a:gd name="T6" fmla="*/ 10 w 114"/>
                  <a:gd name="T7" fmla="*/ 8 h 28"/>
                  <a:gd name="T8" fmla="*/ 21 w 114"/>
                  <a:gd name="T9" fmla="*/ 18 h 28"/>
                  <a:gd name="T10" fmla="*/ 114 w 114"/>
                  <a:gd name="T11" fmla="*/ 14 h 28"/>
                  <a:gd name="T12" fmla="*/ 100 w 114"/>
                  <a:gd name="T13" fmla="*/ 0 h 28"/>
                  <a:gd name="T14" fmla="*/ 85 w 114"/>
                  <a:gd name="T15" fmla="*/ 14 h 28"/>
                  <a:gd name="T16" fmla="*/ 100 w 114"/>
                  <a:gd name="T17" fmla="*/ 28 h 28"/>
                  <a:gd name="T18" fmla="*/ 114 w 114"/>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8">
                    <a:moveTo>
                      <a:pt x="21" y="18"/>
                    </a:moveTo>
                    <a:cubicBezTo>
                      <a:pt x="21" y="24"/>
                      <a:pt x="16" y="28"/>
                      <a:pt x="10" y="28"/>
                    </a:cubicBezTo>
                    <a:cubicBezTo>
                      <a:pt x="5" y="28"/>
                      <a:pt x="0" y="24"/>
                      <a:pt x="0" y="18"/>
                    </a:cubicBezTo>
                    <a:cubicBezTo>
                      <a:pt x="0" y="12"/>
                      <a:pt x="5" y="8"/>
                      <a:pt x="10" y="8"/>
                    </a:cubicBezTo>
                    <a:cubicBezTo>
                      <a:pt x="16" y="8"/>
                      <a:pt x="21" y="12"/>
                      <a:pt x="21" y="18"/>
                    </a:cubicBezTo>
                    <a:close/>
                    <a:moveTo>
                      <a:pt x="114" y="14"/>
                    </a:moveTo>
                    <a:cubicBezTo>
                      <a:pt x="114" y="6"/>
                      <a:pt x="107" y="0"/>
                      <a:pt x="100" y="0"/>
                    </a:cubicBezTo>
                    <a:cubicBezTo>
                      <a:pt x="92" y="0"/>
                      <a:pt x="85" y="6"/>
                      <a:pt x="85" y="14"/>
                    </a:cubicBezTo>
                    <a:cubicBezTo>
                      <a:pt x="85" y="22"/>
                      <a:pt x="92" y="28"/>
                      <a:pt x="100" y="28"/>
                    </a:cubicBezTo>
                    <a:cubicBezTo>
                      <a:pt x="107" y="28"/>
                      <a:pt x="114" y="22"/>
                      <a:pt x="11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102"/>
              <p:cNvSpPr>
                <a:spLocks noEditPoints="1"/>
              </p:cNvSpPr>
              <p:nvPr/>
            </p:nvSpPr>
            <p:spPr bwMode="auto">
              <a:xfrm>
                <a:off x="2609" y="4173"/>
                <a:ext cx="206" cy="36"/>
              </a:xfrm>
              <a:custGeom>
                <a:avLst/>
                <a:gdLst>
                  <a:gd name="T0" fmla="*/ 11 w 103"/>
                  <a:gd name="T1" fmla="*/ 12 h 18"/>
                  <a:gd name="T2" fmla="*/ 5 w 103"/>
                  <a:gd name="T3" fmla="*/ 18 h 18"/>
                  <a:gd name="T4" fmla="*/ 0 w 103"/>
                  <a:gd name="T5" fmla="*/ 12 h 18"/>
                  <a:gd name="T6" fmla="*/ 5 w 103"/>
                  <a:gd name="T7" fmla="*/ 7 h 18"/>
                  <a:gd name="T8" fmla="*/ 11 w 103"/>
                  <a:gd name="T9" fmla="*/ 12 h 18"/>
                  <a:gd name="T10" fmla="*/ 103 w 103"/>
                  <a:gd name="T11" fmla="*/ 8 h 18"/>
                  <a:gd name="T12" fmla="*/ 95 w 103"/>
                  <a:gd name="T13" fmla="*/ 0 h 18"/>
                  <a:gd name="T14" fmla="*/ 86 w 103"/>
                  <a:gd name="T15" fmla="*/ 8 h 18"/>
                  <a:gd name="T16" fmla="*/ 95 w 103"/>
                  <a:gd name="T17" fmla="*/ 16 h 18"/>
                  <a:gd name="T18" fmla="*/ 103 w 103"/>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8">
                    <a:moveTo>
                      <a:pt x="11" y="12"/>
                    </a:moveTo>
                    <a:cubicBezTo>
                      <a:pt x="11" y="15"/>
                      <a:pt x="8" y="18"/>
                      <a:pt x="5" y="18"/>
                    </a:cubicBezTo>
                    <a:cubicBezTo>
                      <a:pt x="2" y="18"/>
                      <a:pt x="0" y="15"/>
                      <a:pt x="0" y="12"/>
                    </a:cubicBezTo>
                    <a:cubicBezTo>
                      <a:pt x="0" y="9"/>
                      <a:pt x="2" y="7"/>
                      <a:pt x="5" y="7"/>
                    </a:cubicBezTo>
                    <a:cubicBezTo>
                      <a:pt x="8" y="7"/>
                      <a:pt x="11" y="9"/>
                      <a:pt x="11" y="12"/>
                    </a:cubicBezTo>
                    <a:close/>
                    <a:moveTo>
                      <a:pt x="103" y="8"/>
                    </a:moveTo>
                    <a:cubicBezTo>
                      <a:pt x="103" y="3"/>
                      <a:pt x="99" y="0"/>
                      <a:pt x="95" y="0"/>
                    </a:cubicBezTo>
                    <a:cubicBezTo>
                      <a:pt x="90" y="0"/>
                      <a:pt x="86" y="3"/>
                      <a:pt x="86" y="8"/>
                    </a:cubicBezTo>
                    <a:cubicBezTo>
                      <a:pt x="86" y="12"/>
                      <a:pt x="90" y="16"/>
                      <a:pt x="95" y="16"/>
                    </a:cubicBezTo>
                    <a:cubicBezTo>
                      <a:pt x="99" y="16"/>
                      <a:pt x="103" y="12"/>
                      <a:pt x="103" y="8"/>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103"/>
              <p:cNvSpPr>
                <a:spLocks noEditPoints="1"/>
              </p:cNvSpPr>
              <p:nvPr/>
            </p:nvSpPr>
            <p:spPr bwMode="auto">
              <a:xfrm>
                <a:off x="2651" y="4143"/>
                <a:ext cx="20" cy="12"/>
              </a:xfrm>
              <a:custGeom>
                <a:avLst/>
                <a:gdLst>
                  <a:gd name="T0" fmla="*/ 0 w 10"/>
                  <a:gd name="T1" fmla="*/ 0 h 6"/>
                  <a:gd name="T2" fmla="*/ 1 w 10"/>
                  <a:gd name="T3" fmla="*/ 0 h 6"/>
                  <a:gd name="T4" fmla="*/ 9 w 10"/>
                  <a:gd name="T5" fmla="*/ 0 h 6"/>
                  <a:gd name="T6" fmla="*/ 10 w 10"/>
                  <a:gd name="T7" fmla="*/ 0 h 6"/>
                  <a:gd name="T8" fmla="*/ 9 w 10"/>
                  <a:gd name="T9" fmla="*/ 1 h 6"/>
                  <a:gd name="T10" fmla="*/ 1 w 10"/>
                  <a:gd name="T11" fmla="*/ 1 h 6"/>
                  <a:gd name="T12" fmla="*/ 0 w 10"/>
                  <a:gd name="T13" fmla="*/ 0 h 6"/>
                  <a:gd name="T14" fmla="*/ 0 w 10"/>
                  <a:gd name="T15" fmla="*/ 2 h 6"/>
                  <a:gd name="T16" fmla="*/ 1 w 10"/>
                  <a:gd name="T17" fmla="*/ 4 h 6"/>
                  <a:gd name="T18" fmla="*/ 9 w 10"/>
                  <a:gd name="T19" fmla="*/ 4 h 6"/>
                  <a:gd name="T20" fmla="*/ 10 w 10"/>
                  <a:gd name="T21" fmla="*/ 2 h 6"/>
                  <a:gd name="T22" fmla="*/ 9 w 10"/>
                  <a:gd name="T23" fmla="*/ 2 h 6"/>
                  <a:gd name="T24" fmla="*/ 1 w 10"/>
                  <a:gd name="T25" fmla="*/ 2 h 6"/>
                  <a:gd name="T26" fmla="*/ 0 w 10"/>
                  <a:gd name="T27" fmla="*/ 2 h 6"/>
                  <a:gd name="T28" fmla="*/ 0 w 10"/>
                  <a:gd name="T29" fmla="*/ 6 h 6"/>
                  <a:gd name="T30" fmla="*/ 1 w 10"/>
                  <a:gd name="T31" fmla="*/ 6 h 6"/>
                  <a:gd name="T32" fmla="*/ 9 w 10"/>
                  <a:gd name="T33" fmla="*/ 6 h 6"/>
                  <a:gd name="T34" fmla="*/ 10 w 10"/>
                  <a:gd name="T35" fmla="*/ 6 h 6"/>
                  <a:gd name="T36" fmla="*/ 9 w 10"/>
                  <a:gd name="T37" fmla="*/ 5 h 6"/>
                  <a:gd name="T38" fmla="*/ 1 w 10"/>
                  <a:gd name="T39" fmla="*/ 5 h 6"/>
                  <a:gd name="T40" fmla="*/ 0 w 10"/>
                  <a:gd name="T4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6">
                    <a:moveTo>
                      <a:pt x="0" y="0"/>
                    </a:moveTo>
                    <a:cubicBezTo>
                      <a:pt x="0" y="0"/>
                      <a:pt x="1" y="0"/>
                      <a:pt x="1" y="0"/>
                    </a:cubicBezTo>
                    <a:cubicBezTo>
                      <a:pt x="1" y="0"/>
                      <a:pt x="1" y="0"/>
                      <a:pt x="9" y="0"/>
                    </a:cubicBezTo>
                    <a:cubicBezTo>
                      <a:pt x="10" y="0"/>
                      <a:pt x="10" y="0"/>
                      <a:pt x="10" y="0"/>
                    </a:cubicBezTo>
                    <a:cubicBezTo>
                      <a:pt x="10" y="0"/>
                      <a:pt x="10" y="1"/>
                      <a:pt x="9" y="1"/>
                    </a:cubicBezTo>
                    <a:cubicBezTo>
                      <a:pt x="9" y="1"/>
                      <a:pt x="9" y="1"/>
                      <a:pt x="1" y="1"/>
                    </a:cubicBezTo>
                    <a:lnTo>
                      <a:pt x="0" y="0"/>
                    </a:lnTo>
                    <a:close/>
                    <a:moveTo>
                      <a:pt x="0" y="2"/>
                    </a:moveTo>
                    <a:cubicBezTo>
                      <a:pt x="0" y="4"/>
                      <a:pt x="1" y="4"/>
                      <a:pt x="1" y="4"/>
                    </a:cubicBezTo>
                    <a:cubicBezTo>
                      <a:pt x="9" y="4"/>
                      <a:pt x="9" y="4"/>
                      <a:pt x="9" y="4"/>
                    </a:cubicBezTo>
                    <a:cubicBezTo>
                      <a:pt x="10" y="4"/>
                      <a:pt x="10" y="4"/>
                      <a:pt x="10" y="2"/>
                    </a:cubicBezTo>
                    <a:cubicBezTo>
                      <a:pt x="10" y="2"/>
                      <a:pt x="10" y="2"/>
                      <a:pt x="9" y="2"/>
                    </a:cubicBezTo>
                    <a:cubicBezTo>
                      <a:pt x="1" y="2"/>
                      <a:pt x="1" y="2"/>
                      <a:pt x="1" y="2"/>
                    </a:cubicBezTo>
                    <a:lnTo>
                      <a:pt x="0" y="2"/>
                    </a:lnTo>
                    <a:close/>
                    <a:moveTo>
                      <a:pt x="0" y="6"/>
                    </a:moveTo>
                    <a:cubicBezTo>
                      <a:pt x="0" y="6"/>
                      <a:pt x="1" y="6"/>
                      <a:pt x="1" y="6"/>
                    </a:cubicBezTo>
                    <a:cubicBezTo>
                      <a:pt x="9" y="6"/>
                      <a:pt x="9" y="6"/>
                      <a:pt x="9" y="6"/>
                    </a:cubicBezTo>
                    <a:cubicBezTo>
                      <a:pt x="10" y="6"/>
                      <a:pt x="10" y="6"/>
                      <a:pt x="10" y="6"/>
                    </a:cubicBezTo>
                    <a:cubicBezTo>
                      <a:pt x="10" y="6"/>
                      <a:pt x="10" y="5"/>
                      <a:pt x="9" y="5"/>
                    </a:cubicBezTo>
                    <a:cubicBezTo>
                      <a:pt x="1" y="5"/>
                      <a:pt x="1" y="5"/>
                      <a:pt x="1" y="5"/>
                    </a:cubicBez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Rectangle 104"/>
              <p:cNvSpPr>
                <a:spLocks noChangeArrowheads="1"/>
              </p:cNvSpPr>
              <p:nvPr/>
            </p:nvSpPr>
            <p:spPr bwMode="auto">
              <a:xfrm>
                <a:off x="2847" y="4057"/>
                <a:ext cx="107" cy="82"/>
              </a:xfrm>
              <a:prstGeom prst="rect">
                <a:avLst/>
              </a:prstGeom>
              <a:solidFill>
                <a:srgbClr val="BB91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Rectangle 105"/>
              <p:cNvSpPr>
                <a:spLocks noChangeArrowheads="1"/>
              </p:cNvSpPr>
              <p:nvPr/>
            </p:nvSpPr>
            <p:spPr bwMode="auto">
              <a:xfrm>
                <a:off x="2857" y="3999"/>
                <a:ext cx="59" cy="5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106"/>
              <p:cNvSpPr>
                <a:spLocks noEditPoints="1"/>
              </p:cNvSpPr>
              <p:nvPr/>
            </p:nvSpPr>
            <p:spPr bwMode="auto">
              <a:xfrm>
                <a:off x="2859" y="4035"/>
                <a:ext cx="57" cy="96"/>
              </a:xfrm>
              <a:custGeom>
                <a:avLst/>
                <a:gdLst>
                  <a:gd name="T0" fmla="*/ 27 w 57"/>
                  <a:gd name="T1" fmla="*/ 74 h 96"/>
                  <a:gd name="T2" fmla="*/ 41 w 57"/>
                  <a:gd name="T3" fmla="*/ 56 h 96"/>
                  <a:gd name="T4" fmla="*/ 57 w 57"/>
                  <a:gd name="T5" fmla="*/ 74 h 96"/>
                  <a:gd name="T6" fmla="*/ 49 w 57"/>
                  <a:gd name="T7" fmla="*/ 74 h 96"/>
                  <a:gd name="T8" fmla="*/ 49 w 57"/>
                  <a:gd name="T9" fmla="*/ 96 h 96"/>
                  <a:gd name="T10" fmla="*/ 35 w 57"/>
                  <a:gd name="T11" fmla="*/ 96 h 96"/>
                  <a:gd name="T12" fmla="*/ 35 w 57"/>
                  <a:gd name="T13" fmla="*/ 74 h 96"/>
                  <a:gd name="T14" fmla="*/ 27 w 57"/>
                  <a:gd name="T15" fmla="*/ 74 h 96"/>
                  <a:gd name="T16" fmla="*/ 0 w 57"/>
                  <a:gd name="T17" fmla="*/ 8 h 96"/>
                  <a:gd name="T18" fmla="*/ 0 w 57"/>
                  <a:gd name="T19" fmla="*/ 8 h 96"/>
                  <a:gd name="T20" fmla="*/ 4 w 57"/>
                  <a:gd name="T21" fmla="*/ 8 h 96"/>
                  <a:gd name="T22" fmla="*/ 4 w 57"/>
                  <a:gd name="T23" fmla="*/ 16 h 96"/>
                  <a:gd name="T24" fmla="*/ 8 w 57"/>
                  <a:gd name="T25" fmla="*/ 16 h 96"/>
                  <a:gd name="T26" fmla="*/ 8 w 57"/>
                  <a:gd name="T27" fmla="*/ 8 h 96"/>
                  <a:gd name="T28" fmla="*/ 12 w 57"/>
                  <a:gd name="T29" fmla="*/ 8 h 96"/>
                  <a:gd name="T30" fmla="*/ 6 w 57"/>
                  <a:gd name="T31" fmla="*/ 0 h 96"/>
                  <a:gd name="T32" fmla="*/ 0 w 57"/>
                  <a:gd name="T33"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96">
                    <a:moveTo>
                      <a:pt x="27" y="74"/>
                    </a:moveTo>
                    <a:lnTo>
                      <a:pt x="41" y="56"/>
                    </a:lnTo>
                    <a:lnTo>
                      <a:pt x="57" y="74"/>
                    </a:lnTo>
                    <a:lnTo>
                      <a:pt x="49" y="74"/>
                    </a:lnTo>
                    <a:lnTo>
                      <a:pt x="49" y="96"/>
                    </a:lnTo>
                    <a:lnTo>
                      <a:pt x="35" y="96"/>
                    </a:lnTo>
                    <a:lnTo>
                      <a:pt x="35" y="74"/>
                    </a:lnTo>
                    <a:lnTo>
                      <a:pt x="27" y="74"/>
                    </a:lnTo>
                    <a:close/>
                    <a:moveTo>
                      <a:pt x="0" y="8"/>
                    </a:moveTo>
                    <a:lnTo>
                      <a:pt x="0" y="8"/>
                    </a:lnTo>
                    <a:lnTo>
                      <a:pt x="4" y="8"/>
                    </a:lnTo>
                    <a:lnTo>
                      <a:pt x="4" y="16"/>
                    </a:lnTo>
                    <a:lnTo>
                      <a:pt x="8" y="16"/>
                    </a:lnTo>
                    <a:lnTo>
                      <a:pt x="8" y="8"/>
                    </a:lnTo>
                    <a:lnTo>
                      <a:pt x="12" y="8"/>
                    </a:lnTo>
                    <a:lnTo>
                      <a:pt x="6"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107"/>
              <p:cNvSpPr>
                <a:spLocks noChangeArrowheads="1"/>
              </p:cNvSpPr>
              <p:nvPr/>
            </p:nvSpPr>
            <p:spPr bwMode="auto">
              <a:xfrm>
                <a:off x="3010" y="3867"/>
                <a:ext cx="796" cy="222"/>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108"/>
              <p:cNvSpPr>
                <a:spLocks noEditPoints="1"/>
              </p:cNvSpPr>
              <p:nvPr/>
            </p:nvSpPr>
            <p:spPr bwMode="auto">
              <a:xfrm>
                <a:off x="3010" y="4077"/>
                <a:ext cx="1246" cy="100"/>
              </a:xfrm>
              <a:custGeom>
                <a:avLst/>
                <a:gdLst>
                  <a:gd name="T0" fmla="*/ 1238 w 1246"/>
                  <a:gd name="T1" fmla="*/ 60 h 100"/>
                  <a:gd name="T2" fmla="*/ 1246 w 1246"/>
                  <a:gd name="T3" fmla="*/ 68 h 100"/>
                  <a:gd name="T4" fmla="*/ 1246 w 1246"/>
                  <a:gd name="T5" fmla="*/ 96 h 100"/>
                  <a:gd name="T6" fmla="*/ 1230 w 1246"/>
                  <a:gd name="T7" fmla="*/ 100 h 100"/>
                  <a:gd name="T8" fmla="*/ 1156 w 1246"/>
                  <a:gd name="T9" fmla="*/ 92 h 100"/>
                  <a:gd name="T10" fmla="*/ 1106 w 1246"/>
                  <a:gd name="T11" fmla="*/ 92 h 100"/>
                  <a:gd name="T12" fmla="*/ 1108 w 1246"/>
                  <a:gd name="T13" fmla="*/ 88 h 100"/>
                  <a:gd name="T14" fmla="*/ 1010 w 1246"/>
                  <a:gd name="T15" fmla="*/ 88 h 100"/>
                  <a:gd name="T16" fmla="*/ 980 w 1246"/>
                  <a:gd name="T17" fmla="*/ 88 h 100"/>
                  <a:gd name="T18" fmla="*/ 980 w 1246"/>
                  <a:gd name="T19" fmla="*/ 68 h 100"/>
                  <a:gd name="T20" fmla="*/ 846 w 1246"/>
                  <a:gd name="T21" fmla="*/ 68 h 100"/>
                  <a:gd name="T22" fmla="*/ 846 w 1246"/>
                  <a:gd name="T23" fmla="*/ 76 h 100"/>
                  <a:gd name="T24" fmla="*/ 622 w 1246"/>
                  <a:gd name="T25" fmla="*/ 76 h 100"/>
                  <a:gd name="T26" fmla="*/ 622 w 1246"/>
                  <a:gd name="T27" fmla="*/ 38 h 100"/>
                  <a:gd name="T28" fmla="*/ 842 w 1246"/>
                  <a:gd name="T29" fmla="*/ 38 h 100"/>
                  <a:gd name="T30" fmla="*/ 846 w 1246"/>
                  <a:gd name="T31" fmla="*/ 38 h 100"/>
                  <a:gd name="T32" fmla="*/ 988 w 1246"/>
                  <a:gd name="T33" fmla="*/ 38 h 100"/>
                  <a:gd name="T34" fmla="*/ 1012 w 1246"/>
                  <a:gd name="T35" fmla="*/ 38 h 100"/>
                  <a:gd name="T36" fmla="*/ 1108 w 1246"/>
                  <a:gd name="T37" fmla="*/ 38 h 100"/>
                  <a:gd name="T38" fmla="*/ 1098 w 1246"/>
                  <a:gd name="T39" fmla="*/ 26 h 100"/>
                  <a:gd name="T40" fmla="*/ 1174 w 1246"/>
                  <a:gd name="T41" fmla="*/ 16 h 100"/>
                  <a:gd name="T42" fmla="*/ 1204 w 1246"/>
                  <a:gd name="T43" fmla="*/ 26 h 100"/>
                  <a:gd name="T44" fmla="*/ 1226 w 1246"/>
                  <a:gd name="T45" fmla="*/ 38 h 100"/>
                  <a:gd name="T46" fmla="*/ 1238 w 1246"/>
                  <a:gd name="T47" fmla="*/ 60 h 100"/>
                  <a:gd name="T48" fmla="*/ 260 w 1246"/>
                  <a:gd name="T49" fmla="*/ 12 h 100"/>
                  <a:gd name="T50" fmla="*/ 260 w 1246"/>
                  <a:gd name="T51" fmla="*/ 0 h 100"/>
                  <a:gd name="T52" fmla="*/ 0 w 1246"/>
                  <a:gd name="T53" fmla="*/ 0 h 100"/>
                  <a:gd name="T54" fmla="*/ 0 w 1246"/>
                  <a:gd name="T55" fmla="*/ 12 h 100"/>
                  <a:gd name="T56" fmla="*/ 0 w 1246"/>
                  <a:gd name="T57" fmla="*/ 18 h 100"/>
                  <a:gd name="T58" fmla="*/ 0 w 1246"/>
                  <a:gd name="T59" fmla="*/ 26 h 100"/>
                  <a:gd name="T60" fmla="*/ 0 w 1246"/>
                  <a:gd name="T61" fmla="*/ 76 h 100"/>
                  <a:gd name="T62" fmla="*/ 260 w 1246"/>
                  <a:gd name="T63" fmla="*/ 76 h 100"/>
                  <a:gd name="T64" fmla="*/ 260 w 1246"/>
                  <a:gd name="T65" fmla="*/ 26 h 100"/>
                  <a:gd name="T66" fmla="*/ 570 w 1246"/>
                  <a:gd name="T67" fmla="*/ 26 h 100"/>
                  <a:gd name="T68" fmla="*/ 570 w 1246"/>
                  <a:gd name="T69" fmla="*/ 18 h 100"/>
                  <a:gd name="T70" fmla="*/ 796 w 1246"/>
                  <a:gd name="T71" fmla="*/ 18 h 100"/>
                  <a:gd name="T72" fmla="*/ 796 w 1246"/>
                  <a:gd name="T73" fmla="*/ 12 h 100"/>
                  <a:gd name="T74" fmla="*/ 260 w 1246"/>
                  <a:gd name="T75"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6" h="100">
                    <a:moveTo>
                      <a:pt x="1238" y="60"/>
                    </a:moveTo>
                    <a:lnTo>
                      <a:pt x="1246" y="68"/>
                    </a:lnTo>
                    <a:lnTo>
                      <a:pt x="1246" y="96"/>
                    </a:lnTo>
                    <a:lnTo>
                      <a:pt x="1230" y="100"/>
                    </a:lnTo>
                    <a:lnTo>
                      <a:pt x="1156" y="92"/>
                    </a:lnTo>
                    <a:lnTo>
                      <a:pt x="1106" y="92"/>
                    </a:lnTo>
                    <a:lnTo>
                      <a:pt x="1108" y="88"/>
                    </a:lnTo>
                    <a:lnTo>
                      <a:pt x="1010" y="88"/>
                    </a:lnTo>
                    <a:lnTo>
                      <a:pt x="980" y="88"/>
                    </a:lnTo>
                    <a:lnTo>
                      <a:pt x="980" y="68"/>
                    </a:lnTo>
                    <a:lnTo>
                      <a:pt x="846" y="68"/>
                    </a:lnTo>
                    <a:lnTo>
                      <a:pt x="846" y="76"/>
                    </a:lnTo>
                    <a:lnTo>
                      <a:pt x="622" y="76"/>
                    </a:lnTo>
                    <a:lnTo>
                      <a:pt x="622" y="38"/>
                    </a:lnTo>
                    <a:lnTo>
                      <a:pt x="842" y="38"/>
                    </a:lnTo>
                    <a:lnTo>
                      <a:pt x="846" y="38"/>
                    </a:lnTo>
                    <a:lnTo>
                      <a:pt x="988" y="38"/>
                    </a:lnTo>
                    <a:lnTo>
                      <a:pt x="1012" y="38"/>
                    </a:lnTo>
                    <a:lnTo>
                      <a:pt x="1108" y="38"/>
                    </a:lnTo>
                    <a:lnTo>
                      <a:pt x="1098" y="26"/>
                    </a:lnTo>
                    <a:lnTo>
                      <a:pt x="1174" y="16"/>
                    </a:lnTo>
                    <a:lnTo>
                      <a:pt x="1204" y="26"/>
                    </a:lnTo>
                    <a:lnTo>
                      <a:pt x="1226" y="38"/>
                    </a:lnTo>
                    <a:lnTo>
                      <a:pt x="1238" y="60"/>
                    </a:lnTo>
                    <a:close/>
                    <a:moveTo>
                      <a:pt x="260" y="12"/>
                    </a:moveTo>
                    <a:lnTo>
                      <a:pt x="260" y="0"/>
                    </a:lnTo>
                    <a:lnTo>
                      <a:pt x="0" y="0"/>
                    </a:lnTo>
                    <a:lnTo>
                      <a:pt x="0" y="12"/>
                    </a:lnTo>
                    <a:lnTo>
                      <a:pt x="0" y="18"/>
                    </a:lnTo>
                    <a:lnTo>
                      <a:pt x="0" y="26"/>
                    </a:lnTo>
                    <a:lnTo>
                      <a:pt x="0" y="76"/>
                    </a:lnTo>
                    <a:lnTo>
                      <a:pt x="260" y="76"/>
                    </a:lnTo>
                    <a:lnTo>
                      <a:pt x="260" y="26"/>
                    </a:lnTo>
                    <a:lnTo>
                      <a:pt x="570" y="26"/>
                    </a:lnTo>
                    <a:lnTo>
                      <a:pt x="570" y="18"/>
                    </a:lnTo>
                    <a:lnTo>
                      <a:pt x="796" y="18"/>
                    </a:lnTo>
                    <a:lnTo>
                      <a:pt x="796" y="12"/>
                    </a:lnTo>
                    <a:lnTo>
                      <a:pt x="26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109"/>
              <p:cNvSpPr>
                <a:spLocks noChangeArrowheads="1"/>
              </p:cNvSpPr>
              <p:nvPr/>
            </p:nvSpPr>
            <p:spPr bwMode="auto">
              <a:xfrm>
                <a:off x="4004" y="3973"/>
                <a:ext cx="74" cy="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10"/>
              <p:cNvSpPr>
                <a:spLocks/>
              </p:cNvSpPr>
              <p:nvPr/>
            </p:nvSpPr>
            <p:spPr bwMode="auto">
              <a:xfrm>
                <a:off x="4004" y="3971"/>
                <a:ext cx="76" cy="74"/>
              </a:xfrm>
              <a:custGeom>
                <a:avLst/>
                <a:gdLst>
                  <a:gd name="T0" fmla="*/ 74 w 76"/>
                  <a:gd name="T1" fmla="*/ 72 h 74"/>
                  <a:gd name="T2" fmla="*/ 74 w 76"/>
                  <a:gd name="T3" fmla="*/ 72 h 74"/>
                  <a:gd name="T4" fmla="*/ 2 w 76"/>
                  <a:gd name="T5" fmla="*/ 72 h 74"/>
                  <a:gd name="T6" fmla="*/ 2 w 76"/>
                  <a:gd name="T7" fmla="*/ 2 h 74"/>
                  <a:gd name="T8" fmla="*/ 74 w 76"/>
                  <a:gd name="T9" fmla="*/ 2 h 74"/>
                  <a:gd name="T10" fmla="*/ 74 w 76"/>
                  <a:gd name="T11" fmla="*/ 72 h 74"/>
                  <a:gd name="T12" fmla="*/ 76 w 76"/>
                  <a:gd name="T13" fmla="*/ 72 h 74"/>
                  <a:gd name="T14" fmla="*/ 76 w 76"/>
                  <a:gd name="T15" fmla="*/ 2 h 74"/>
                  <a:gd name="T16" fmla="*/ 76 w 76"/>
                  <a:gd name="T17" fmla="*/ 0 h 74"/>
                  <a:gd name="T18" fmla="*/ 74 w 76"/>
                  <a:gd name="T19" fmla="*/ 0 h 74"/>
                  <a:gd name="T20" fmla="*/ 0 w 76"/>
                  <a:gd name="T21" fmla="*/ 0 h 74"/>
                  <a:gd name="T22" fmla="*/ 0 w 76"/>
                  <a:gd name="T23" fmla="*/ 2 h 74"/>
                  <a:gd name="T24" fmla="*/ 0 w 76"/>
                  <a:gd name="T25" fmla="*/ 72 h 74"/>
                  <a:gd name="T26" fmla="*/ 0 w 76"/>
                  <a:gd name="T27" fmla="*/ 74 h 74"/>
                  <a:gd name="T28" fmla="*/ 74 w 76"/>
                  <a:gd name="T29" fmla="*/ 74 h 74"/>
                  <a:gd name="T30" fmla="*/ 76 w 76"/>
                  <a:gd name="T31" fmla="*/ 74 h 74"/>
                  <a:gd name="T32" fmla="*/ 76 w 76"/>
                  <a:gd name="T33" fmla="*/ 72 h 74"/>
                  <a:gd name="T34" fmla="*/ 74 w 76"/>
                  <a:gd name="T3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74">
                    <a:moveTo>
                      <a:pt x="74" y="72"/>
                    </a:moveTo>
                    <a:lnTo>
                      <a:pt x="74" y="72"/>
                    </a:lnTo>
                    <a:lnTo>
                      <a:pt x="2" y="72"/>
                    </a:lnTo>
                    <a:lnTo>
                      <a:pt x="2" y="2"/>
                    </a:lnTo>
                    <a:lnTo>
                      <a:pt x="74" y="2"/>
                    </a:lnTo>
                    <a:lnTo>
                      <a:pt x="74" y="72"/>
                    </a:lnTo>
                    <a:lnTo>
                      <a:pt x="76" y="72"/>
                    </a:lnTo>
                    <a:lnTo>
                      <a:pt x="76" y="2"/>
                    </a:lnTo>
                    <a:lnTo>
                      <a:pt x="76" y="0"/>
                    </a:lnTo>
                    <a:lnTo>
                      <a:pt x="74" y="0"/>
                    </a:lnTo>
                    <a:lnTo>
                      <a:pt x="0" y="0"/>
                    </a:lnTo>
                    <a:lnTo>
                      <a:pt x="0" y="2"/>
                    </a:lnTo>
                    <a:lnTo>
                      <a:pt x="0" y="72"/>
                    </a:lnTo>
                    <a:lnTo>
                      <a:pt x="0" y="74"/>
                    </a:lnTo>
                    <a:lnTo>
                      <a:pt x="74" y="74"/>
                    </a:lnTo>
                    <a:lnTo>
                      <a:pt x="76" y="74"/>
                    </a:lnTo>
                    <a:lnTo>
                      <a:pt x="76" y="72"/>
                    </a:lnTo>
                    <a:lnTo>
                      <a:pt x="7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Rectangle 111"/>
              <p:cNvSpPr>
                <a:spLocks noChangeArrowheads="1"/>
              </p:cNvSpPr>
              <p:nvPr/>
            </p:nvSpPr>
            <p:spPr bwMode="auto">
              <a:xfrm>
                <a:off x="4030" y="3953"/>
                <a:ext cx="36" cy="1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112"/>
              <p:cNvSpPr>
                <a:spLocks noEditPoints="1"/>
              </p:cNvSpPr>
              <p:nvPr/>
            </p:nvSpPr>
            <p:spPr bwMode="auto">
              <a:xfrm>
                <a:off x="4030" y="3953"/>
                <a:ext cx="42" cy="10"/>
              </a:xfrm>
              <a:custGeom>
                <a:avLst/>
                <a:gdLst>
                  <a:gd name="T0" fmla="*/ 18 w 21"/>
                  <a:gd name="T1" fmla="*/ 0 h 5"/>
                  <a:gd name="T2" fmla="*/ 0 w 21"/>
                  <a:gd name="T3" fmla="*/ 0 h 5"/>
                  <a:gd name="T4" fmla="*/ 0 w 21"/>
                  <a:gd name="T5" fmla="*/ 4 h 5"/>
                  <a:gd name="T6" fmla="*/ 0 w 21"/>
                  <a:gd name="T7" fmla="*/ 5 h 5"/>
                  <a:gd name="T8" fmla="*/ 1 w 21"/>
                  <a:gd name="T9" fmla="*/ 5 h 5"/>
                  <a:gd name="T10" fmla="*/ 18 w 21"/>
                  <a:gd name="T11" fmla="*/ 5 h 5"/>
                  <a:gd name="T12" fmla="*/ 21 w 21"/>
                  <a:gd name="T13" fmla="*/ 2 h 5"/>
                  <a:gd name="T14" fmla="*/ 18 w 21"/>
                  <a:gd name="T15" fmla="*/ 0 h 5"/>
                  <a:gd name="T16" fmla="*/ 1 w 21"/>
                  <a:gd name="T17" fmla="*/ 1 h 5"/>
                  <a:gd name="T18" fmla="*/ 16 w 21"/>
                  <a:gd name="T19" fmla="*/ 1 h 5"/>
                  <a:gd name="T20" fmla="*/ 16 w 21"/>
                  <a:gd name="T21" fmla="*/ 2 h 5"/>
                  <a:gd name="T22" fmla="*/ 16 w 21"/>
                  <a:gd name="T23" fmla="*/ 4 h 5"/>
                  <a:gd name="T24" fmla="*/ 1 w 21"/>
                  <a:gd name="T25" fmla="*/ 4 h 5"/>
                  <a:gd name="T26" fmla="*/ 1 w 21"/>
                  <a:gd name="T2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5">
                    <a:moveTo>
                      <a:pt x="18" y="0"/>
                    </a:moveTo>
                    <a:cubicBezTo>
                      <a:pt x="0" y="0"/>
                      <a:pt x="0" y="0"/>
                      <a:pt x="0" y="0"/>
                    </a:cubicBezTo>
                    <a:cubicBezTo>
                      <a:pt x="0" y="4"/>
                      <a:pt x="0" y="4"/>
                      <a:pt x="0" y="4"/>
                    </a:cubicBezTo>
                    <a:cubicBezTo>
                      <a:pt x="0" y="5"/>
                      <a:pt x="0" y="5"/>
                      <a:pt x="0" y="5"/>
                    </a:cubicBezTo>
                    <a:cubicBezTo>
                      <a:pt x="1" y="5"/>
                      <a:pt x="1" y="5"/>
                      <a:pt x="1" y="5"/>
                    </a:cubicBezTo>
                    <a:cubicBezTo>
                      <a:pt x="18" y="5"/>
                      <a:pt x="18" y="5"/>
                      <a:pt x="18" y="5"/>
                    </a:cubicBezTo>
                    <a:cubicBezTo>
                      <a:pt x="19" y="5"/>
                      <a:pt x="21" y="4"/>
                      <a:pt x="21" y="2"/>
                    </a:cubicBezTo>
                    <a:cubicBezTo>
                      <a:pt x="21" y="1"/>
                      <a:pt x="19" y="0"/>
                      <a:pt x="18" y="0"/>
                    </a:cubicBezTo>
                    <a:close/>
                    <a:moveTo>
                      <a:pt x="1" y="1"/>
                    </a:moveTo>
                    <a:cubicBezTo>
                      <a:pt x="16" y="1"/>
                      <a:pt x="16" y="1"/>
                      <a:pt x="16" y="1"/>
                    </a:cubicBezTo>
                    <a:cubicBezTo>
                      <a:pt x="16" y="2"/>
                      <a:pt x="16" y="2"/>
                      <a:pt x="16" y="2"/>
                    </a:cubicBezTo>
                    <a:cubicBezTo>
                      <a:pt x="16" y="3"/>
                      <a:pt x="16" y="3"/>
                      <a:pt x="16" y="4"/>
                    </a:cubicBezTo>
                    <a:cubicBezTo>
                      <a:pt x="1" y="4"/>
                      <a:pt x="1" y="4"/>
                      <a:pt x="1" y="4"/>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113"/>
              <p:cNvSpPr>
                <a:spLocks noChangeArrowheads="1"/>
              </p:cNvSpPr>
              <p:nvPr/>
            </p:nvSpPr>
            <p:spPr bwMode="auto">
              <a:xfrm>
                <a:off x="4004" y="4121"/>
                <a:ext cx="70" cy="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114"/>
              <p:cNvSpPr>
                <a:spLocks noChangeArrowheads="1"/>
              </p:cNvSpPr>
              <p:nvPr/>
            </p:nvSpPr>
            <p:spPr bwMode="auto">
              <a:xfrm>
                <a:off x="4004" y="4121"/>
                <a:ext cx="70" cy="10"/>
              </a:xfrm>
              <a:prstGeom prst="rect">
                <a:avLst/>
              </a:prstGeom>
              <a:solidFill>
                <a:srgbClr val="7B7C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115"/>
              <p:cNvSpPr>
                <a:spLocks/>
              </p:cNvSpPr>
              <p:nvPr/>
            </p:nvSpPr>
            <p:spPr bwMode="auto">
              <a:xfrm>
                <a:off x="3676" y="4095"/>
                <a:ext cx="102" cy="18"/>
              </a:xfrm>
              <a:custGeom>
                <a:avLst/>
                <a:gdLst>
                  <a:gd name="T0" fmla="*/ 51 w 51"/>
                  <a:gd name="T1" fmla="*/ 3 h 9"/>
                  <a:gd name="T2" fmla="*/ 47 w 51"/>
                  <a:gd name="T3" fmla="*/ 1 h 9"/>
                  <a:gd name="T4" fmla="*/ 1 w 51"/>
                  <a:gd name="T5" fmla="*/ 9 h 9"/>
                  <a:gd name="T6" fmla="*/ 0 w 51"/>
                  <a:gd name="T7" fmla="*/ 9 h 9"/>
                  <a:gd name="T8" fmla="*/ 33 w 51"/>
                  <a:gd name="T9" fmla="*/ 9 h 9"/>
                  <a:gd name="T10" fmla="*/ 48 w 51"/>
                  <a:gd name="T11" fmla="*/ 7 h 9"/>
                  <a:gd name="T12" fmla="*/ 51 w 51"/>
                  <a:gd name="T13" fmla="*/ 4 h 9"/>
                  <a:gd name="T14" fmla="*/ 51 w 51"/>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9">
                    <a:moveTo>
                      <a:pt x="51" y="3"/>
                    </a:moveTo>
                    <a:cubicBezTo>
                      <a:pt x="51" y="1"/>
                      <a:pt x="49" y="0"/>
                      <a:pt x="47" y="1"/>
                    </a:cubicBezTo>
                    <a:cubicBezTo>
                      <a:pt x="47" y="1"/>
                      <a:pt x="47" y="1"/>
                      <a:pt x="1" y="9"/>
                    </a:cubicBezTo>
                    <a:cubicBezTo>
                      <a:pt x="0" y="9"/>
                      <a:pt x="0" y="9"/>
                      <a:pt x="0" y="9"/>
                    </a:cubicBezTo>
                    <a:cubicBezTo>
                      <a:pt x="33" y="9"/>
                      <a:pt x="33" y="9"/>
                      <a:pt x="33" y="9"/>
                    </a:cubicBezTo>
                    <a:cubicBezTo>
                      <a:pt x="38" y="9"/>
                      <a:pt x="43" y="8"/>
                      <a:pt x="48" y="7"/>
                    </a:cubicBezTo>
                    <a:cubicBezTo>
                      <a:pt x="50" y="7"/>
                      <a:pt x="51" y="5"/>
                      <a:pt x="51" y="4"/>
                    </a:cubicBezTo>
                    <a:lnTo>
                      <a:pt x="51"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116"/>
              <p:cNvSpPr>
                <a:spLocks/>
              </p:cNvSpPr>
              <p:nvPr/>
            </p:nvSpPr>
            <p:spPr bwMode="auto">
              <a:xfrm>
                <a:off x="4234" y="4093"/>
                <a:ext cx="14" cy="14"/>
              </a:xfrm>
              <a:custGeom>
                <a:avLst/>
                <a:gdLst>
                  <a:gd name="T0" fmla="*/ 7 w 7"/>
                  <a:gd name="T1" fmla="*/ 5 h 7"/>
                  <a:gd name="T2" fmla="*/ 4 w 7"/>
                  <a:gd name="T3" fmla="*/ 7 h 7"/>
                  <a:gd name="T4" fmla="*/ 3 w 7"/>
                  <a:gd name="T5" fmla="*/ 7 h 7"/>
                  <a:gd name="T6" fmla="*/ 0 w 7"/>
                  <a:gd name="T7" fmla="*/ 5 h 7"/>
                  <a:gd name="T8" fmla="*/ 0 w 7"/>
                  <a:gd name="T9" fmla="*/ 3 h 7"/>
                  <a:gd name="T10" fmla="*/ 3 w 7"/>
                  <a:gd name="T11" fmla="*/ 0 h 7"/>
                  <a:gd name="T12" fmla="*/ 4 w 7"/>
                  <a:gd name="T13" fmla="*/ 0 h 7"/>
                  <a:gd name="T14" fmla="*/ 7 w 7"/>
                  <a:gd name="T15" fmla="*/ 3 h 7"/>
                  <a:gd name="T16" fmla="*/ 7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5"/>
                    </a:moveTo>
                    <a:cubicBezTo>
                      <a:pt x="7" y="6"/>
                      <a:pt x="6" y="7"/>
                      <a:pt x="4" y="7"/>
                    </a:cubicBezTo>
                    <a:cubicBezTo>
                      <a:pt x="3" y="7"/>
                      <a:pt x="3" y="7"/>
                      <a:pt x="3" y="7"/>
                    </a:cubicBezTo>
                    <a:cubicBezTo>
                      <a:pt x="1" y="7"/>
                      <a:pt x="0" y="6"/>
                      <a:pt x="0" y="5"/>
                    </a:cubicBezTo>
                    <a:cubicBezTo>
                      <a:pt x="0" y="3"/>
                      <a:pt x="0" y="3"/>
                      <a:pt x="0" y="3"/>
                    </a:cubicBezTo>
                    <a:cubicBezTo>
                      <a:pt x="0" y="2"/>
                      <a:pt x="1" y="0"/>
                      <a:pt x="3" y="0"/>
                    </a:cubicBezTo>
                    <a:cubicBezTo>
                      <a:pt x="4" y="0"/>
                      <a:pt x="4" y="0"/>
                      <a:pt x="4" y="0"/>
                    </a:cubicBezTo>
                    <a:cubicBezTo>
                      <a:pt x="6" y="0"/>
                      <a:pt x="7" y="2"/>
                      <a:pt x="7" y="3"/>
                    </a:cubicBez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117"/>
              <p:cNvSpPr>
                <a:spLocks noEditPoints="1"/>
              </p:cNvSpPr>
              <p:nvPr/>
            </p:nvSpPr>
            <p:spPr bwMode="auto">
              <a:xfrm>
                <a:off x="4216" y="4033"/>
                <a:ext cx="50" cy="146"/>
              </a:xfrm>
              <a:custGeom>
                <a:avLst/>
                <a:gdLst>
                  <a:gd name="T0" fmla="*/ 13 w 25"/>
                  <a:gd name="T1" fmla="*/ 38 h 73"/>
                  <a:gd name="T2" fmla="*/ 10 w 25"/>
                  <a:gd name="T3" fmla="*/ 41 h 73"/>
                  <a:gd name="T4" fmla="*/ 2 w 25"/>
                  <a:gd name="T5" fmla="*/ 35 h 73"/>
                  <a:gd name="T6" fmla="*/ 0 w 25"/>
                  <a:gd name="T7" fmla="*/ 28 h 73"/>
                  <a:gd name="T8" fmla="*/ 0 w 25"/>
                  <a:gd name="T9" fmla="*/ 3 h 73"/>
                  <a:gd name="T10" fmla="*/ 2 w 25"/>
                  <a:gd name="T11" fmla="*/ 0 h 73"/>
                  <a:gd name="T12" fmla="*/ 10 w 25"/>
                  <a:gd name="T13" fmla="*/ 0 h 73"/>
                  <a:gd name="T14" fmla="*/ 13 w 25"/>
                  <a:gd name="T15" fmla="*/ 3 h 73"/>
                  <a:gd name="T16" fmla="*/ 13 w 25"/>
                  <a:gd name="T17" fmla="*/ 38 h 73"/>
                  <a:gd name="T18" fmla="*/ 18 w 25"/>
                  <a:gd name="T19" fmla="*/ 73 h 73"/>
                  <a:gd name="T20" fmla="*/ 22 w 25"/>
                  <a:gd name="T21" fmla="*/ 73 h 73"/>
                  <a:gd name="T22" fmla="*/ 25 w 25"/>
                  <a:gd name="T23" fmla="*/ 70 h 73"/>
                  <a:gd name="T24" fmla="*/ 25 w 25"/>
                  <a:gd name="T25" fmla="*/ 59 h 73"/>
                  <a:gd name="T26" fmla="*/ 22 w 25"/>
                  <a:gd name="T27" fmla="*/ 56 h 73"/>
                  <a:gd name="T28" fmla="*/ 18 w 25"/>
                  <a:gd name="T29" fmla="*/ 56 h 73"/>
                  <a:gd name="T30" fmla="*/ 18 w 25"/>
                  <a:gd name="T3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73">
                    <a:moveTo>
                      <a:pt x="13" y="38"/>
                    </a:moveTo>
                    <a:cubicBezTo>
                      <a:pt x="13" y="40"/>
                      <a:pt x="12" y="41"/>
                      <a:pt x="10" y="41"/>
                    </a:cubicBezTo>
                    <a:cubicBezTo>
                      <a:pt x="2" y="35"/>
                      <a:pt x="2" y="35"/>
                      <a:pt x="2" y="35"/>
                    </a:cubicBezTo>
                    <a:cubicBezTo>
                      <a:pt x="1" y="35"/>
                      <a:pt x="0" y="30"/>
                      <a:pt x="0" y="28"/>
                    </a:cubicBezTo>
                    <a:cubicBezTo>
                      <a:pt x="0" y="3"/>
                      <a:pt x="0" y="3"/>
                      <a:pt x="0" y="3"/>
                    </a:cubicBezTo>
                    <a:cubicBezTo>
                      <a:pt x="0" y="2"/>
                      <a:pt x="1" y="0"/>
                      <a:pt x="2" y="0"/>
                    </a:cubicBezTo>
                    <a:cubicBezTo>
                      <a:pt x="10" y="0"/>
                      <a:pt x="10" y="0"/>
                      <a:pt x="10" y="0"/>
                    </a:cubicBezTo>
                    <a:cubicBezTo>
                      <a:pt x="12" y="0"/>
                      <a:pt x="13" y="2"/>
                      <a:pt x="13" y="3"/>
                    </a:cubicBezTo>
                    <a:cubicBezTo>
                      <a:pt x="13" y="38"/>
                      <a:pt x="13" y="38"/>
                      <a:pt x="13" y="38"/>
                    </a:cubicBezTo>
                    <a:moveTo>
                      <a:pt x="18" y="73"/>
                    </a:moveTo>
                    <a:cubicBezTo>
                      <a:pt x="18" y="73"/>
                      <a:pt x="18" y="73"/>
                      <a:pt x="22" y="73"/>
                    </a:cubicBezTo>
                    <a:cubicBezTo>
                      <a:pt x="24" y="73"/>
                      <a:pt x="25" y="72"/>
                      <a:pt x="25" y="70"/>
                    </a:cubicBezTo>
                    <a:cubicBezTo>
                      <a:pt x="25" y="70"/>
                      <a:pt x="25" y="70"/>
                      <a:pt x="25" y="59"/>
                    </a:cubicBezTo>
                    <a:cubicBezTo>
                      <a:pt x="25" y="57"/>
                      <a:pt x="24" y="56"/>
                      <a:pt x="22" y="56"/>
                    </a:cubicBezTo>
                    <a:cubicBezTo>
                      <a:pt x="22" y="56"/>
                      <a:pt x="22" y="56"/>
                      <a:pt x="18" y="56"/>
                    </a:cubicBezTo>
                    <a:lnTo>
                      <a:pt x="18"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118"/>
              <p:cNvSpPr>
                <a:spLocks/>
              </p:cNvSpPr>
              <p:nvPr/>
            </p:nvSpPr>
            <p:spPr bwMode="auto">
              <a:xfrm>
                <a:off x="4100" y="4139"/>
                <a:ext cx="0" cy="10"/>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1"/>
                      <a:pt x="0" y="3"/>
                      <a:pt x="0" y="5"/>
                    </a:cubicBezTo>
                    <a:cubicBezTo>
                      <a:pt x="0" y="3"/>
                      <a:pt x="0" y="1"/>
                      <a:pt x="0" y="0"/>
                    </a:cubicBezTo>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119"/>
              <p:cNvSpPr>
                <a:spLocks/>
              </p:cNvSpPr>
              <p:nvPr/>
            </p:nvSpPr>
            <p:spPr bwMode="auto">
              <a:xfrm>
                <a:off x="4230" y="4033"/>
                <a:ext cx="0" cy="74"/>
              </a:xfrm>
              <a:custGeom>
                <a:avLst/>
                <a:gdLst>
                  <a:gd name="T0" fmla="*/ 0 h 37"/>
                  <a:gd name="T1" fmla="*/ 0 h 37"/>
                  <a:gd name="T2" fmla="*/ 37 h 37"/>
                  <a:gd name="T3" fmla="*/ 0 h 37"/>
                </a:gdLst>
                <a:ahLst/>
                <a:cxnLst>
                  <a:cxn ang="0">
                    <a:pos x="0" y="T0"/>
                  </a:cxn>
                  <a:cxn ang="0">
                    <a:pos x="0" y="T1"/>
                  </a:cxn>
                  <a:cxn ang="0">
                    <a:pos x="0" y="T2"/>
                  </a:cxn>
                  <a:cxn ang="0">
                    <a:pos x="0" y="T3"/>
                  </a:cxn>
                </a:cxnLst>
                <a:rect l="0" t="0" r="r" b="b"/>
                <a:pathLst>
                  <a:path h="37">
                    <a:moveTo>
                      <a:pt x="0" y="0"/>
                    </a:moveTo>
                    <a:cubicBezTo>
                      <a:pt x="0" y="0"/>
                      <a:pt x="0" y="0"/>
                      <a:pt x="0" y="0"/>
                    </a:cubicBezTo>
                    <a:cubicBezTo>
                      <a:pt x="0" y="0"/>
                      <a:pt x="0" y="0"/>
                      <a:pt x="0" y="37"/>
                    </a:cubicBezTo>
                    <a:cubicBezTo>
                      <a:pt x="0" y="0"/>
                      <a:pt x="0" y="0"/>
                      <a:pt x="0" y="0"/>
                    </a:cubicBezTo>
                  </a:path>
                </a:pathLst>
              </a:custGeom>
              <a:solidFill>
                <a:srgbClr val="80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120"/>
              <p:cNvSpPr>
                <a:spLocks noEditPoints="1"/>
              </p:cNvSpPr>
              <p:nvPr/>
            </p:nvSpPr>
            <p:spPr bwMode="auto">
              <a:xfrm>
                <a:off x="3852" y="3911"/>
                <a:ext cx="378" cy="264"/>
              </a:xfrm>
              <a:custGeom>
                <a:avLst/>
                <a:gdLst>
                  <a:gd name="T0" fmla="*/ 135 w 189"/>
                  <a:gd name="T1" fmla="*/ 61 h 132"/>
                  <a:gd name="T2" fmla="*/ 130 w 189"/>
                  <a:gd name="T3" fmla="*/ 61 h 132"/>
                  <a:gd name="T4" fmla="*/ 123 w 189"/>
                  <a:gd name="T5" fmla="*/ 56 h 132"/>
                  <a:gd name="T6" fmla="*/ 113 w 189"/>
                  <a:gd name="T7" fmla="*/ 32 h 132"/>
                  <a:gd name="T8" fmla="*/ 120 w 189"/>
                  <a:gd name="T9" fmla="*/ 32 h 132"/>
                  <a:gd name="T10" fmla="*/ 92 w 189"/>
                  <a:gd name="T11" fmla="*/ 21 h 132"/>
                  <a:gd name="T12" fmla="*/ 69 w 189"/>
                  <a:gd name="T13" fmla="*/ 21 h 132"/>
                  <a:gd name="T14" fmla="*/ 64 w 189"/>
                  <a:gd name="T15" fmla="*/ 30 h 132"/>
                  <a:gd name="T16" fmla="*/ 0 w 189"/>
                  <a:gd name="T17" fmla="*/ 0 h 132"/>
                  <a:gd name="T18" fmla="*/ 0 w 189"/>
                  <a:gd name="T19" fmla="*/ 105 h 132"/>
                  <a:gd name="T20" fmla="*/ 110 w 189"/>
                  <a:gd name="T21" fmla="*/ 105 h 132"/>
                  <a:gd name="T22" fmla="*/ 117 w 189"/>
                  <a:gd name="T23" fmla="*/ 105 h 132"/>
                  <a:gd name="T24" fmla="*/ 119 w 189"/>
                  <a:gd name="T25" fmla="*/ 105 h 132"/>
                  <a:gd name="T26" fmla="*/ 120 w 189"/>
                  <a:gd name="T27" fmla="*/ 105 h 132"/>
                  <a:gd name="T28" fmla="*/ 121 w 189"/>
                  <a:gd name="T29" fmla="*/ 106 h 132"/>
                  <a:gd name="T30" fmla="*/ 121 w 189"/>
                  <a:gd name="T31" fmla="*/ 106 h 132"/>
                  <a:gd name="T32" fmla="*/ 122 w 189"/>
                  <a:gd name="T33" fmla="*/ 107 h 132"/>
                  <a:gd name="T34" fmla="*/ 123 w 189"/>
                  <a:gd name="T35" fmla="*/ 107 h 132"/>
                  <a:gd name="T36" fmla="*/ 123 w 189"/>
                  <a:gd name="T37" fmla="*/ 109 h 132"/>
                  <a:gd name="T38" fmla="*/ 123 w 189"/>
                  <a:gd name="T39" fmla="*/ 109 h 132"/>
                  <a:gd name="T40" fmla="*/ 124 w 189"/>
                  <a:gd name="T41" fmla="*/ 111 h 132"/>
                  <a:gd name="T42" fmla="*/ 124 w 189"/>
                  <a:gd name="T43" fmla="*/ 112 h 132"/>
                  <a:gd name="T44" fmla="*/ 124 w 189"/>
                  <a:gd name="T45" fmla="*/ 112 h 132"/>
                  <a:gd name="T46" fmla="*/ 124 w 189"/>
                  <a:gd name="T47" fmla="*/ 114 h 132"/>
                  <a:gd name="T48" fmla="*/ 124 w 189"/>
                  <a:gd name="T49" fmla="*/ 119 h 132"/>
                  <a:gd name="T50" fmla="*/ 124 w 189"/>
                  <a:gd name="T51" fmla="*/ 132 h 132"/>
                  <a:gd name="T52" fmla="*/ 135 w 189"/>
                  <a:gd name="T53" fmla="*/ 132 h 132"/>
                  <a:gd name="T54" fmla="*/ 135 w 189"/>
                  <a:gd name="T55" fmla="*/ 130 h 132"/>
                  <a:gd name="T56" fmla="*/ 135 w 189"/>
                  <a:gd name="T57" fmla="*/ 130 h 132"/>
                  <a:gd name="T58" fmla="*/ 161 w 189"/>
                  <a:gd name="T59" fmla="*/ 95 h 132"/>
                  <a:gd name="T60" fmla="*/ 164 w 189"/>
                  <a:gd name="T61" fmla="*/ 94 h 132"/>
                  <a:gd name="T62" fmla="*/ 166 w 189"/>
                  <a:gd name="T63" fmla="*/ 94 h 132"/>
                  <a:gd name="T64" fmla="*/ 171 w 189"/>
                  <a:gd name="T65" fmla="*/ 94 h 132"/>
                  <a:gd name="T66" fmla="*/ 189 w 189"/>
                  <a:gd name="T67" fmla="*/ 98 h 132"/>
                  <a:gd name="T68" fmla="*/ 189 w 189"/>
                  <a:gd name="T69" fmla="*/ 61 h 132"/>
                  <a:gd name="T70" fmla="*/ 135 w 189"/>
                  <a:gd name="T71" fmla="*/ 61 h 132"/>
                  <a:gd name="T72" fmla="*/ 83 w 189"/>
                  <a:gd name="T73" fmla="*/ 58 h 132"/>
                  <a:gd name="T74" fmla="*/ 80 w 189"/>
                  <a:gd name="T75" fmla="*/ 55 h 132"/>
                  <a:gd name="T76" fmla="*/ 80 w 189"/>
                  <a:gd name="T77" fmla="*/ 38 h 132"/>
                  <a:gd name="T78" fmla="*/ 83 w 189"/>
                  <a:gd name="T79" fmla="*/ 35 h 132"/>
                  <a:gd name="T80" fmla="*/ 106 w 189"/>
                  <a:gd name="T81" fmla="*/ 35 h 132"/>
                  <a:gd name="T82" fmla="*/ 108 w 189"/>
                  <a:gd name="T83" fmla="*/ 38 h 132"/>
                  <a:gd name="T84" fmla="*/ 113 w 189"/>
                  <a:gd name="T85" fmla="*/ 55 h 132"/>
                  <a:gd name="T86" fmla="*/ 110 w 189"/>
                  <a:gd name="T87" fmla="*/ 58 h 132"/>
                  <a:gd name="T88" fmla="*/ 83 w 189"/>
                  <a:gd name="T89" fmla="*/ 5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132">
                    <a:moveTo>
                      <a:pt x="135" y="61"/>
                    </a:moveTo>
                    <a:cubicBezTo>
                      <a:pt x="132" y="61"/>
                      <a:pt x="130" y="61"/>
                      <a:pt x="130" y="61"/>
                    </a:cubicBezTo>
                    <a:cubicBezTo>
                      <a:pt x="126" y="61"/>
                      <a:pt x="125" y="58"/>
                      <a:pt x="123" y="56"/>
                    </a:cubicBezTo>
                    <a:cubicBezTo>
                      <a:pt x="120" y="49"/>
                      <a:pt x="113" y="32"/>
                      <a:pt x="113" y="32"/>
                    </a:cubicBezTo>
                    <a:cubicBezTo>
                      <a:pt x="120" y="32"/>
                      <a:pt x="120" y="32"/>
                      <a:pt x="120" y="32"/>
                    </a:cubicBezTo>
                    <a:cubicBezTo>
                      <a:pt x="120" y="32"/>
                      <a:pt x="108" y="21"/>
                      <a:pt x="92" y="21"/>
                    </a:cubicBezTo>
                    <a:cubicBezTo>
                      <a:pt x="76" y="21"/>
                      <a:pt x="69" y="21"/>
                      <a:pt x="69" y="21"/>
                    </a:cubicBezTo>
                    <a:cubicBezTo>
                      <a:pt x="69" y="21"/>
                      <a:pt x="64" y="23"/>
                      <a:pt x="64" y="30"/>
                    </a:cubicBezTo>
                    <a:cubicBezTo>
                      <a:pt x="64" y="21"/>
                      <a:pt x="60" y="0"/>
                      <a:pt x="0" y="0"/>
                    </a:cubicBezTo>
                    <a:cubicBezTo>
                      <a:pt x="0" y="4"/>
                      <a:pt x="0" y="105"/>
                      <a:pt x="0" y="105"/>
                    </a:cubicBezTo>
                    <a:cubicBezTo>
                      <a:pt x="0" y="105"/>
                      <a:pt x="84" y="105"/>
                      <a:pt x="110" y="105"/>
                    </a:cubicBezTo>
                    <a:cubicBezTo>
                      <a:pt x="113" y="105"/>
                      <a:pt x="116" y="105"/>
                      <a:pt x="117" y="105"/>
                    </a:cubicBezTo>
                    <a:cubicBezTo>
                      <a:pt x="118" y="105"/>
                      <a:pt x="118" y="105"/>
                      <a:pt x="119" y="105"/>
                    </a:cubicBezTo>
                    <a:cubicBezTo>
                      <a:pt x="120" y="105"/>
                      <a:pt x="120" y="105"/>
                      <a:pt x="120" y="105"/>
                    </a:cubicBezTo>
                    <a:cubicBezTo>
                      <a:pt x="120" y="105"/>
                      <a:pt x="121" y="105"/>
                      <a:pt x="121" y="106"/>
                    </a:cubicBezTo>
                    <a:cubicBezTo>
                      <a:pt x="121" y="106"/>
                      <a:pt x="121" y="106"/>
                      <a:pt x="121" y="106"/>
                    </a:cubicBezTo>
                    <a:cubicBezTo>
                      <a:pt x="122" y="106"/>
                      <a:pt x="122" y="107"/>
                      <a:pt x="122" y="107"/>
                    </a:cubicBezTo>
                    <a:cubicBezTo>
                      <a:pt x="123" y="107"/>
                      <a:pt x="123" y="107"/>
                      <a:pt x="123" y="107"/>
                    </a:cubicBezTo>
                    <a:cubicBezTo>
                      <a:pt x="123" y="108"/>
                      <a:pt x="123" y="108"/>
                      <a:pt x="123" y="109"/>
                    </a:cubicBezTo>
                    <a:cubicBezTo>
                      <a:pt x="123" y="109"/>
                      <a:pt x="123" y="109"/>
                      <a:pt x="123" y="109"/>
                    </a:cubicBezTo>
                    <a:cubicBezTo>
                      <a:pt x="123" y="110"/>
                      <a:pt x="124" y="110"/>
                      <a:pt x="124" y="111"/>
                    </a:cubicBezTo>
                    <a:cubicBezTo>
                      <a:pt x="124" y="112"/>
                      <a:pt x="124" y="112"/>
                      <a:pt x="124" y="112"/>
                    </a:cubicBezTo>
                    <a:cubicBezTo>
                      <a:pt x="124" y="112"/>
                      <a:pt x="124" y="112"/>
                      <a:pt x="124" y="112"/>
                    </a:cubicBezTo>
                    <a:cubicBezTo>
                      <a:pt x="124" y="113"/>
                      <a:pt x="124" y="113"/>
                      <a:pt x="124" y="114"/>
                    </a:cubicBezTo>
                    <a:cubicBezTo>
                      <a:pt x="124" y="115"/>
                      <a:pt x="124" y="117"/>
                      <a:pt x="124" y="119"/>
                    </a:cubicBezTo>
                    <a:cubicBezTo>
                      <a:pt x="124" y="132"/>
                      <a:pt x="124" y="132"/>
                      <a:pt x="124" y="132"/>
                    </a:cubicBezTo>
                    <a:cubicBezTo>
                      <a:pt x="135" y="132"/>
                      <a:pt x="135" y="132"/>
                      <a:pt x="135" y="132"/>
                    </a:cubicBezTo>
                    <a:cubicBezTo>
                      <a:pt x="135" y="132"/>
                      <a:pt x="135" y="131"/>
                      <a:pt x="135" y="130"/>
                    </a:cubicBezTo>
                    <a:cubicBezTo>
                      <a:pt x="135" y="130"/>
                      <a:pt x="135" y="130"/>
                      <a:pt x="135" y="130"/>
                    </a:cubicBezTo>
                    <a:cubicBezTo>
                      <a:pt x="135" y="123"/>
                      <a:pt x="137" y="100"/>
                      <a:pt x="161" y="95"/>
                    </a:cubicBezTo>
                    <a:cubicBezTo>
                      <a:pt x="162" y="94"/>
                      <a:pt x="163" y="94"/>
                      <a:pt x="164" y="94"/>
                    </a:cubicBezTo>
                    <a:cubicBezTo>
                      <a:pt x="165" y="94"/>
                      <a:pt x="165" y="94"/>
                      <a:pt x="166" y="94"/>
                    </a:cubicBezTo>
                    <a:cubicBezTo>
                      <a:pt x="167" y="94"/>
                      <a:pt x="169" y="94"/>
                      <a:pt x="171" y="94"/>
                    </a:cubicBezTo>
                    <a:cubicBezTo>
                      <a:pt x="181" y="94"/>
                      <a:pt x="189" y="98"/>
                      <a:pt x="189" y="98"/>
                    </a:cubicBezTo>
                    <a:cubicBezTo>
                      <a:pt x="189" y="61"/>
                      <a:pt x="189" y="61"/>
                      <a:pt x="189" y="61"/>
                    </a:cubicBezTo>
                    <a:cubicBezTo>
                      <a:pt x="189" y="61"/>
                      <a:pt x="149" y="61"/>
                      <a:pt x="135" y="61"/>
                    </a:cubicBezTo>
                    <a:close/>
                    <a:moveTo>
                      <a:pt x="83" y="58"/>
                    </a:moveTo>
                    <a:cubicBezTo>
                      <a:pt x="81" y="58"/>
                      <a:pt x="80" y="57"/>
                      <a:pt x="80" y="55"/>
                    </a:cubicBezTo>
                    <a:cubicBezTo>
                      <a:pt x="80" y="38"/>
                      <a:pt x="80" y="38"/>
                      <a:pt x="80" y="38"/>
                    </a:cubicBezTo>
                    <a:cubicBezTo>
                      <a:pt x="80" y="37"/>
                      <a:pt x="81" y="35"/>
                      <a:pt x="83" y="35"/>
                    </a:cubicBezTo>
                    <a:cubicBezTo>
                      <a:pt x="106" y="35"/>
                      <a:pt x="106" y="35"/>
                      <a:pt x="106" y="35"/>
                    </a:cubicBezTo>
                    <a:cubicBezTo>
                      <a:pt x="107" y="35"/>
                      <a:pt x="108" y="37"/>
                      <a:pt x="108" y="38"/>
                    </a:cubicBezTo>
                    <a:cubicBezTo>
                      <a:pt x="113" y="55"/>
                      <a:pt x="113" y="55"/>
                      <a:pt x="113" y="55"/>
                    </a:cubicBezTo>
                    <a:cubicBezTo>
                      <a:pt x="113" y="57"/>
                      <a:pt x="112" y="58"/>
                      <a:pt x="110" y="58"/>
                    </a:cubicBezTo>
                    <a:cubicBezTo>
                      <a:pt x="83" y="58"/>
                      <a:pt x="83" y="58"/>
                      <a:pt x="83" y="58"/>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121"/>
              <p:cNvSpPr>
                <a:spLocks/>
              </p:cNvSpPr>
              <p:nvPr/>
            </p:nvSpPr>
            <p:spPr bwMode="auto">
              <a:xfrm>
                <a:off x="4046" y="3975"/>
                <a:ext cx="22" cy="68"/>
              </a:xfrm>
              <a:custGeom>
                <a:avLst/>
                <a:gdLst>
                  <a:gd name="T0" fmla="*/ 8 w 11"/>
                  <a:gd name="T1" fmla="*/ 0 h 34"/>
                  <a:gd name="T2" fmla="*/ 0 w 11"/>
                  <a:gd name="T3" fmla="*/ 0 h 34"/>
                  <a:gd name="T4" fmla="*/ 0 w 11"/>
                  <a:gd name="T5" fmla="*/ 1 h 34"/>
                  <a:gd name="T6" fmla="*/ 8 w 11"/>
                  <a:gd name="T7" fmla="*/ 1 h 34"/>
                  <a:gd name="T8" fmla="*/ 10 w 11"/>
                  <a:gd name="T9" fmla="*/ 3 h 34"/>
                  <a:gd name="T10" fmla="*/ 6 w 11"/>
                  <a:gd name="T11" fmla="*/ 3 h 34"/>
                  <a:gd name="T12" fmla="*/ 6 w 11"/>
                  <a:gd name="T13" fmla="*/ 24 h 34"/>
                  <a:gd name="T14" fmla="*/ 10 w 11"/>
                  <a:gd name="T15" fmla="*/ 24 h 34"/>
                  <a:gd name="T16" fmla="*/ 10 w 11"/>
                  <a:gd name="T17" fmla="*/ 26 h 34"/>
                  <a:gd name="T18" fmla="*/ 8 w 11"/>
                  <a:gd name="T19" fmla="*/ 28 h 34"/>
                  <a:gd name="T20" fmla="*/ 7 w 11"/>
                  <a:gd name="T21" fmla="*/ 28 h 34"/>
                  <a:gd name="T22" fmla="*/ 5 w 11"/>
                  <a:gd name="T23" fmla="*/ 24 h 34"/>
                  <a:gd name="T24" fmla="*/ 3 w 11"/>
                  <a:gd name="T25" fmla="*/ 28 h 34"/>
                  <a:gd name="T26" fmla="*/ 0 w 11"/>
                  <a:gd name="T27" fmla="*/ 28 h 34"/>
                  <a:gd name="T28" fmla="*/ 0 w 11"/>
                  <a:gd name="T29" fmla="*/ 30 h 34"/>
                  <a:gd name="T30" fmla="*/ 3 w 11"/>
                  <a:gd name="T31" fmla="*/ 30 h 34"/>
                  <a:gd name="T32" fmla="*/ 5 w 11"/>
                  <a:gd name="T33" fmla="*/ 34 h 34"/>
                  <a:gd name="T34" fmla="*/ 7 w 11"/>
                  <a:gd name="T35" fmla="*/ 30 h 34"/>
                  <a:gd name="T36" fmla="*/ 8 w 11"/>
                  <a:gd name="T37" fmla="*/ 30 h 34"/>
                  <a:gd name="T38" fmla="*/ 11 w 11"/>
                  <a:gd name="T39" fmla="*/ 26 h 34"/>
                  <a:gd name="T40" fmla="*/ 11 w 11"/>
                  <a:gd name="T41" fmla="*/ 3 h 34"/>
                  <a:gd name="T42" fmla="*/ 8 w 11"/>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34">
                    <a:moveTo>
                      <a:pt x="8" y="0"/>
                    </a:moveTo>
                    <a:cubicBezTo>
                      <a:pt x="8" y="0"/>
                      <a:pt x="8" y="0"/>
                      <a:pt x="0" y="0"/>
                    </a:cubicBezTo>
                    <a:cubicBezTo>
                      <a:pt x="0" y="0"/>
                      <a:pt x="0" y="0"/>
                      <a:pt x="0" y="1"/>
                    </a:cubicBezTo>
                    <a:cubicBezTo>
                      <a:pt x="0" y="1"/>
                      <a:pt x="0" y="1"/>
                      <a:pt x="8" y="1"/>
                    </a:cubicBezTo>
                    <a:cubicBezTo>
                      <a:pt x="9" y="1"/>
                      <a:pt x="10" y="2"/>
                      <a:pt x="10" y="3"/>
                    </a:cubicBezTo>
                    <a:cubicBezTo>
                      <a:pt x="6" y="3"/>
                      <a:pt x="6" y="3"/>
                      <a:pt x="6" y="3"/>
                    </a:cubicBezTo>
                    <a:cubicBezTo>
                      <a:pt x="6" y="24"/>
                      <a:pt x="6" y="24"/>
                      <a:pt x="6" y="24"/>
                    </a:cubicBezTo>
                    <a:cubicBezTo>
                      <a:pt x="10" y="24"/>
                      <a:pt x="10" y="24"/>
                      <a:pt x="10" y="24"/>
                    </a:cubicBezTo>
                    <a:cubicBezTo>
                      <a:pt x="10" y="24"/>
                      <a:pt x="10" y="25"/>
                      <a:pt x="10" y="26"/>
                    </a:cubicBezTo>
                    <a:cubicBezTo>
                      <a:pt x="10" y="27"/>
                      <a:pt x="9" y="28"/>
                      <a:pt x="8" y="28"/>
                    </a:cubicBezTo>
                    <a:cubicBezTo>
                      <a:pt x="8" y="28"/>
                      <a:pt x="8" y="28"/>
                      <a:pt x="7" y="28"/>
                    </a:cubicBezTo>
                    <a:cubicBezTo>
                      <a:pt x="6" y="25"/>
                      <a:pt x="6" y="24"/>
                      <a:pt x="5" y="24"/>
                    </a:cubicBezTo>
                    <a:cubicBezTo>
                      <a:pt x="4" y="24"/>
                      <a:pt x="3" y="25"/>
                      <a:pt x="3" y="28"/>
                    </a:cubicBezTo>
                    <a:cubicBezTo>
                      <a:pt x="2" y="28"/>
                      <a:pt x="1" y="28"/>
                      <a:pt x="0" y="28"/>
                    </a:cubicBezTo>
                    <a:cubicBezTo>
                      <a:pt x="0" y="28"/>
                      <a:pt x="0" y="28"/>
                      <a:pt x="0" y="30"/>
                    </a:cubicBezTo>
                    <a:cubicBezTo>
                      <a:pt x="0" y="30"/>
                      <a:pt x="0" y="30"/>
                      <a:pt x="3" y="30"/>
                    </a:cubicBezTo>
                    <a:cubicBezTo>
                      <a:pt x="3" y="32"/>
                      <a:pt x="4" y="34"/>
                      <a:pt x="5" y="34"/>
                    </a:cubicBezTo>
                    <a:cubicBezTo>
                      <a:pt x="6" y="34"/>
                      <a:pt x="6" y="32"/>
                      <a:pt x="7" y="30"/>
                    </a:cubicBezTo>
                    <a:cubicBezTo>
                      <a:pt x="7" y="30"/>
                      <a:pt x="7" y="30"/>
                      <a:pt x="8" y="30"/>
                    </a:cubicBezTo>
                    <a:cubicBezTo>
                      <a:pt x="10" y="30"/>
                      <a:pt x="11" y="28"/>
                      <a:pt x="11" y="26"/>
                    </a:cubicBezTo>
                    <a:cubicBezTo>
                      <a:pt x="11" y="26"/>
                      <a:pt x="11" y="26"/>
                      <a:pt x="11" y="3"/>
                    </a:cubicBezTo>
                    <a:cubicBezTo>
                      <a:pt x="11" y="1"/>
                      <a:pt x="10" y="0"/>
                      <a:pt x="8"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122"/>
              <p:cNvSpPr>
                <a:spLocks/>
              </p:cNvSpPr>
              <p:nvPr/>
            </p:nvSpPr>
            <p:spPr bwMode="auto">
              <a:xfrm>
                <a:off x="4072" y="3963"/>
                <a:ext cx="28" cy="18"/>
              </a:xfrm>
              <a:custGeom>
                <a:avLst/>
                <a:gdLst>
                  <a:gd name="T0" fmla="*/ 0 w 14"/>
                  <a:gd name="T1" fmla="*/ 9 h 9"/>
                  <a:gd name="T2" fmla="*/ 14 w 14"/>
                  <a:gd name="T3" fmla="*/ 9 h 9"/>
                  <a:gd name="T4" fmla="*/ 0 w 14"/>
                  <a:gd name="T5" fmla="*/ 0 h 9"/>
                  <a:gd name="T6" fmla="*/ 0 w 14"/>
                  <a:gd name="T7" fmla="*/ 9 h 9"/>
                </a:gdLst>
                <a:ahLst/>
                <a:cxnLst>
                  <a:cxn ang="0">
                    <a:pos x="T0" y="T1"/>
                  </a:cxn>
                  <a:cxn ang="0">
                    <a:pos x="T2" y="T3"/>
                  </a:cxn>
                  <a:cxn ang="0">
                    <a:pos x="T4" y="T5"/>
                  </a:cxn>
                  <a:cxn ang="0">
                    <a:pos x="T6" y="T7"/>
                  </a:cxn>
                </a:cxnLst>
                <a:rect l="0" t="0" r="r" b="b"/>
                <a:pathLst>
                  <a:path w="14" h="9">
                    <a:moveTo>
                      <a:pt x="0" y="9"/>
                    </a:moveTo>
                    <a:cubicBezTo>
                      <a:pt x="14" y="9"/>
                      <a:pt x="14" y="9"/>
                      <a:pt x="14" y="9"/>
                    </a:cubicBezTo>
                    <a:cubicBezTo>
                      <a:pt x="8" y="2"/>
                      <a:pt x="0" y="0"/>
                      <a:pt x="0" y="0"/>
                    </a:cubicBez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123"/>
              <p:cNvSpPr>
                <a:spLocks/>
              </p:cNvSpPr>
              <p:nvPr/>
            </p:nvSpPr>
            <p:spPr bwMode="auto">
              <a:xfrm>
                <a:off x="4092" y="4035"/>
                <a:ext cx="32" cy="72"/>
              </a:xfrm>
              <a:custGeom>
                <a:avLst/>
                <a:gdLst>
                  <a:gd name="T0" fmla="*/ 16 w 16"/>
                  <a:gd name="T1" fmla="*/ 34 h 36"/>
                  <a:gd name="T2" fmla="*/ 13 w 16"/>
                  <a:gd name="T3" fmla="*/ 36 h 36"/>
                  <a:gd name="T4" fmla="*/ 3 w 16"/>
                  <a:gd name="T5" fmla="*/ 36 h 36"/>
                  <a:gd name="T6" fmla="*/ 0 w 16"/>
                  <a:gd name="T7" fmla="*/ 34 h 36"/>
                  <a:gd name="T8" fmla="*/ 0 w 16"/>
                  <a:gd name="T9" fmla="*/ 3 h 36"/>
                  <a:gd name="T10" fmla="*/ 3 w 16"/>
                  <a:gd name="T11" fmla="*/ 0 h 36"/>
                  <a:gd name="T12" fmla="*/ 13 w 16"/>
                  <a:gd name="T13" fmla="*/ 0 h 36"/>
                  <a:gd name="T14" fmla="*/ 16 w 16"/>
                  <a:gd name="T15" fmla="*/ 3 h 36"/>
                  <a:gd name="T16" fmla="*/ 16 w 16"/>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6" y="34"/>
                    </a:moveTo>
                    <a:cubicBezTo>
                      <a:pt x="16" y="35"/>
                      <a:pt x="15" y="36"/>
                      <a:pt x="13" y="36"/>
                    </a:cubicBezTo>
                    <a:cubicBezTo>
                      <a:pt x="3" y="36"/>
                      <a:pt x="3" y="36"/>
                      <a:pt x="3" y="36"/>
                    </a:cubicBezTo>
                    <a:cubicBezTo>
                      <a:pt x="2" y="36"/>
                      <a:pt x="0" y="35"/>
                      <a:pt x="0" y="34"/>
                    </a:cubicBezTo>
                    <a:cubicBezTo>
                      <a:pt x="0" y="3"/>
                      <a:pt x="0" y="3"/>
                      <a:pt x="0" y="3"/>
                    </a:cubicBezTo>
                    <a:cubicBezTo>
                      <a:pt x="0" y="1"/>
                      <a:pt x="2" y="0"/>
                      <a:pt x="3" y="0"/>
                    </a:cubicBezTo>
                    <a:cubicBezTo>
                      <a:pt x="13" y="0"/>
                      <a:pt x="13" y="0"/>
                      <a:pt x="13" y="0"/>
                    </a:cubicBezTo>
                    <a:cubicBezTo>
                      <a:pt x="15" y="0"/>
                      <a:pt x="16" y="1"/>
                      <a:pt x="16" y="3"/>
                    </a:cubicBezTo>
                    <a:lnTo>
                      <a:pt x="16" y="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24"/>
              <p:cNvSpPr>
                <a:spLocks noEditPoints="1"/>
              </p:cNvSpPr>
              <p:nvPr/>
            </p:nvSpPr>
            <p:spPr bwMode="auto">
              <a:xfrm>
                <a:off x="3980" y="3849"/>
                <a:ext cx="106" cy="338"/>
              </a:xfrm>
              <a:custGeom>
                <a:avLst/>
                <a:gdLst>
                  <a:gd name="T0" fmla="*/ 53 w 53"/>
                  <a:gd name="T1" fmla="*/ 169 h 169"/>
                  <a:gd name="T2" fmla="*/ 11 w 53"/>
                  <a:gd name="T3" fmla="*/ 169 h 169"/>
                  <a:gd name="T4" fmla="*/ 11 w 53"/>
                  <a:gd name="T5" fmla="*/ 165 h 169"/>
                  <a:gd name="T6" fmla="*/ 53 w 53"/>
                  <a:gd name="T7" fmla="*/ 165 h 169"/>
                  <a:gd name="T8" fmla="*/ 53 w 53"/>
                  <a:gd name="T9" fmla="*/ 169 h 169"/>
                  <a:gd name="T10" fmla="*/ 12 w 53"/>
                  <a:gd name="T11" fmla="*/ 149 h 169"/>
                  <a:gd name="T12" fmla="*/ 12 w 53"/>
                  <a:gd name="T13" fmla="*/ 158 h 169"/>
                  <a:gd name="T14" fmla="*/ 6 w 53"/>
                  <a:gd name="T15" fmla="*/ 158 h 169"/>
                  <a:gd name="T16" fmla="*/ 6 w 53"/>
                  <a:gd name="T17" fmla="*/ 150 h 169"/>
                  <a:gd name="T18" fmla="*/ 10 w 53"/>
                  <a:gd name="T19" fmla="*/ 142 h 169"/>
                  <a:gd name="T20" fmla="*/ 10 w 53"/>
                  <a:gd name="T21" fmla="*/ 139 h 169"/>
                  <a:gd name="T22" fmla="*/ 11 w 53"/>
                  <a:gd name="T23" fmla="*/ 139 h 169"/>
                  <a:gd name="T24" fmla="*/ 14 w 53"/>
                  <a:gd name="T25" fmla="*/ 136 h 169"/>
                  <a:gd name="T26" fmla="*/ 14 w 53"/>
                  <a:gd name="T27" fmla="*/ 67 h 169"/>
                  <a:gd name="T28" fmla="*/ 11 w 53"/>
                  <a:gd name="T29" fmla="*/ 65 h 169"/>
                  <a:gd name="T30" fmla="*/ 10 w 53"/>
                  <a:gd name="T31" fmla="*/ 65 h 169"/>
                  <a:gd name="T32" fmla="*/ 10 w 53"/>
                  <a:gd name="T33" fmla="*/ 64 h 169"/>
                  <a:gd name="T34" fmla="*/ 10 w 53"/>
                  <a:gd name="T35" fmla="*/ 50 h 169"/>
                  <a:gd name="T36" fmla="*/ 33 w 53"/>
                  <a:gd name="T37" fmla="*/ 50 h 169"/>
                  <a:gd name="T38" fmla="*/ 38 w 53"/>
                  <a:gd name="T39" fmla="*/ 54 h 169"/>
                  <a:gd name="T40" fmla="*/ 38 w 53"/>
                  <a:gd name="T41" fmla="*/ 43 h 169"/>
                  <a:gd name="T42" fmla="*/ 33 w 53"/>
                  <a:gd name="T43" fmla="*/ 47 h 169"/>
                  <a:gd name="T44" fmla="*/ 10 w 53"/>
                  <a:gd name="T45" fmla="*/ 47 h 169"/>
                  <a:gd name="T46" fmla="*/ 10 w 53"/>
                  <a:gd name="T47" fmla="*/ 11 h 169"/>
                  <a:gd name="T48" fmla="*/ 0 w 53"/>
                  <a:gd name="T49" fmla="*/ 0 h 169"/>
                  <a:gd name="T50" fmla="*/ 0 w 53"/>
                  <a:gd name="T51" fmla="*/ 5 h 169"/>
                  <a:gd name="T52" fmla="*/ 5 w 53"/>
                  <a:gd name="T53" fmla="*/ 14 h 169"/>
                  <a:gd name="T54" fmla="*/ 5 w 53"/>
                  <a:gd name="T55" fmla="*/ 65 h 169"/>
                  <a:gd name="T56" fmla="*/ 3 w 53"/>
                  <a:gd name="T57" fmla="*/ 65 h 169"/>
                  <a:gd name="T58" fmla="*/ 0 w 53"/>
                  <a:gd name="T59" fmla="*/ 67 h 169"/>
                  <a:gd name="T60" fmla="*/ 0 w 53"/>
                  <a:gd name="T61" fmla="*/ 136 h 169"/>
                  <a:gd name="T62" fmla="*/ 3 w 53"/>
                  <a:gd name="T63" fmla="*/ 139 h 169"/>
                  <a:gd name="T64" fmla="*/ 5 w 53"/>
                  <a:gd name="T65" fmla="*/ 139 h 169"/>
                  <a:gd name="T66" fmla="*/ 5 w 53"/>
                  <a:gd name="T67" fmla="*/ 143 h 169"/>
                  <a:gd name="T68" fmla="*/ 0 w 53"/>
                  <a:gd name="T69" fmla="*/ 154 h 169"/>
                  <a:gd name="T70" fmla="*/ 7 w 53"/>
                  <a:gd name="T71" fmla="*/ 164 h 169"/>
                  <a:gd name="T72" fmla="*/ 12 w 53"/>
                  <a:gd name="T73" fmla="*/ 164 h 169"/>
                  <a:gd name="T74" fmla="*/ 13 w 53"/>
                  <a:gd name="T75" fmla="*/ 164 h 169"/>
                  <a:gd name="T76" fmla="*/ 51 w 53"/>
                  <a:gd name="T77" fmla="*/ 164 h 169"/>
                  <a:gd name="T78" fmla="*/ 51 w 53"/>
                  <a:gd name="T79" fmla="*/ 149 h 169"/>
                  <a:gd name="T80" fmla="*/ 12 w 53"/>
                  <a:gd name="T81" fmla="*/ 14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 h="169">
                    <a:moveTo>
                      <a:pt x="53" y="169"/>
                    </a:moveTo>
                    <a:cubicBezTo>
                      <a:pt x="11" y="169"/>
                      <a:pt x="11" y="169"/>
                      <a:pt x="11" y="169"/>
                    </a:cubicBezTo>
                    <a:cubicBezTo>
                      <a:pt x="11" y="165"/>
                      <a:pt x="11" y="165"/>
                      <a:pt x="11" y="165"/>
                    </a:cubicBezTo>
                    <a:cubicBezTo>
                      <a:pt x="53" y="165"/>
                      <a:pt x="53" y="165"/>
                      <a:pt x="53" y="165"/>
                    </a:cubicBezTo>
                    <a:lnTo>
                      <a:pt x="53" y="169"/>
                    </a:lnTo>
                    <a:close/>
                    <a:moveTo>
                      <a:pt x="12" y="149"/>
                    </a:moveTo>
                    <a:cubicBezTo>
                      <a:pt x="12" y="158"/>
                      <a:pt x="12" y="158"/>
                      <a:pt x="12" y="158"/>
                    </a:cubicBezTo>
                    <a:cubicBezTo>
                      <a:pt x="10" y="158"/>
                      <a:pt x="8" y="158"/>
                      <a:pt x="6" y="158"/>
                    </a:cubicBezTo>
                    <a:cubicBezTo>
                      <a:pt x="4" y="158"/>
                      <a:pt x="4" y="153"/>
                      <a:pt x="6" y="150"/>
                    </a:cubicBezTo>
                    <a:cubicBezTo>
                      <a:pt x="8" y="149"/>
                      <a:pt x="10" y="147"/>
                      <a:pt x="10" y="142"/>
                    </a:cubicBezTo>
                    <a:cubicBezTo>
                      <a:pt x="10" y="141"/>
                      <a:pt x="10" y="140"/>
                      <a:pt x="10" y="139"/>
                    </a:cubicBezTo>
                    <a:cubicBezTo>
                      <a:pt x="11" y="139"/>
                      <a:pt x="11" y="139"/>
                      <a:pt x="11" y="139"/>
                    </a:cubicBezTo>
                    <a:cubicBezTo>
                      <a:pt x="13" y="139"/>
                      <a:pt x="14" y="138"/>
                      <a:pt x="14" y="136"/>
                    </a:cubicBezTo>
                    <a:cubicBezTo>
                      <a:pt x="14" y="67"/>
                      <a:pt x="14" y="67"/>
                      <a:pt x="14" y="67"/>
                    </a:cubicBezTo>
                    <a:cubicBezTo>
                      <a:pt x="14" y="66"/>
                      <a:pt x="13" y="65"/>
                      <a:pt x="11" y="65"/>
                    </a:cubicBezTo>
                    <a:cubicBezTo>
                      <a:pt x="10" y="65"/>
                      <a:pt x="10" y="65"/>
                      <a:pt x="10" y="65"/>
                    </a:cubicBezTo>
                    <a:cubicBezTo>
                      <a:pt x="10" y="64"/>
                      <a:pt x="10" y="64"/>
                      <a:pt x="10" y="64"/>
                    </a:cubicBezTo>
                    <a:cubicBezTo>
                      <a:pt x="10" y="61"/>
                      <a:pt x="10" y="56"/>
                      <a:pt x="10" y="50"/>
                    </a:cubicBezTo>
                    <a:cubicBezTo>
                      <a:pt x="33" y="50"/>
                      <a:pt x="33" y="50"/>
                      <a:pt x="33" y="50"/>
                    </a:cubicBezTo>
                    <a:cubicBezTo>
                      <a:pt x="35" y="50"/>
                      <a:pt x="37" y="51"/>
                      <a:pt x="38" y="54"/>
                    </a:cubicBezTo>
                    <a:cubicBezTo>
                      <a:pt x="38" y="43"/>
                      <a:pt x="38" y="43"/>
                      <a:pt x="38" y="43"/>
                    </a:cubicBezTo>
                    <a:cubicBezTo>
                      <a:pt x="37" y="45"/>
                      <a:pt x="35" y="47"/>
                      <a:pt x="33" y="47"/>
                    </a:cubicBezTo>
                    <a:cubicBezTo>
                      <a:pt x="10" y="47"/>
                      <a:pt x="10" y="47"/>
                      <a:pt x="10" y="47"/>
                    </a:cubicBezTo>
                    <a:cubicBezTo>
                      <a:pt x="10" y="33"/>
                      <a:pt x="10" y="15"/>
                      <a:pt x="10" y="11"/>
                    </a:cubicBezTo>
                    <a:cubicBezTo>
                      <a:pt x="10" y="3"/>
                      <a:pt x="6" y="0"/>
                      <a:pt x="0" y="0"/>
                    </a:cubicBezTo>
                    <a:cubicBezTo>
                      <a:pt x="0" y="1"/>
                      <a:pt x="0" y="5"/>
                      <a:pt x="0" y="5"/>
                    </a:cubicBezTo>
                    <a:cubicBezTo>
                      <a:pt x="0" y="5"/>
                      <a:pt x="5" y="4"/>
                      <a:pt x="5" y="14"/>
                    </a:cubicBezTo>
                    <a:cubicBezTo>
                      <a:pt x="5" y="18"/>
                      <a:pt x="5" y="50"/>
                      <a:pt x="5" y="65"/>
                    </a:cubicBezTo>
                    <a:cubicBezTo>
                      <a:pt x="3" y="65"/>
                      <a:pt x="3" y="65"/>
                      <a:pt x="3" y="65"/>
                    </a:cubicBezTo>
                    <a:cubicBezTo>
                      <a:pt x="2" y="65"/>
                      <a:pt x="0" y="66"/>
                      <a:pt x="0" y="67"/>
                    </a:cubicBezTo>
                    <a:cubicBezTo>
                      <a:pt x="0" y="136"/>
                      <a:pt x="0" y="136"/>
                      <a:pt x="0" y="136"/>
                    </a:cubicBezTo>
                    <a:cubicBezTo>
                      <a:pt x="0" y="138"/>
                      <a:pt x="2" y="139"/>
                      <a:pt x="3" y="139"/>
                    </a:cubicBezTo>
                    <a:cubicBezTo>
                      <a:pt x="4" y="139"/>
                      <a:pt x="4" y="139"/>
                      <a:pt x="5" y="139"/>
                    </a:cubicBezTo>
                    <a:cubicBezTo>
                      <a:pt x="5" y="140"/>
                      <a:pt x="5" y="141"/>
                      <a:pt x="5" y="143"/>
                    </a:cubicBezTo>
                    <a:cubicBezTo>
                      <a:pt x="5" y="146"/>
                      <a:pt x="0" y="146"/>
                      <a:pt x="0" y="154"/>
                    </a:cubicBezTo>
                    <a:cubicBezTo>
                      <a:pt x="0" y="162"/>
                      <a:pt x="3" y="164"/>
                      <a:pt x="7" y="164"/>
                    </a:cubicBezTo>
                    <a:cubicBezTo>
                      <a:pt x="9" y="164"/>
                      <a:pt x="11" y="164"/>
                      <a:pt x="12" y="164"/>
                    </a:cubicBezTo>
                    <a:cubicBezTo>
                      <a:pt x="13" y="164"/>
                      <a:pt x="13" y="164"/>
                      <a:pt x="13" y="164"/>
                    </a:cubicBezTo>
                    <a:cubicBezTo>
                      <a:pt x="51" y="164"/>
                      <a:pt x="51" y="164"/>
                      <a:pt x="51" y="164"/>
                    </a:cubicBezTo>
                    <a:cubicBezTo>
                      <a:pt x="51" y="149"/>
                      <a:pt x="51" y="149"/>
                      <a:pt x="51" y="149"/>
                    </a:cubicBezTo>
                    <a:lnTo>
                      <a:pt x="12" y="14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125"/>
              <p:cNvSpPr>
                <a:spLocks/>
              </p:cNvSpPr>
              <p:nvPr/>
            </p:nvSpPr>
            <p:spPr bwMode="auto">
              <a:xfrm>
                <a:off x="3852" y="4127"/>
                <a:ext cx="112" cy="64"/>
              </a:xfrm>
              <a:custGeom>
                <a:avLst/>
                <a:gdLst>
                  <a:gd name="T0" fmla="*/ 56 w 56"/>
                  <a:gd name="T1" fmla="*/ 2 h 32"/>
                  <a:gd name="T2" fmla="*/ 54 w 56"/>
                  <a:gd name="T3" fmla="*/ 0 h 32"/>
                  <a:gd name="T4" fmla="*/ 3 w 56"/>
                  <a:gd name="T5" fmla="*/ 0 h 32"/>
                  <a:gd name="T6" fmla="*/ 0 w 56"/>
                  <a:gd name="T7" fmla="*/ 2 h 32"/>
                  <a:gd name="T8" fmla="*/ 0 w 56"/>
                  <a:gd name="T9" fmla="*/ 29 h 32"/>
                  <a:gd name="T10" fmla="*/ 3 w 56"/>
                  <a:gd name="T11" fmla="*/ 32 h 32"/>
                  <a:gd name="T12" fmla="*/ 54 w 56"/>
                  <a:gd name="T13" fmla="*/ 32 h 32"/>
                  <a:gd name="T14" fmla="*/ 56 w 56"/>
                  <a:gd name="T15" fmla="*/ 29 h 32"/>
                  <a:gd name="T16" fmla="*/ 56 w 56"/>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2">
                    <a:moveTo>
                      <a:pt x="56" y="2"/>
                    </a:moveTo>
                    <a:cubicBezTo>
                      <a:pt x="56" y="1"/>
                      <a:pt x="55" y="0"/>
                      <a:pt x="54" y="0"/>
                    </a:cubicBezTo>
                    <a:cubicBezTo>
                      <a:pt x="3" y="0"/>
                      <a:pt x="3" y="0"/>
                      <a:pt x="3" y="0"/>
                    </a:cubicBezTo>
                    <a:cubicBezTo>
                      <a:pt x="2" y="0"/>
                      <a:pt x="0" y="1"/>
                      <a:pt x="0" y="2"/>
                    </a:cubicBezTo>
                    <a:cubicBezTo>
                      <a:pt x="0" y="29"/>
                      <a:pt x="0" y="29"/>
                      <a:pt x="0" y="29"/>
                    </a:cubicBezTo>
                    <a:cubicBezTo>
                      <a:pt x="0" y="31"/>
                      <a:pt x="2" y="32"/>
                      <a:pt x="3" y="32"/>
                    </a:cubicBezTo>
                    <a:cubicBezTo>
                      <a:pt x="54" y="32"/>
                      <a:pt x="54" y="32"/>
                      <a:pt x="54" y="32"/>
                    </a:cubicBezTo>
                    <a:cubicBezTo>
                      <a:pt x="55" y="32"/>
                      <a:pt x="56" y="31"/>
                      <a:pt x="56" y="29"/>
                    </a:cubicBezTo>
                    <a:lnTo>
                      <a:pt x="56"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26"/>
              <p:cNvSpPr>
                <a:spLocks noEditPoints="1"/>
              </p:cNvSpPr>
              <p:nvPr/>
            </p:nvSpPr>
            <p:spPr bwMode="auto">
              <a:xfrm>
                <a:off x="3882" y="4127"/>
                <a:ext cx="52" cy="64"/>
              </a:xfrm>
              <a:custGeom>
                <a:avLst/>
                <a:gdLst>
                  <a:gd name="T0" fmla="*/ 0 w 52"/>
                  <a:gd name="T1" fmla="*/ 64 h 64"/>
                  <a:gd name="T2" fmla="*/ 0 w 52"/>
                  <a:gd name="T3" fmla="*/ 0 h 64"/>
                  <a:gd name="T4" fmla="*/ 16 w 52"/>
                  <a:gd name="T5" fmla="*/ 0 h 64"/>
                  <a:gd name="T6" fmla="*/ 16 w 52"/>
                  <a:gd name="T7" fmla="*/ 64 h 64"/>
                  <a:gd name="T8" fmla="*/ 0 w 52"/>
                  <a:gd name="T9" fmla="*/ 64 h 64"/>
                  <a:gd name="T10" fmla="*/ 38 w 52"/>
                  <a:gd name="T11" fmla="*/ 0 h 64"/>
                  <a:gd name="T12" fmla="*/ 38 w 52"/>
                  <a:gd name="T13" fmla="*/ 64 h 64"/>
                  <a:gd name="T14" fmla="*/ 52 w 52"/>
                  <a:gd name="T15" fmla="*/ 64 h 64"/>
                  <a:gd name="T16" fmla="*/ 52 w 52"/>
                  <a:gd name="T17" fmla="*/ 0 h 64"/>
                  <a:gd name="T18" fmla="*/ 38 w 52"/>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4">
                    <a:moveTo>
                      <a:pt x="0" y="64"/>
                    </a:moveTo>
                    <a:lnTo>
                      <a:pt x="0" y="0"/>
                    </a:lnTo>
                    <a:lnTo>
                      <a:pt x="16" y="0"/>
                    </a:lnTo>
                    <a:lnTo>
                      <a:pt x="16" y="64"/>
                    </a:lnTo>
                    <a:lnTo>
                      <a:pt x="0" y="64"/>
                    </a:lnTo>
                    <a:close/>
                    <a:moveTo>
                      <a:pt x="38" y="0"/>
                    </a:moveTo>
                    <a:lnTo>
                      <a:pt x="38" y="64"/>
                    </a:lnTo>
                    <a:lnTo>
                      <a:pt x="52" y="64"/>
                    </a:lnTo>
                    <a:lnTo>
                      <a:pt x="52" y="0"/>
                    </a:lnTo>
                    <a:lnTo>
                      <a:pt x="3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127"/>
              <p:cNvSpPr>
                <a:spLocks noEditPoints="1"/>
              </p:cNvSpPr>
              <p:nvPr/>
            </p:nvSpPr>
            <p:spPr bwMode="auto">
              <a:xfrm>
                <a:off x="4002" y="4093"/>
                <a:ext cx="254" cy="86"/>
              </a:xfrm>
              <a:custGeom>
                <a:avLst/>
                <a:gdLst>
                  <a:gd name="T0" fmla="*/ 61 w 127"/>
                  <a:gd name="T1" fmla="*/ 41 h 43"/>
                  <a:gd name="T2" fmla="*/ 57 w 127"/>
                  <a:gd name="T3" fmla="*/ 41 h 43"/>
                  <a:gd name="T4" fmla="*/ 57 w 127"/>
                  <a:gd name="T5" fmla="*/ 36 h 43"/>
                  <a:gd name="T6" fmla="*/ 94 w 127"/>
                  <a:gd name="T7" fmla="*/ 0 h 43"/>
                  <a:gd name="T8" fmla="*/ 127 w 127"/>
                  <a:gd name="T9" fmla="*/ 22 h 43"/>
                  <a:gd name="T10" fmla="*/ 123 w 127"/>
                  <a:gd name="T11" fmla="*/ 23 h 43"/>
                  <a:gd name="T12" fmla="*/ 94 w 127"/>
                  <a:gd name="T13" fmla="*/ 4 h 43"/>
                  <a:gd name="T14" fmla="*/ 61 w 127"/>
                  <a:gd name="T15" fmla="*/ 36 h 43"/>
                  <a:gd name="T16" fmla="*/ 61 w 127"/>
                  <a:gd name="T17" fmla="*/ 41 h 43"/>
                  <a:gd name="T18" fmla="*/ 40 w 127"/>
                  <a:gd name="T19" fmla="*/ 27 h 43"/>
                  <a:gd name="T20" fmla="*/ 40 w 127"/>
                  <a:gd name="T21" fmla="*/ 25 h 43"/>
                  <a:gd name="T22" fmla="*/ 1 w 127"/>
                  <a:gd name="T23" fmla="*/ 25 h 43"/>
                  <a:gd name="T24" fmla="*/ 1 w 127"/>
                  <a:gd name="T25" fmla="*/ 27 h 43"/>
                  <a:gd name="T26" fmla="*/ 40 w 127"/>
                  <a:gd name="T27" fmla="*/ 27 h 43"/>
                  <a:gd name="T28" fmla="*/ 42 w 127"/>
                  <a:gd name="T29" fmla="*/ 43 h 43"/>
                  <a:gd name="T30" fmla="*/ 42 w 127"/>
                  <a:gd name="T31" fmla="*/ 42 h 43"/>
                  <a:gd name="T32" fmla="*/ 0 w 127"/>
                  <a:gd name="T33" fmla="*/ 42 h 43"/>
                  <a:gd name="T34" fmla="*/ 0 w 127"/>
                  <a:gd name="T35" fmla="*/ 43 h 43"/>
                  <a:gd name="T36" fmla="*/ 42 w 127"/>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43">
                    <a:moveTo>
                      <a:pt x="61" y="41"/>
                    </a:moveTo>
                    <a:cubicBezTo>
                      <a:pt x="57" y="41"/>
                      <a:pt x="57" y="41"/>
                      <a:pt x="57" y="41"/>
                    </a:cubicBezTo>
                    <a:cubicBezTo>
                      <a:pt x="57" y="36"/>
                      <a:pt x="57" y="36"/>
                      <a:pt x="57" y="36"/>
                    </a:cubicBezTo>
                    <a:cubicBezTo>
                      <a:pt x="57" y="16"/>
                      <a:pt x="73" y="0"/>
                      <a:pt x="94" y="0"/>
                    </a:cubicBezTo>
                    <a:cubicBezTo>
                      <a:pt x="108" y="0"/>
                      <a:pt x="122" y="8"/>
                      <a:pt x="127" y="22"/>
                    </a:cubicBezTo>
                    <a:cubicBezTo>
                      <a:pt x="123" y="23"/>
                      <a:pt x="123" y="23"/>
                      <a:pt x="123" y="23"/>
                    </a:cubicBezTo>
                    <a:cubicBezTo>
                      <a:pt x="118" y="12"/>
                      <a:pt x="107" y="4"/>
                      <a:pt x="94" y="4"/>
                    </a:cubicBezTo>
                    <a:cubicBezTo>
                      <a:pt x="76" y="4"/>
                      <a:pt x="61" y="18"/>
                      <a:pt x="61" y="36"/>
                    </a:cubicBezTo>
                    <a:lnTo>
                      <a:pt x="61" y="41"/>
                    </a:lnTo>
                    <a:close/>
                    <a:moveTo>
                      <a:pt x="40" y="27"/>
                    </a:moveTo>
                    <a:cubicBezTo>
                      <a:pt x="40" y="25"/>
                      <a:pt x="40" y="25"/>
                      <a:pt x="40" y="25"/>
                    </a:cubicBezTo>
                    <a:cubicBezTo>
                      <a:pt x="1" y="25"/>
                      <a:pt x="1" y="25"/>
                      <a:pt x="1" y="25"/>
                    </a:cubicBezTo>
                    <a:cubicBezTo>
                      <a:pt x="1" y="27"/>
                      <a:pt x="1" y="27"/>
                      <a:pt x="1" y="27"/>
                    </a:cubicBezTo>
                    <a:lnTo>
                      <a:pt x="40" y="27"/>
                    </a:lnTo>
                    <a:close/>
                    <a:moveTo>
                      <a:pt x="42" y="43"/>
                    </a:moveTo>
                    <a:cubicBezTo>
                      <a:pt x="42" y="42"/>
                      <a:pt x="42" y="42"/>
                      <a:pt x="42" y="42"/>
                    </a:cubicBezTo>
                    <a:cubicBezTo>
                      <a:pt x="0" y="42"/>
                      <a:pt x="0" y="42"/>
                      <a:pt x="0" y="42"/>
                    </a:cubicBezTo>
                    <a:cubicBezTo>
                      <a:pt x="0" y="43"/>
                      <a:pt x="0" y="43"/>
                      <a:pt x="0" y="43"/>
                    </a:cubicBezTo>
                    <a:lnTo>
                      <a:pt x="42" y="4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128"/>
              <p:cNvSpPr>
                <a:spLocks noChangeArrowheads="1"/>
              </p:cNvSpPr>
              <p:nvPr/>
            </p:nvSpPr>
            <p:spPr bwMode="auto">
              <a:xfrm>
                <a:off x="4092" y="4089"/>
                <a:ext cx="32" cy="6"/>
              </a:xfrm>
              <a:prstGeom prst="rect">
                <a:avLst/>
              </a:prstGeom>
              <a:solidFill>
                <a:srgbClr val="51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129"/>
              <p:cNvSpPr>
                <a:spLocks noChangeArrowheads="1"/>
              </p:cNvSpPr>
              <p:nvPr/>
            </p:nvSpPr>
            <p:spPr bwMode="auto">
              <a:xfrm>
                <a:off x="4092" y="4073"/>
                <a:ext cx="32" cy="6"/>
              </a:xfrm>
              <a:prstGeom prst="rect">
                <a:avLst/>
              </a:prstGeom>
              <a:solidFill>
                <a:srgbClr val="51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Rectangle 130"/>
              <p:cNvSpPr>
                <a:spLocks noChangeArrowheads="1"/>
              </p:cNvSpPr>
              <p:nvPr/>
            </p:nvSpPr>
            <p:spPr bwMode="auto">
              <a:xfrm>
                <a:off x="4092" y="4039"/>
                <a:ext cx="32" cy="4"/>
              </a:xfrm>
              <a:prstGeom prst="rect">
                <a:avLst/>
              </a:prstGeom>
              <a:solidFill>
                <a:srgbClr val="51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131"/>
              <p:cNvSpPr>
                <a:spLocks noChangeArrowheads="1"/>
              </p:cNvSpPr>
              <p:nvPr/>
            </p:nvSpPr>
            <p:spPr bwMode="auto">
              <a:xfrm>
                <a:off x="4040" y="3949"/>
                <a:ext cx="4" cy="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Rectangle 132"/>
              <p:cNvSpPr>
                <a:spLocks noChangeArrowheads="1"/>
              </p:cNvSpPr>
              <p:nvPr/>
            </p:nvSpPr>
            <p:spPr bwMode="auto">
              <a:xfrm>
                <a:off x="4002" y="3949"/>
                <a:ext cx="4" cy="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Line 133"/>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Line 134"/>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Line 135"/>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Line 136"/>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Line 137"/>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Line 138"/>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Line 139"/>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Line 140"/>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Line 141"/>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Line 142"/>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Line 143"/>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Line 144"/>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Line 145"/>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Line 146"/>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Line 147"/>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Line 148"/>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Line 149"/>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Line 150"/>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Line 151"/>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Line 152"/>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153"/>
              <p:cNvSpPr>
                <a:spLocks noEditPoints="1"/>
              </p:cNvSpPr>
              <p:nvPr/>
            </p:nvSpPr>
            <p:spPr bwMode="auto">
              <a:xfrm>
                <a:off x="3806" y="408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close/>
                    <a:moveTo>
                      <a:pt x="0" y="0"/>
                    </a:moveTo>
                    <a:lnTo>
                      <a:pt x="0" y="0"/>
                    </a:lnTo>
                    <a:close/>
                    <a:moveTo>
                      <a:pt x="0" y="0"/>
                    </a:move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154"/>
              <p:cNvSpPr>
                <a:spLocks noEditPoints="1"/>
              </p:cNvSpPr>
              <p:nvPr/>
            </p:nvSpPr>
            <p:spPr bwMode="auto">
              <a:xfrm>
                <a:off x="3806" y="408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moveTo>
                      <a:pt x="0" y="0"/>
                    </a:move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Line 155"/>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Line 156"/>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Line 157"/>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Line 158"/>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Line 159"/>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Line 160"/>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Line 161"/>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Line 162"/>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Line 163"/>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Line 164"/>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Line 165"/>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Line 166"/>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Line 167"/>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Line 168"/>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Line 169"/>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Line 170"/>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Line 171"/>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Line 172"/>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Line 173"/>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Line 174"/>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Line 175"/>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Line 176"/>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Line 177"/>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Line 178"/>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Line 179"/>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Line 180"/>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Line 181"/>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Line 182"/>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Line 183"/>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Line 184"/>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Line 185"/>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Line 186"/>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Line 187"/>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Line 188"/>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Line 189"/>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Line 190"/>
              <p:cNvSpPr>
                <a:spLocks noChangeShapeType="1"/>
              </p:cNvSpPr>
              <p:nvPr/>
            </p:nvSpPr>
            <p:spPr bwMode="auto">
              <a:xfrm>
                <a:off x="3806"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Line 191"/>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Line 192"/>
              <p:cNvSpPr>
                <a:spLocks noChangeShapeType="1"/>
              </p:cNvSpPr>
              <p:nvPr/>
            </p:nvSpPr>
            <p:spPr bwMode="auto">
              <a:xfrm>
                <a:off x="3010" y="40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Oval 193"/>
              <p:cNvSpPr>
                <a:spLocks noChangeArrowheads="1"/>
              </p:cNvSpPr>
              <p:nvPr/>
            </p:nvSpPr>
            <p:spPr bwMode="auto">
              <a:xfrm>
                <a:off x="4138" y="4113"/>
                <a:ext cx="104" cy="10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Oval 194"/>
              <p:cNvSpPr>
                <a:spLocks noChangeArrowheads="1"/>
              </p:cNvSpPr>
              <p:nvPr/>
            </p:nvSpPr>
            <p:spPr bwMode="auto">
              <a:xfrm>
                <a:off x="4160" y="4135"/>
                <a:ext cx="58" cy="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Oval 195"/>
              <p:cNvSpPr>
                <a:spLocks noChangeArrowheads="1"/>
              </p:cNvSpPr>
              <p:nvPr/>
            </p:nvSpPr>
            <p:spPr bwMode="auto">
              <a:xfrm>
                <a:off x="4170" y="4145"/>
                <a:ext cx="38" cy="38"/>
              </a:xfrm>
              <a:prstGeom prst="ellipse">
                <a:avLst/>
              </a:pr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196"/>
              <p:cNvSpPr>
                <a:spLocks noEditPoints="1"/>
              </p:cNvSpPr>
              <p:nvPr/>
            </p:nvSpPr>
            <p:spPr bwMode="auto">
              <a:xfrm>
                <a:off x="4174" y="4147"/>
                <a:ext cx="32" cy="34"/>
              </a:xfrm>
              <a:custGeom>
                <a:avLst/>
                <a:gdLst>
                  <a:gd name="T0" fmla="*/ 13 w 16"/>
                  <a:gd name="T1" fmla="*/ 9 h 17"/>
                  <a:gd name="T2" fmla="*/ 8 w 16"/>
                  <a:gd name="T3" fmla="*/ 14 h 17"/>
                  <a:gd name="T4" fmla="*/ 3 w 16"/>
                  <a:gd name="T5" fmla="*/ 9 h 17"/>
                  <a:gd name="T6" fmla="*/ 8 w 16"/>
                  <a:gd name="T7" fmla="*/ 4 h 17"/>
                  <a:gd name="T8" fmla="*/ 13 w 16"/>
                  <a:gd name="T9" fmla="*/ 9 h 17"/>
                  <a:gd name="T10" fmla="*/ 7 w 16"/>
                  <a:gd name="T11" fmla="*/ 0 h 17"/>
                  <a:gd name="T12" fmla="*/ 7 w 16"/>
                  <a:gd name="T13" fmla="*/ 2 h 17"/>
                  <a:gd name="T14" fmla="*/ 7 w 16"/>
                  <a:gd name="T15" fmla="*/ 3 h 17"/>
                  <a:gd name="T16" fmla="*/ 8 w 16"/>
                  <a:gd name="T17" fmla="*/ 3 h 17"/>
                  <a:gd name="T18" fmla="*/ 9 w 16"/>
                  <a:gd name="T19" fmla="*/ 2 h 17"/>
                  <a:gd name="T20" fmla="*/ 8 w 16"/>
                  <a:gd name="T21" fmla="*/ 0 h 17"/>
                  <a:gd name="T22" fmla="*/ 7 w 16"/>
                  <a:gd name="T23" fmla="*/ 0 h 17"/>
                  <a:gd name="T24" fmla="*/ 8 w 16"/>
                  <a:gd name="T25" fmla="*/ 15 h 17"/>
                  <a:gd name="T26" fmla="*/ 9 w 16"/>
                  <a:gd name="T27" fmla="*/ 16 h 17"/>
                  <a:gd name="T28" fmla="*/ 8 w 16"/>
                  <a:gd name="T29" fmla="*/ 17 h 17"/>
                  <a:gd name="T30" fmla="*/ 7 w 16"/>
                  <a:gd name="T31" fmla="*/ 17 h 17"/>
                  <a:gd name="T32" fmla="*/ 7 w 16"/>
                  <a:gd name="T33" fmla="*/ 16 h 17"/>
                  <a:gd name="T34" fmla="*/ 7 w 16"/>
                  <a:gd name="T35" fmla="*/ 15 h 17"/>
                  <a:gd name="T36" fmla="*/ 8 w 16"/>
                  <a:gd name="T37" fmla="*/ 15 h 17"/>
                  <a:gd name="T38" fmla="*/ 14 w 16"/>
                  <a:gd name="T39" fmla="*/ 3 h 17"/>
                  <a:gd name="T40" fmla="*/ 14 w 16"/>
                  <a:gd name="T41" fmla="*/ 4 h 17"/>
                  <a:gd name="T42" fmla="*/ 13 w 16"/>
                  <a:gd name="T43" fmla="*/ 5 h 17"/>
                  <a:gd name="T44" fmla="*/ 12 w 16"/>
                  <a:gd name="T45" fmla="*/ 4 h 17"/>
                  <a:gd name="T46" fmla="*/ 12 w 16"/>
                  <a:gd name="T47" fmla="*/ 3 h 17"/>
                  <a:gd name="T48" fmla="*/ 13 w 16"/>
                  <a:gd name="T49" fmla="*/ 2 h 17"/>
                  <a:gd name="T50" fmla="*/ 14 w 16"/>
                  <a:gd name="T51" fmla="*/ 3 h 17"/>
                  <a:gd name="T52" fmla="*/ 4 w 16"/>
                  <a:gd name="T53" fmla="*/ 13 h 17"/>
                  <a:gd name="T54" fmla="*/ 4 w 16"/>
                  <a:gd name="T55" fmla="*/ 15 h 17"/>
                  <a:gd name="T56" fmla="*/ 2 w 16"/>
                  <a:gd name="T57" fmla="*/ 15 h 17"/>
                  <a:gd name="T58" fmla="*/ 1 w 16"/>
                  <a:gd name="T59" fmla="*/ 14 h 17"/>
                  <a:gd name="T60" fmla="*/ 2 w 16"/>
                  <a:gd name="T61" fmla="*/ 13 h 17"/>
                  <a:gd name="T62" fmla="*/ 3 w 16"/>
                  <a:gd name="T63" fmla="*/ 13 h 17"/>
                  <a:gd name="T64" fmla="*/ 4 w 16"/>
                  <a:gd name="T65" fmla="*/ 13 h 17"/>
                  <a:gd name="T66" fmla="*/ 16 w 16"/>
                  <a:gd name="T67" fmla="*/ 9 h 17"/>
                  <a:gd name="T68" fmla="*/ 15 w 16"/>
                  <a:gd name="T69" fmla="*/ 10 h 17"/>
                  <a:gd name="T70" fmla="*/ 14 w 16"/>
                  <a:gd name="T71" fmla="*/ 9 h 17"/>
                  <a:gd name="T72" fmla="*/ 14 w 16"/>
                  <a:gd name="T73" fmla="*/ 8 h 17"/>
                  <a:gd name="T74" fmla="*/ 15 w 16"/>
                  <a:gd name="T75" fmla="*/ 7 h 17"/>
                  <a:gd name="T76" fmla="*/ 16 w 16"/>
                  <a:gd name="T77" fmla="*/ 8 h 17"/>
                  <a:gd name="T78" fmla="*/ 16 w 16"/>
                  <a:gd name="T79" fmla="*/ 9 h 17"/>
                  <a:gd name="T80" fmla="*/ 2 w 16"/>
                  <a:gd name="T81" fmla="*/ 9 h 17"/>
                  <a:gd name="T82" fmla="*/ 1 w 16"/>
                  <a:gd name="T83" fmla="*/ 10 h 17"/>
                  <a:gd name="T84" fmla="*/ 0 w 16"/>
                  <a:gd name="T85" fmla="*/ 9 h 17"/>
                  <a:gd name="T86" fmla="*/ 0 w 16"/>
                  <a:gd name="T87" fmla="*/ 8 h 17"/>
                  <a:gd name="T88" fmla="*/ 1 w 16"/>
                  <a:gd name="T89" fmla="*/ 7 h 17"/>
                  <a:gd name="T90" fmla="*/ 2 w 16"/>
                  <a:gd name="T91" fmla="*/ 8 h 17"/>
                  <a:gd name="T92" fmla="*/ 2 w 16"/>
                  <a:gd name="T93" fmla="*/ 9 h 17"/>
                  <a:gd name="T94" fmla="*/ 13 w 16"/>
                  <a:gd name="T95" fmla="*/ 15 h 17"/>
                  <a:gd name="T96" fmla="*/ 12 w 16"/>
                  <a:gd name="T97" fmla="*/ 15 h 17"/>
                  <a:gd name="T98" fmla="*/ 12 w 16"/>
                  <a:gd name="T99" fmla="*/ 13 h 17"/>
                  <a:gd name="T100" fmla="*/ 13 w 16"/>
                  <a:gd name="T101" fmla="*/ 13 h 17"/>
                  <a:gd name="T102" fmla="*/ 14 w 16"/>
                  <a:gd name="T103" fmla="*/ 13 h 17"/>
                  <a:gd name="T104" fmla="*/ 14 w 16"/>
                  <a:gd name="T105" fmla="*/ 14 h 17"/>
                  <a:gd name="T106" fmla="*/ 13 w 16"/>
                  <a:gd name="T107" fmla="*/ 15 h 17"/>
                  <a:gd name="T108" fmla="*/ 3 w 16"/>
                  <a:gd name="T109" fmla="*/ 5 h 17"/>
                  <a:gd name="T110" fmla="*/ 2 w 16"/>
                  <a:gd name="T111" fmla="*/ 4 h 17"/>
                  <a:gd name="T112" fmla="*/ 1 w 16"/>
                  <a:gd name="T113" fmla="*/ 3 h 17"/>
                  <a:gd name="T114" fmla="*/ 2 w 16"/>
                  <a:gd name="T115" fmla="*/ 2 h 17"/>
                  <a:gd name="T116" fmla="*/ 4 w 16"/>
                  <a:gd name="T117" fmla="*/ 3 h 17"/>
                  <a:gd name="T118" fmla="*/ 4 w 16"/>
                  <a:gd name="T119" fmla="*/ 4 h 17"/>
                  <a:gd name="T120" fmla="*/ 3 w 16"/>
                  <a:gd name="T121"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7">
                    <a:moveTo>
                      <a:pt x="13" y="9"/>
                    </a:moveTo>
                    <a:cubicBezTo>
                      <a:pt x="13" y="11"/>
                      <a:pt x="11" y="14"/>
                      <a:pt x="8" y="14"/>
                    </a:cubicBezTo>
                    <a:cubicBezTo>
                      <a:pt x="5" y="14"/>
                      <a:pt x="3" y="11"/>
                      <a:pt x="3" y="9"/>
                    </a:cubicBezTo>
                    <a:cubicBezTo>
                      <a:pt x="3" y="6"/>
                      <a:pt x="5" y="4"/>
                      <a:pt x="8" y="4"/>
                    </a:cubicBezTo>
                    <a:cubicBezTo>
                      <a:pt x="11" y="4"/>
                      <a:pt x="13" y="6"/>
                      <a:pt x="13" y="9"/>
                    </a:cubicBezTo>
                    <a:close/>
                    <a:moveTo>
                      <a:pt x="7" y="0"/>
                    </a:moveTo>
                    <a:cubicBezTo>
                      <a:pt x="7" y="2"/>
                      <a:pt x="7" y="2"/>
                      <a:pt x="7" y="2"/>
                    </a:cubicBezTo>
                    <a:cubicBezTo>
                      <a:pt x="7" y="3"/>
                      <a:pt x="7" y="3"/>
                      <a:pt x="7" y="3"/>
                    </a:cubicBezTo>
                    <a:cubicBezTo>
                      <a:pt x="8" y="3"/>
                      <a:pt x="8" y="3"/>
                      <a:pt x="8" y="3"/>
                    </a:cubicBezTo>
                    <a:cubicBezTo>
                      <a:pt x="9" y="2"/>
                      <a:pt x="9" y="2"/>
                      <a:pt x="9" y="2"/>
                    </a:cubicBezTo>
                    <a:cubicBezTo>
                      <a:pt x="8" y="0"/>
                      <a:pt x="8" y="0"/>
                      <a:pt x="8" y="0"/>
                    </a:cubicBezTo>
                    <a:lnTo>
                      <a:pt x="7" y="0"/>
                    </a:lnTo>
                    <a:close/>
                    <a:moveTo>
                      <a:pt x="8" y="15"/>
                    </a:moveTo>
                    <a:cubicBezTo>
                      <a:pt x="9" y="16"/>
                      <a:pt x="9" y="16"/>
                      <a:pt x="9" y="16"/>
                    </a:cubicBezTo>
                    <a:cubicBezTo>
                      <a:pt x="8" y="17"/>
                      <a:pt x="8" y="17"/>
                      <a:pt x="8" y="17"/>
                    </a:cubicBezTo>
                    <a:cubicBezTo>
                      <a:pt x="7" y="17"/>
                      <a:pt x="7" y="17"/>
                      <a:pt x="7" y="17"/>
                    </a:cubicBezTo>
                    <a:cubicBezTo>
                      <a:pt x="7" y="16"/>
                      <a:pt x="7" y="16"/>
                      <a:pt x="7" y="16"/>
                    </a:cubicBezTo>
                    <a:cubicBezTo>
                      <a:pt x="7" y="15"/>
                      <a:pt x="7" y="15"/>
                      <a:pt x="7" y="15"/>
                    </a:cubicBezTo>
                    <a:lnTo>
                      <a:pt x="8" y="15"/>
                    </a:lnTo>
                    <a:close/>
                    <a:moveTo>
                      <a:pt x="14" y="3"/>
                    </a:moveTo>
                    <a:cubicBezTo>
                      <a:pt x="14" y="4"/>
                      <a:pt x="14" y="4"/>
                      <a:pt x="14" y="4"/>
                    </a:cubicBezTo>
                    <a:cubicBezTo>
                      <a:pt x="13" y="5"/>
                      <a:pt x="13" y="5"/>
                      <a:pt x="13" y="5"/>
                    </a:cubicBezTo>
                    <a:cubicBezTo>
                      <a:pt x="12" y="4"/>
                      <a:pt x="12" y="4"/>
                      <a:pt x="12" y="4"/>
                    </a:cubicBezTo>
                    <a:cubicBezTo>
                      <a:pt x="12" y="3"/>
                      <a:pt x="12" y="3"/>
                      <a:pt x="12" y="3"/>
                    </a:cubicBezTo>
                    <a:cubicBezTo>
                      <a:pt x="13" y="2"/>
                      <a:pt x="13" y="2"/>
                      <a:pt x="13" y="2"/>
                    </a:cubicBezTo>
                    <a:lnTo>
                      <a:pt x="14" y="3"/>
                    </a:lnTo>
                    <a:close/>
                    <a:moveTo>
                      <a:pt x="4" y="13"/>
                    </a:moveTo>
                    <a:cubicBezTo>
                      <a:pt x="4" y="15"/>
                      <a:pt x="4" y="15"/>
                      <a:pt x="4" y="15"/>
                    </a:cubicBezTo>
                    <a:cubicBezTo>
                      <a:pt x="2" y="15"/>
                      <a:pt x="2" y="15"/>
                      <a:pt x="2" y="15"/>
                    </a:cubicBezTo>
                    <a:cubicBezTo>
                      <a:pt x="1" y="14"/>
                      <a:pt x="1" y="14"/>
                      <a:pt x="1" y="14"/>
                    </a:cubicBezTo>
                    <a:cubicBezTo>
                      <a:pt x="2" y="13"/>
                      <a:pt x="2" y="13"/>
                      <a:pt x="2" y="13"/>
                    </a:cubicBezTo>
                    <a:cubicBezTo>
                      <a:pt x="3" y="13"/>
                      <a:pt x="3" y="13"/>
                      <a:pt x="3" y="13"/>
                    </a:cubicBezTo>
                    <a:lnTo>
                      <a:pt x="4" y="13"/>
                    </a:lnTo>
                    <a:close/>
                    <a:moveTo>
                      <a:pt x="16" y="9"/>
                    </a:moveTo>
                    <a:cubicBezTo>
                      <a:pt x="15" y="10"/>
                      <a:pt x="15" y="10"/>
                      <a:pt x="15" y="10"/>
                    </a:cubicBezTo>
                    <a:cubicBezTo>
                      <a:pt x="14" y="9"/>
                      <a:pt x="14" y="9"/>
                      <a:pt x="14" y="9"/>
                    </a:cubicBezTo>
                    <a:cubicBezTo>
                      <a:pt x="14" y="8"/>
                      <a:pt x="14" y="8"/>
                      <a:pt x="14" y="8"/>
                    </a:cubicBezTo>
                    <a:cubicBezTo>
                      <a:pt x="15" y="7"/>
                      <a:pt x="15" y="7"/>
                      <a:pt x="15" y="7"/>
                    </a:cubicBezTo>
                    <a:cubicBezTo>
                      <a:pt x="16" y="8"/>
                      <a:pt x="16" y="8"/>
                      <a:pt x="16" y="8"/>
                    </a:cubicBezTo>
                    <a:lnTo>
                      <a:pt x="16" y="9"/>
                    </a:lnTo>
                    <a:close/>
                    <a:moveTo>
                      <a:pt x="2" y="9"/>
                    </a:moveTo>
                    <a:cubicBezTo>
                      <a:pt x="1" y="10"/>
                      <a:pt x="1" y="10"/>
                      <a:pt x="1" y="10"/>
                    </a:cubicBezTo>
                    <a:cubicBezTo>
                      <a:pt x="0" y="9"/>
                      <a:pt x="0" y="9"/>
                      <a:pt x="0" y="9"/>
                    </a:cubicBezTo>
                    <a:cubicBezTo>
                      <a:pt x="0" y="8"/>
                      <a:pt x="0" y="8"/>
                      <a:pt x="0" y="8"/>
                    </a:cubicBezTo>
                    <a:cubicBezTo>
                      <a:pt x="1" y="7"/>
                      <a:pt x="1" y="7"/>
                      <a:pt x="1" y="7"/>
                    </a:cubicBezTo>
                    <a:cubicBezTo>
                      <a:pt x="2" y="8"/>
                      <a:pt x="2" y="8"/>
                      <a:pt x="2" y="8"/>
                    </a:cubicBezTo>
                    <a:lnTo>
                      <a:pt x="2" y="9"/>
                    </a:lnTo>
                    <a:close/>
                    <a:moveTo>
                      <a:pt x="13" y="15"/>
                    </a:moveTo>
                    <a:cubicBezTo>
                      <a:pt x="12" y="15"/>
                      <a:pt x="12" y="15"/>
                      <a:pt x="12" y="15"/>
                    </a:cubicBezTo>
                    <a:cubicBezTo>
                      <a:pt x="12" y="13"/>
                      <a:pt x="12" y="13"/>
                      <a:pt x="12" y="13"/>
                    </a:cubicBezTo>
                    <a:cubicBezTo>
                      <a:pt x="13" y="13"/>
                      <a:pt x="13" y="13"/>
                      <a:pt x="13" y="13"/>
                    </a:cubicBezTo>
                    <a:cubicBezTo>
                      <a:pt x="14" y="13"/>
                      <a:pt x="14" y="13"/>
                      <a:pt x="14" y="13"/>
                    </a:cubicBezTo>
                    <a:cubicBezTo>
                      <a:pt x="14" y="14"/>
                      <a:pt x="14" y="14"/>
                      <a:pt x="14" y="14"/>
                    </a:cubicBezTo>
                    <a:lnTo>
                      <a:pt x="13" y="15"/>
                    </a:lnTo>
                    <a:close/>
                    <a:moveTo>
                      <a:pt x="3" y="5"/>
                    </a:moveTo>
                    <a:cubicBezTo>
                      <a:pt x="2" y="4"/>
                      <a:pt x="2" y="4"/>
                      <a:pt x="2" y="4"/>
                    </a:cubicBezTo>
                    <a:cubicBezTo>
                      <a:pt x="1" y="3"/>
                      <a:pt x="1" y="3"/>
                      <a:pt x="1" y="3"/>
                    </a:cubicBezTo>
                    <a:cubicBezTo>
                      <a:pt x="2" y="2"/>
                      <a:pt x="2" y="2"/>
                      <a:pt x="2" y="2"/>
                    </a:cubicBezTo>
                    <a:cubicBezTo>
                      <a:pt x="4" y="3"/>
                      <a:pt x="4" y="3"/>
                      <a:pt x="4" y="3"/>
                    </a:cubicBezTo>
                    <a:cubicBezTo>
                      <a:pt x="4" y="4"/>
                      <a:pt x="4" y="4"/>
                      <a:pt x="4" y="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197"/>
              <p:cNvSpPr>
                <a:spLocks noEditPoints="1"/>
              </p:cNvSpPr>
              <p:nvPr/>
            </p:nvSpPr>
            <p:spPr bwMode="auto">
              <a:xfrm>
                <a:off x="4162" y="4137"/>
                <a:ext cx="54" cy="54"/>
              </a:xfrm>
              <a:custGeom>
                <a:avLst/>
                <a:gdLst>
                  <a:gd name="T0" fmla="*/ 15 w 27"/>
                  <a:gd name="T1" fmla="*/ 1 h 27"/>
                  <a:gd name="T2" fmla="*/ 15 w 27"/>
                  <a:gd name="T3" fmla="*/ 3 h 27"/>
                  <a:gd name="T4" fmla="*/ 12 w 27"/>
                  <a:gd name="T5" fmla="*/ 3 h 27"/>
                  <a:gd name="T6" fmla="*/ 12 w 27"/>
                  <a:gd name="T7" fmla="*/ 1 h 27"/>
                  <a:gd name="T8" fmla="*/ 15 w 27"/>
                  <a:gd name="T9" fmla="*/ 1 h 27"/>
                  <a:gd name="T10" fmla="*/ 12 w 27"/>
                  <a:gd name="T11" fmla="*/ 24 h 27"/>
                  <a:gd name="T12" fmla="*/ 12 w 27"/>
                  <a:gd name="T13" fmla="*/ 26 h 27"/>
                  <a:gd name="T14" fmla="*/ 15 w 27"/>
                  <a:gd name="T15" fmla="*/ 26 h 27"/>
                  <a:gd name="T16" fmla="*/ 15 w 27"/>
                  <a:gd name="T17" fmla="*/ 24 h 27"/>
                  <a:gd name="T18" fmla="*/ 12 w 27"/>
                  <a:gd name="T19" fmla="*/ 24 h 27"/>
                  <a:gd name="T20" fmla="*/ 6 w 27"/>
                  <a:gd name="T21" fmla="*/ 3 h 27"/>
                  <a:gd name="T22" fmla="*/ 7 w 27"/>
                  <a:gd name="T23" fmla="*/ 5 h 27"/>
                  <a:gd name="T24" fmla="*/ 10 w 27"/>
                  <a:gd name="T25" fmla="*/ 4 h 27"/>
                  <a:gd name="T26" fmla="*/ 9 w 27"/>
                  <a:gd name="T27" fmla="*/ 2 h 27"/>
                  <a:gd name="T28" fmla="*/ 6 w 27"/>
                  <a:gd name="T29" fmla="*/ 3 h 27"/>
                  <a:gd name="T30" fmla="*/ 18 w 27"/>
                  <a:gd name="T31" fmla="*/ 23 h 27"/>
                  <a:gd name="T32" fmla="*/ 19 w 27"/>
                  <a:gd name="T33" fmla="*/ 26 h 27"/>
                  <a:gd name="T34" fmla="*/ 22 w 27"/>
                  <a:gd name="T35" fmla="*/ 24 h 27"/>
                  <a:gd name="T36" fmla="*/ 20 w 27"/>
                  <a:gd name="T37" fmla="*/ 22 h 27"/>
                  <a:gd name="T38" fmla="*/ 18 w 27"/>
                  <a:gd name="T39" fmla="*/ 23 h 27"/>
                  <a:gd name="T40" fmla="*/ 2 w 27"/>
                  <a:gd name="T41" fmla="*/ 9 h 27"/>
                  <a:gd name="T42" fmla="*/ 4 w 27"/>
                  <a:gd name="T43" fmla="*/ 9 h 27"/>
                  <a:gd name="T44" fmla="*/ 5 w 27"/>
                  <a:gd name="T45" fmla="*/ 7 h 27"/>
                  <a:gd name="T46" fmla="*/ 4 w 27"/>
                  <a:gd name="T47" fmla="*/ 6 h 27"/>
                  <a:gd name="T48" fmla="*/ 2 w 27"/>
                  <a:gd name="T49" fmla="*/ 9 h 27"/>
                  <a:gd name="T50" fmla="*/ 22 w 27"/>
                  <a:gd name="T51" fmla="*/ 20 h 27"/>
                  <a:gd name="T52" fmla="*/ 24 w 27"/>
                  <a:gd name="T53" fmla="*/ 22 h 27"/>
                  <a:gd name="T54" fmla="*/ 26 w 27"/>
                  <a:gd name="T55" fmla="*/ 19 h 27"/>
                  <a:gd name="T56" fmla="*/ 24 w 27"/>
                  <a:gd name="T57" fmla="*/ 18 h 27"/>
                  <a:gd name="T58" fmla="*/ 22 w 27"/>
                  <a:gd name="T59" fmla="*/ 20 h 27"/>
                  <a:gd name="T60" fmla="*/ 3 w 27"/>
                  <a:gd name="T61" fmla="*/ 12 h 27"/>
                  <a:gd name="T62" fmla="*/ 1 w 27"/>
                  <a:gd name="T63" fmla="*/ 12 h 27"/>
                  <a:gd name="T64" fmla="*/ 1 w 27"/>
                  <a:gd name="T65" fmla="*/ 15 h 27"/>
                  <a:gd name="T66" fmla="*/ 3 w 27"/>
                  <a:gd name="T67" fmla="*/ 15 h 27"/>
                  <a:gd name="T68" fmla="*/ 3 w 27"/>
                  <a:gd name="T69" fmla="*/ 12 h 27"/>
                  <a:gd name="T70" fmla="*/ 26 w 27"/>
                  <a:gd name="T71" fmla="*/ 12 h 27"/>
                  <a:gd name="T72" fmla="*/ 24 w 27"/>
                  <a:gd name="T73" fmla="*/ 12 h 27"/>
                  <a:gd name="T74" fmla="*/ 24 w 27"/>
                  <a:gd name="T75" fmla="*/ 15 h 27"/>
                  <a:gd name="T76" fmla="*/ 26 w 27"/>
                  <a:gd name="T77" fmla="*/ 15 h 27"/>
                  <a:gd name="T78" fmla="*/ 26 w 27"/>
                  <a:gd name="T79" fmla="*/ 12 h 27"/>
                  <a:gd name="T80" fmla="*/ 2 w 27"/>
                  <a:gd name="T81" fmla="*/ 19 h 27"/>
                  <a:gd name="T82" fmla="*/ 4 w 27"/>
                  <a:gd name="T83" fmla="*/ 22 h 27"/>
                  <a:gd name="T84" fmla="*/ 5 w 27"/>
                  <a:gd name="T85" fmla="*/ 20 h 27"/>
                  <a:gd name="T86" fmla="*/ 4 w 27"/>
                  <a:gd name="T87" fmla="*/ 18 h 27"/>
                  <a:gd name="T88" fmla="*/ 2 w 27"/>
                  <a:gd name="T89" fmla="*/ 19 h 27"/>
                  <a:gd name="T90" fmla="*/ 26 w 27"/>
                  <a:gd name="T91" fmla="*/ 9 h 27"/>
                  <a:gd name="T92" fmla="*/ 24 w 27"/>
                  <a:gd name="T93" fmla="*/ 6 h 27"/>
                  <a:gd name="T94" fmla="*/ 22 w 27"/>
                  <a:gd name="T95" fmla="*/ 7 h 27"/>
                  <a:gd name="T96" fmla="*/ 24 w 27"/>
                  <a:gd name="T97" fmla="*/ 9 h 27"/>
                  <a:gd name="T98" fmla="*/ 26 w 27"/>
                  <a:gd name="T99" fmla="*/ 9 h 27"/>
                  <a:gd name="T100" fmla="*/ 6 w 27"/>
                  <a:gd name="T101" fmla="*/ 24 h 27"/>
                  <a:gd name="T102" fmla="*/ 9 w 27"/>
                  <a:gd name="T103" fmla="*/ 26 h 27"/>
                  <a:gd name="T104" fmla="*/ 10 w 27"/>
                  <a:gd name="T105" fmla="*/ 23 h 27"/>
                  <a:gd name="T106" fmla="*/ 7 w 27"/>
                  <a:gd name="T107" fmla="*/ 22 h 27"/>
                  <a:gd name="T108" fmla="*/ 6 w 27"/>
                  <a:gd name="T109" fmla="*/ 24 h 27"/>
                  <a:gd name="T110" fmla="*/ 18 w 27"/>
                  <a:gd name="T111" fmla="*/ 4 h 27"/>
                  <a:gd name="T112" fmla="*/ 20 w 27"/>
                  <a:gd name="T113" fmla="*/ 5 h 27"/>
                  <a:gd name="T114" fmla="*/ 22 w 27"/>
                  <a:gd name="T115" fmla="*/ 3 h 27"/>
                  <a:gd name="T116" fmla="*/ 19 w 27"/>
                  <a:gd name="T117" fmla="*/ 2 h 27"/>
                  <a:gd name="T118" fmla="*/ 18 w 27"/>
                  <a:gd name="T1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7">
                    <a:moveTo>
                      <a:pt x="15" y="1"/>
                    </a:moveTo>
                    <a:cubicBezTo>
                      <a:pt x="15" y="3"/>
                      <a:pt x="15" y="3"/>
                      <a:pt x="15" y="3"/>
                    </a:cubicBezTo>
                    <a:cubicBezTo>
                      <a:pt x="12" y="3"/>
                      <a:pt x="12" y="3"/>
                      <a:pt x="12" y="3"/>
                    </a:cubicBezTo>
                    <a:cubicBezTo>
                      <a:pt x="12" y="1"/>
                      <a:pt x="12" y="1"/>
                      <a:pt x="12" y="1"/>
                    </a:cubicBezTo>
                    <a:cubicBezTo>
                      <a:pt x="13" y="0"/>
                      <a:pt x="14" y="0"/>
                      <a:pt x="15" y="1"/>
                    </a:cubicBezTo>
                    <a:close/>
                    <a:moveTo>
                      <a:pt x="12" y="24"/>
                    </a:moveTo>
                    <a:cubicBezTo>
                      <a:pt x="12" y="26"/>
                      <a:pt x="12" y="26"/>
                      <a:pt x="12" y="26"/>
                    </a:cubicBezTo>
                    <a:cubicBezTo>
                      <a:pt x="13" y="27"/>
                      <a:pt x="14" y="27"/>
                      <a:pt x="15" y="26"/>
                    </a:cubicBezTo>
                    <a:cubicBezTo>
                      <a:pt x="15" y="24"/>
                      <a:pt x="15" y="24"/>
                      <a:pt x="15" y="24"/>
                    </a:cubicBezTo>
                    <a:lnTo>
                      <a:pt x="12" y="24"/>
                    </a:lnTo>
                    <a:close/>
                    <a:moveTo>
                      <a:pt x="6" y="3"/>
                    </a:moveTo>
                    <a:cubicBezTo>
                      <a:pt x="7" y="5"/>
                      <a:pt x="7" y="5"/>
                      <a:pt x="7" y="5"/>
                    </a:cubicBezTo>
                    <a:cubicBezTo>
                      <a:pt x="10" y="4"/>
                      <a:pt x="10" y="4"/>
                      <a:pt x="10" y="4"/>
                    </a:cubicBezTo>
                    <a:cubicBezTo>
                      <a:pt x="9" y="2"/>
                      <a:pt x="9" y="2"/>
                      <a:pt x="9" y="2"/>
                    </a:cubicBezTo>
                    <a:cubicBezTo>
                      <a:pt x="8" y="2"/>
                      <a:pt x="7" y="2"/>
                      <a:pt x="6" y="3"/>
                    </a:cubicBezTo>
                    <a:close/>
                    <a:moveTo>
                      <a:pt x="18" y="23"/>
                    </a:moveTo>
                    <a:cubicBezTo>
                      <a:pt x="19" y="26"/>
                      <a:pt x="19" y="26"/>
                      <a:pt x="19" y="26"/>
                    </a:cubicBezTo>
                    <a:cubicBezTo>
                      <a:pt x="20" y="25"/>
                      <a:pt x="21" y="25"/>
                      <a:pt x="22" y="24"/>
                    </a:cubicBezTo>
                    <a:cubicBezTo>
                      <a:pt x="20" y="22"/>
                      <a:pt x="20" y="22"/>
                      <a:pt x="20" y="22"/>
                    </a:cubicBezTo>
                    <a:lnTo>
                      <a:pt x="18" y="23"/>
                    </a:lnTo>
                    <a:close/>
                    <a:moveTo>
                      <a:pt x="2" y="9"/>
                    </a:moveTo>
                    <a:cubicBezTo>
                      <a:pt x="4" y="9"/>
                      <a:pt x="4" y="9"/>
                      <a:pt x="4" y="9"/>
                    </a:cubicBezTo>
                    <a:cubicBezTo>
                      <a:pt x="5" y="7"/>
                      <a:pt x="5" y="7"/>
                      <a:pt x="5" y="7"/>
                    </a:cubicBezTo>
                    <a:cubicBezTo>
                      <a:pt x="4" y="6"/>
                      <a:pt x="4" y="6"/>
                      <a:pt x="4" y="6"/>
                    </a:cubicBezTo>
                    <a:cubicBezTo>
                      <a:pt x="3" y="6"/>
                      <a:pt x="2" y="7"/>
                      <a:pt x="2" y="9"/>
                    </a:cubicBezTo>
                    <a:close/>
                    <a:moveTo>
                      <a:pt x="22" y="20"/>
                    </a:moveTo>
                    <a:cubicBezTo>
                      <a:pt x="24" y="22"/>
                      <a:pt x="24" y="22"/>
                      <a:pt x="24" y="22"/>
                    </a:cubicBezTo>
                    <a:cubicBezTo>
                      <a:pt x="25" y="21"/>
                      <a:pt x="25" y="20"/>
                      <a:pt x="26" y="19"/>
                    </a:cubicBezTo>
                    <a:cubicBezTo>
                      <a:pt x="24" y="18"/>
                      <a:pt x="24" y="18"/>
                      <a:pt x="24" y="18"/>
                    </a:cubicBezTo>
                    <a:lnTo>
                      <a:pt x="22" y="20"/>
                    </a:lnTo>
                    <a:close/>
                    <a:moveTo>
                      <a:pt x="3" y="12"/>
                    </a:moveTo>
                    <a:cubicBezTo>
                      <a:pt x="1" y="12"/>
                      <a:pt x="1" y="12"/>
                      <a:pt x="1" y="12"/>
                    </a:cubicBezTo>
                    <a:cubicBezTo>
                      <a:pt x="0" y="13"/>
                      <a:pt x="0" y="14"/>
                      <a:pt x="1" y="15"/>
                    </a:cubicBezTo>
                    <a:cubicBezTo>
                      <a:pt x="3" y="15"/>
                      <a:pt x="3" y="15"/>
                      <a:pt x="3" y="15"/>
                    </a:cubicBezTo>
                    <a:lnTo>
                      <a:pt x="3" y="12"/>
                    </a:lnTo>
                    <a:close/>
                    <a:moveTo>
                      <a:pt x="26" y="12"/>
                    </a:moveTo>
                    <a:cubicBezTo>
                      <a:pt x="24" y="12"/>
                      <a:pt x="24" y="12"/>
                      <a:pt x="24" y="12"/>
                    </a:cubicBezTo>
                    <a:cubicBezTo>
                      <a:pt x="24" y="15"/>
                      <a:pt x="24" y="15"/>
                      <a:pt x="24" y="15"/>
                    </a:cubicBezTo>
                    <a:cubicBezTo>
                      <a:pt x="26" y="15"/>
                      <a:pt x="26" y="15"/>
                      <a:pt x="26" y="15"/>
                    </a:cubicBezTo>
                    <a:cubicBezTo>
                      <a:pt x="27" y="14"/>
                      <a:pt x="27" y="13"/>
                      <a:pt x="26" y="12"/>
                    </a:cubicBezTo>
                    <a:close/>
                    <a:moveTo>
                      <a:pt x="2" y="19"/>
                    </a:moveTo>
                    <a:cubicBezTo>
                      <a:pt x="2" y="20"/>
                      <a:pt x="3" y="21"/>
                      <a:pt x="4" y="22"/>
                    </a:cubicBezTo>
                    <a:cubicBezTo>
                      <a:pt x="5" y="20"/>
                      <a:pt x="5" y="20"/>
                      <a:pt x="5" y="20"/>
                    </a:cubicBezTo>
                    <a:cubicBezTo>
                      <a:pt x="4" y="18"/>
                      <a:pt x="4" y="18"/>
                      <a:pt x="4" y="18"/>
                    </a:cubicBezTo>
                    <a:lnTo>
                      <a:pt x="2" y="19"/>
                    </a:lnTo>
                    <a:close/>
                    <a:moveTo>
                      <a:pt x="26" y="9"/>
                    </a:moveTo>
                    <a:cubicBezTo>
                      <a:pt x="26" y="8"/>
                      <a:pt x="25" y="7"/>
                      <a:pt x="24" y="6"/>
                    </a:cubicBezTo>
                    <a:cubicBezTo>
                      <a:pt x="22" y="7"/>
                      <a:pt x="22" y="7"/>
                      <a:pt x="22" y="7"/>
                    </a:cubicBezTo>
                    <a:cubicBezTo>
                      <a:pt x="24" y="9"/>
                      <a:pt x="24" y="9"/>
                      <a:pt x="24" y="9"/>
                    </a:cubicBezTo>
                    <a:lnTo>
                      <a:pt x="26" y="9"/>
                    </a:lnTo>
                    <a:close/>
                    <a:moveTo>
                      <a:pt x="6" y="24"/>
                    </a:moveTo>
                    <a:cubicBezTo>
                      <a:pt x="7" y="25"/>
                      <a:pt x="8" y="25"/>
                      <a:pt x="9" y="26"/>
                    </a:cubicBezTo>
                    <a:cubicBezTo>
                      <a:pt x="10" y="23"/>
                      <a:pt x="10" y="23"/>
                      <a:pt x="10" y="23"/>
                    </a:cubicBezTo>
                    <a:cubicBezTo>
                      <a:pt x="7" y="22"/>
                      <a:pt x="7" y="22"/>
                      <a:pt x="7" y="22"/>
                    </a:cubicBezTo>
                    <a:lnTo>
                      <a:pt x="6" y="24"/>
                    </a:lnTo>
                    <a:close/>
                    <a:moveTo>
                      <a:pt x="18" y="4"/>
                    </a:moveTo>
                    <a:cubicBezTo>
                      <a:pt x="20" y="5"/>
                      <a:pt x="20" y="5"/>
                      <a:pt x="20" y="5"/>
                    </a:cubicBezTo>
                    <a:cubicBezTo>
                      <a:pt x="22" y="3"/>
                      <a:pt x="22" y="3"/>
                      <a:pt x="22" y="3"/>
                    </a:cubicBezTo>
                    <a:cubicBezTo>
                      <a:pt x="21" y="2"/>
                      <a:pt x="20" y="2"/>
                      <a:pt x="19" y="2"/>
                    </a:cubicBezTo>
                    <a:lnTo>
                      <a:pt x="1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Oval 198"/>
              <p:cNvSpPr>
                <a:spLocks noChangeArrowheads="1"/>
              </p:cNvSpPr>
              <p:nvPr/>
            </p:nvSpPr>
            <p:spPr bwMode="auto">
              <a:xfrm>
                <a:off x="3706" y="4113"/>
                <a:ext cx="104" cy="10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Oval 199"/>
              <p:cNvSpPr>
                <a:spLocks noChangeArrowheads="1"/>
              </p:cNvSpPr>
              <p:nvPr/>
            </p:nvSpPr>
            <p:spPr bwMode="auto">
              <a:xfrm>
                <a:off x="3728" y="4135"/>
                <a:ext cx="58" cy="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Oval 200"/>
              <p:cNvSpPr>
                <a:spLocks noChangeArrowheads="1"/>
              </p:cNvSpPr>
              <p:nvPr/>
            </p:nvSpPr>
            <p:spPr bwMode="auto">
              <a:xfrm>
                <a:off x="3738" y="4145"/>
                <a:ext cx="38" cy="38"/>
              </a:xfrm>
              <a:prstGeom prst="ellipse">
                <a:avLst/>
              </a:pr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201"/>
              <p:cNvSpPr>
                <a:spLocks noEditPoints="1"/>
              </p:cNvSpPr>
              <p:nvPr/>
            </p:nvSpPr>
            <p:spPr bwMode="auto">
              <a:xfrm>
                <a:off x="3742" y="4147"/>
                <a:ext cx="32" cy="34"/>
              </a:xfrm>
              <a:custGeom>
                <a:avLst/>
                <a:gdLst>
                  <a:gd name="T0" fmla="*/ 13 w 16"/>
                  <a:gd name="T1" fmla="*/ 9 h 17"/>
                  <a:gd name="T2" fmla="*/ 8 w 16"/>
                  <a:gd name="T3" fmla="*/ 14 h 17"/>
                  <a:gd name="T4" fmla="*/ 3 w 16"/>
                  <a:gd name="T5" fmla="*/ 9 h 17"/>
                  <a:gd name="T6" fmla="*/ 8 w 16"/>
                  <a:gd name="T7" fmla="*/ 4 h 17"/>
                  <a:gd name="T8" fmla="*/ 13 w 16"/>
                  <a:gd name="T9" fmla="*/ 9 h 17"/>
                  <a:gd name="T10" fmla="*/ 7 w 16"/>
                  <a:gd name="T11" fmla="*/ 0 h 17"/>
                  <a:gd name="T12" fmla="*/ 7 w 16"/>
                  <a:gd name="T13" fmla="*/ 2 h 17"/>
                  <a:gd name="T14" fmla="*/ 7 w 16"/>
                  <a:gd name="T15" fmla="*/ 3 h 17"/>
                  <a:gd name="T16" fmla="*/ 8 w 16"/>
                  <a:gd name="T17" fmla="*/ 3 h 17"/>
                  <a:gd name="T18" fmla="*/ 9 w 16"/>
                  <a:gd name="T19" fmla="*/ 2 h 17"/>
                  <a:gd name="T20" fmla="*/ 8 w 16"/>
                  <a:gd name="T21" fmla="*/ 0 h 17"/>
                  <a:gd name="T22" fmla="*/ 7 w 16"/>
                  <a:gd name="T23" fmla="*/ 0 h 17"/>
                  <a:gd name="T24" fmla="*/ 8 w 16"/>
                  <a:gd name="T25" fmla="*/ 15 h 17"/>
                  <a:gd name="T26" fmla="*/ 9 w 16"/>
                  <a:gd name="T27" fmla="*/ 16 h 17"/>
                  <a:gd name="T28" fmla="*/ 8 w 16"/>
                  <a:gd name="T29" fmla="*/ 17 h 17"/>
                  <a:gd name="T30" fmla="*/ 7 w 16"/>
                  <a:gd name="T31" fmla="*/ 17 h 17"/>
                  <a:gd name="T32" fmla="*/ 7 w 16"/>
                  <a:gd name="T33" fmla="*/ 16 h 17"/>
                  <a:gd name="T34" fmla="*/ 7 w 16"/>
                  <a:gd name="T35" fmla="*/ 15 h 17"/>
                  <a:gd name="T36" fmla="*/ 8 w 16"/>
                  <a:gd name="T37" fmla="*/ 15 h 17"/>
                  <a:gd name="T38" fmla="*/ 14 w 16"/>
                  <a:gd name="T39" fmla="*/ 3 h 17"/>
                  <a:gd name="T40" fmla="*/ 14 w 16"/>
                  <a:gd name="T41" fmla="*/ 4 h 17"/>
                  <a:gd name="T42" fmla="*/ 13 w 16"/>
                  <a:gd name="T43" fmla="*/ 5 h 17"/>
                  <a:gd name="T44" fmla="*/ 12 w 16"/>
                  <a:gd name="T45" fmla="*/ 4 h 17"/>
                  <a:gd name="T46" fmla="*/ 12 w 16"/>
                  <a:gd name="T47" fmla="*/ 3 h 17"/>
                  <a:gd name="T48" fmla="*/ 13 w 16"/>
                  <a:gd name="T49" fmla="*/ 2 h 17"/>
                  <a:gd name="T50" fmla="*/ 14 w 16"/>
                  <a:gd name="T51" fmla="*/ 3 h 17"/>
                  <a:gd name="T52" fmla="*/ 4 w 16"/>
                  <a:gd name="T53" fmla="*/ 13 h 17"/>
                  <a:gd name="T54" fmla="*/ 4 w 16"/>
                  <a:gd name="T55" fmla="*/ 15 h 17"/>
                  <a:gd name="T56" fmla="*/ 2 w 16"/>
                  <a:gd name="T57" fmla="*/ 15 h 17"/>
                  <a:gd name="T58" fmla="*/ 1 w 16"/>
                  <a:gd name="T59" fmla="*/ 14 h 17"/>
                  <a:gd name="T60" fmla="*/ 2 w 16"/>
                  <a:gd name="T61" fmla="*/ 13 h 17"/>
                  <a:gd name="T62" fmla="*/ 3 w 16"/>
                  <a:gd name="T63" fmla="*/ 13 h 17"/>
                  <a:gd name="T64" fmla="*/ 4 w 16"/>
                  <a:gd name="T65" fmla="*/ 13 h 17"/>
                  <a:gd name="T66" fmla="*/ 16 w 16"/>
                  <a:gd name="T67" fmla="*/ 9 h 17"/>
                  <a:gd name="T68" fmla="*/ 15 w 16"/>
                  <a:gd name="T69" fmla="*/ 10 h 17"/>
                  <a:gd name="T70" fmla="*/ 14 w 16"/>
                  <a:gd name="T71" fmla="*/ 9 h 17"/>
                  <a:gd name="T72" fmla="*/ 14 w 16"/>
                  <a:gd name="T73" fmla="*/ 8 h 17"/>
                  <a:gd name="T74" fmla="*/ 15 w 16"/>
                  <a:gd name="T75" fmla="*/ 7 h 17"/>
                  <a:gd name="T76" fmla="*/ 16 w 16"/>
                  <a:gd name="T77" fmla="*/ 8 h 17"/>
                  <a:gd name="T78" fmla="*/ 16 w 16"/>
                  <a:gd name="T79" fmla="*/ 9 h 17"/>
                  <a:gd name="T80" fmla="*/ 2 w 16"/>
                  <a:gd name="T81" fmla="*/ 9 h 17"/>
                  <a:gd name="T82" fmla="*/ 1 w 16"/>
                  <a:gd name="T83" fmla="*/ 10 h 17"/>
                  <a:gd name="T84" fmla="*/ 0 w 16"/>
                  <a:gd name="T85" fmla="*/ 9 h 17"/>
                  <a:gd name="T86" fmla="*/ 0 w 16"/>
                  <a:gd name="T87" fmla="*/ 8 h 17"/>
                  <a:gd name="T88" fmla="*/ 1 w 16"/>
                  <a:gd name="T89" fmla="*/ 7 h 17"/>
                  <a:gd name="T90" fmla="*/ 2 w 16"/>
                  <a:gd name="T91" fmla="*/ 8 h 17"/>
                  <a:gd name="T92" fmla="*/ 2 w 16"/>
                  <a:gd name="T93" fmla="*/ 9 h 17"/>
                  <a:gd name="T94" fmla="*/ 13 w 16"/>
                  <a:gd name="T95" fmla="*/ 15 h 17"/>
                  <a:gd name="T96" fmla="*/ 12 w 16"/>
                  <a:gd name="T97" fmla="*/ 15 h 17"/>
                  <a:gd name="T98" fmla="*/ 12 w 16"/>
                  <a:gd name="T99" fmla="*/ 13 h 17"/>
                  <a:gd name="T100" fmla="*/ 13 w 16"/>
                  <a:gd name="T101" fmla="*/ 13 h 17"/>
                  <a:gd name="T102" fmla="*/ 14 w 16"/>
                  <a:gd name="T103" fmla="*/ 13 h 17"/>
                  <a:gd name="T104" fmla="*/ 14 w 16"/>
                  <a:gd name="T105" fmla="*/ 14 h 17"/>
                  <a:gd name="T106" fmla="*/ 13 w 16"/>
                  <a:gd name="T107" fmla="*/ 15 h 17"/>
                  <a:gd name="T108" fmla="*/ 3 w 16"/>
                  <a:gd name="T109" fmla="*/ 5 h 17"/>
                  <a:gd name="T110" fmla="*/ 2 w 16"/>
                  <a:gd name="T111" fmla="*/ 4 h 17"/>
                  <a:gd name="T112" fmla="*/ 1 w 16"/>
                  <a:gd name="T113" fmla="*/ 3 h 17"/>
                  <a:gd name="T114" fmla="*/ 2 w 16"/>
                  <a:gd name="T115" fmla="*/ 2 h 17"/>
                  <a:gd name="T116" fmla="*/ 4 w 16"/>
                  <a:gd name="T117" fmla="*/ 3 h 17"/>
                  <a:gd name="T118" fmla="*/ 4 w 16"/>
                  <a:gd name="T119" fmla="*/ 4 h 17"/>
                  <a:gd name="T120" fmla="*/ 3 w 16"/>
                  <a:gd name="T121"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7">
                    <a:moveTo>
                      <a:pt x="13" y="9"/>
                    </a:moveTo>
                    <a:cubicBezTo>
                      <a:pt x="13" y="11"/>
                      <a:pt x="11" y="14"/>
                      <a:pt x="8" y="14"/>
                    </a:cubicBezTo>
                    <a:cubicBezTo>
                      <a:pt x="5" y="14"/>
                      <a:pt x="3" y="11"/>
                      <a:pt x="3" y="9"/>
                    </a:cubicBezTo>
                    <a:cubicBezTo>
                      <a:pt x="3" y="6"/>
                      <a:pt x="5" y="4"/>
                      <a:pt x="8" y="4"/>
                    </a:cubicBezTo>
                    <a:cubicBezTo>
                      <a:pt x="11" y="4"/>
                      <a:pt x="13" y="6"/>
                      <a:pt x="13" y="9"/>
                    </a:cubicBezTo>
                    <a:close/>
                    <a:moveTo>
                      <a:pt x="7" y="0"/>
                    </a:moveTo>
                    <a:cubicBezTo>
                      <a:pt x="7" y="2"/>
                      <a:pt x="7" y="2"/>
                      <a:pt x="7" y="2"/>
                    </a:cubicBezTo>
                    <a:cubicBezTo>
                      <a:pt x="7" y="3"/>
                      <a:pt x="7" y="3"/>
                      <a:pt x="7" y="3"/>
                    </a:cubicBezTo>
                    <a:cubicBezTo>
                      <a:pt x="8" y="3"/>
                      <a:pt x="8" y="3"/>
                      <a:pt x="8" y="3"/>
                    </a:cubicBezTo>
                    <a:cubicBezTo>
                      <a:pt x="9" y="2"/>
                      <a:pt x="9" y="2"/>
                      <a:pt x="9" y="2"/>
                    </a:cubicBezTo>
                    <a:cubicBezTo>
                      <a:pt x="8" y="0"/>
                      <a:pt x="8" y="0"/>
                      <a:pt x="8" y="0"/>
                    </a:cubicBezTo>
                    <a:lnTo>
                      <a:pt x="7" y="0"/>
                    </a:lnTo>
                    <a:close/>
                    <a:moveTo>
                      <a:pt x="8" y="15"/>
                    </a:moveTo>
                    <a:cubicBezTo>
                      <a:pt x="9" y="16"/>
                      <a:pt x="9" y="16"/>
                      <a:pt x="9" y="16"/>
                    </a:cubicBezTo>
                    <a:cubicBezTo>
                      <a:pt x="8" y="17"/>
                      <a:pt x="8" y="17"/>
                      <a:pt x="8" y="17"/>
                    </a:cubicBezTo>
                    <a:cubicBezTo>
                      <a:pt x="7" y="17"/>
                      <a:pt x="7" y="17"/>
                      <a:pt x="7" y="17"/>
                    </a:cubicBezTo>
                    <a:cubicBezTo>
                      <a:pt x="7" y="16"/>
                      <a:pt x="7" y="16"/>
                      <a:pt x="7" y="16"/>
                    </a:cubicBezTo>
                    <a:cubicBezTo>
                      <a:pt x="7" y="15"/>
                      <a:pt x="7" y="15"/>
                      <a:pt x="7" y="15"/>
                    </a:cubicBezTo>
                    <a:lnTo>
                      <a:pt x="8" y="15"/>
                    </a:lnTo>
                    <a:close/>
                    <a:moveTo>
                      <a:pt x="14" y="3"/>
                    </a:moveTo>
                    <a:cubicBezTo>
                      <a:pt x="14" y="4"/>
                      <a:pt x="14" y="4"/>
                      <a:pt x="14" y="4"/>
                    </a:cubicBezTo>
                    <a:cubicBezTo>
                      <a:pt x="13" y="5"/>
                      <a:pt x="13" y="5"/>
                      <a:pt x="13" y="5"/>
                    </a:cubicBezTo>
                    <a:cubicBezTo>
                      <a:pt x="12" y="4"/>
                      <a:pt x="12" y="4"/>
                      <a:pt x="12" y="4"/>
                    </a:cubicBezTo>
                    <a:cubicBezTo>
                      <a:pt x="12" y="3"/>
                      <a:pt x="12" y="3"/>
                      <a:pt x="12" y="3"/>
                    </a:cubicBezTo>
                    <a:cubicBezTo>
                      <a:pt x="13" y="2"/>
                      <a:pt x="13" y="2"/>
                      <a:pt x="13" y="2"/>
                    </a:cubicBezTo>
                    <a:lnTo>
                      <a:pt x="14" y="3"/>
                    </a:lnTo>
                    <a:close/>
                    <a:moveTo>
                      <a:pt x="4" y="13"/>
                    </a:moveTo>
                    <a:cubicBezTo>
                      <a:pt x="4" y="15"/>
                      <a:pt x="4" y="15"/>
                      <a:pt x="4" y="15"/>
                    </a:cubicBezTo>
                    <a:cubicBezTo>
                      <a:pt x="2" y="15"/>
                      <a:pt x="2" y="15"/>
                      <a:pt x="2" y="15"/>
                    </a:cubicBezTo>
                    <a:cubicBezTo>
                      <a:pt x="1" y="14"/>
                      <a:pt x="1" y="14"/>
                      <a:pt x="1" y="14"/>
                    </a:cubicBezTo>
                    <a:cubicBezTo>
                      <a:pt x="2" y="13"/>
                      <a:pt x="2" y="13"/>
                      <a:pt x="2" y="13"/>
                    </a:cubicBezTo>
                    <a:cubicBezTo>
                      <a:pt x="3" y="13"/>
                      <a:pt x="3" y="13"/>
                      <a:pt x="3" y="13"/>
                    </a:cubicBezTo>
                    <a:lnTo>
                      <a:pt x="4" y="13"/>
                    </a:lnTo>
                    <a:close/>
                    <a:moveTo>
                      <a:pt x="16" y="9"/>
                    </a:moveTo>
                    <a:cubicBezTo>
                      <a:pt x="15" y="10"/>
                      <a:pt x="15" y="10"/>
                      <a:pt x="15" y="10"/>
                    </a:cubicBezTo>
                    <a:cubicBezTo>
                      <a:pt x="14" y="9"/>
                      <a:pt x="14" y="9"/>
                      <a:pt x="14" y="9"/>
                    </a:cubicBezTo>
                    <a:cubicBezTo>
                      <a:pt x="14" y="8"/>
                      <a:pt x="14" y="8"/>
                      <a:pt x="14" y="8"/>
                    </a:cubicBezTo>
                    <a:cubicBezTo>
                      <a:pt x="15" y="7"/>
                      <a:pt x="15" y="7"/>
                      <a:pt x="15" y="7"/>
                    </a:cubicBezTo>
                    <a:cubicBezTo>
                      <a:pt x="16" y="8"/>
                      <a:pt x="16" y="8"/>
                      <a:pt x="16" y="8"/>
                    </a:cubicBezTo>
                    <a:lnTo>
                      <a:pt x="16" y="9"/>
                    </a:lnTo>
                    <a:close/>
                    <a:moveTo>
                      <a:pt x="2" y="9"/>
                    </a:moveTo>
                    <a:cubicBezTo>
                      <a:pt x="1" y="10"/>
                      <a:pt x="1" y="10"/>
                      <a:pt x="1" y="10"/>
                    </a:cubicBezTo>
                    <a:cubicBezTo>
                      <a:pt x="0" y="9"/>
                      <a:pt x="0" y="9"/>
                      <a:pt x="0" y="9"/>
                    </a:cubicBezTo>
                    <a:cubicBezTo>
                      <a:pt x="0" y="8"/>
                      <a:pt x="0" y="8"/>
                      <a:pt x="0" y="8"/>
                    </a:cubicBezTo>
                    <a:cubicBezTo>
                      <a:pt x="1" y="7"/>
                      <a:pt x="1" y="7"/>
                      <a:pt x="1" y="7"/>
                    </a:cubicBezTo>
                    <a:cubicBezTo>
                      <a:pt x="2" y="8"/>
                      <a:pt x="2" y="8"/>
                      <a:pt x="2" y="8"/>
                    </a:cubicBezTo>
                    <a:lnTo>
                      <a:pt x="2" y="9"/>
                    </a:lnTo>
                    <a:close/>
                    <a:moveTo>
                      <a:pt x="13" y="15"/>
                    </a:moveTo>
                    <a:cubicBezTo>
                      <a:pt x="12" y="15"/>
                      <a:pt x="12" y="15"/>
                      <a:pt x="12" y="15"/>
                    </a:cubicBezTo>
                    <a:cubicBezTo>
                      <a:pt x="12" y="13"/>
                      <a:pt x="12" y="13"/>
                      <a:pt x="12" y="13"/>
                    </a:cubicBezTo>
                    <a:cubicBezTo>
                      <a:pt x="13" y="13"/>
                      <a:pt x="13" y="13"/>
                      <a:pt x="13" y="13"/>
                    </a:cubicBezTo>
                    <a:cubicBezTo>
                      <a:pt x="14" y="13"/>
                      <a:pt x="14" y="13"/>
                      <a:pt x="14" y="13"/>
                    </a:cubicBezTo>
                    <a:cubicBezTo>
                      <a:pt x="14" y="14"/>
                      <a:pt x="14" y="14"/>
                      <a:pt x="14" y="14"/>
                    </a:cubicBezTo>
                    <a:lnTo>
                      <a:pt x="13" y="15"/>
                    </a:lnTo>
                    <a:close/>
                    <a:moveTo>
                      <a:pt x="3" y="5"/>
                    </a:moveTo>
                    <a:cubicBezTo>
                      <a:pt x="2" y="4"/>
                      <a:pt x="2" y="4"/>
                      <a:pt x="2" y="4"/>
                    </a:cubicBezTo>
                    <a:cubicBezTo>
                      <a:pt x="1" y="3"/>
                      <a:pt x="1" y="3"/>
                      <a:pt x="1" y="3"/>
                    </a:cubicBezTo>
                    <a:cubicBezTo>
                      <a:pt x="2" y="2"/>
                      <a:pt x="2" y="2"/>
                      <a:pt x="2" y="2"/>
                    </a:cubicBezTo>
                    <a:cubicBezTo>
                      <a:pt x="4" y="3"/>
                      <a:pt x="4" y="3"/>
                      <a:pt x="4" y="3"/>
                    </a:cubicBezTo>
                    <a:cubicBezTo>
                      <a:pt x="4" y="4"/>
                      <a:pt x="4" y="4"/>
                      <a:pt x="4" y="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202"/>
              <p:cNvSpPr>
                <a:spLocks noEditPoints="1"/>
              </p:cNvSpPr>
              <p:nvPr/>
            </p:nvSpPr>
            <p:spPr bwMode="auto">
              <a:xfrm>
                <a:off x="3730" y="4137"/>
                <a:ext cx="54" cy="54"/>
              </a:xfrm>
              <a:custGeom>
                <a:avLst/>
                <a:gdLst>
                  <a:gd name="T0" fmla="*/ 15 w 27"/>
                  <a:gd name="T1" fmla="*/ 1 h 27"/>
                  <a:gd name="T2" fmla="*/ 15 w 27"/>
                  <a:gd name="T3" fmla="*/ 3 h 27"/>
                  <a:gd name="T4" fmla="*/ 12 w 27"/>
                  <a:gd name="T5" fmla="*/ 3 h 27"/>
                  <a:gd name="T6" fmla="*/ 12 w 27"/>
                  <a:gd name="T7" fmla="*/ 1 h 27"/>
                  <a:gd name="T8" fmla="*/ 15 w 27"/>
                  <a:gd name="T9" fmla="*/ 1 h 27"/>
                  <a:gd name="T10" fmla="*/ 12 w 27"/>
                  <a:gd name="T11" fmla="*/ 24 h 27"/>
                  <a:gd name="T12" fmla="*/ 12 w 27"/>
                  <a:gd name="T13" fmla="*/ 26 h 27"/>
                  <a:gd name="T14" fmla="*/ 15 w 27"/>
                  <a:gd name="T15" fmla="*/ 26 h 27"/>
                  <a:gd name="T16" fmla="*/ 15 w 27"/>
                  <a:gd name="T17" fmla="*/ 24 h 27"/>
                  <a:gd name="T18" fmla="*/ 12 w 27"/>
                  <a:gd name="T19" fmla="*/ 24 h 27"/>
                  <a:gd name="T20" fmla="*/ 6 w 27"/>
                  <a:gd name="T21" fmla="*/ 3 h 27"/>
                  <a:gd name="T22" fmla="*/ 7 w 27"/>
                  <a:gd name="T23" fmla="*/ 5 h 27"/>
                  <a:gd name="T24" fmla="*/ 10 w 27"/>
                  <a:gd name="T25" fmla="*/ 4 h 27"/>
                  <a:gd name="T26" fmla="*/ 9 w 27"/>
                  <a:gd name="T27" fmla="*/ 2 h 27"/>
                  <a:gd name="T28" fmla="*/ 6 w 27"/>
                  <a:gd name="T29" fmla="*/ 3 h 27"/>
                  <a:gd name="T30" fmla="*/ 18 w 27"/>
                  <a:gd name="T31" fmla="*/ 23 h 27"/>
                  <a:gd name="T32" fmla="*/ 19 w 27"/>
                  <a:gd name="T33" fmla="*/ 26 h 27"/>
                  <a:gd name="T34" fmla="*/ 22 w 27"/>
                  <a:gd name="T35" fmla="*/ 24 h 27"/>
                  <a:gd name="T36" fmla="*/ 20 w 27"/>
                  <a:gd name="T37" fmla="*/ 22 h 27"/>
                  <a:gd name="T38" fmla="*/ 18 w 27"/>
                  <a:gd name="T39" fmla="*/ 23 h 27"/>
                  <a:gd name="T40" fmla="*/ 2 w 27"/>
                  <a:gd name="T41" fmla="*/ 9 h 27"/>
                  <a:gd name="T42" fmla="*/ 4 w 27"/>
                  <a:gd name="T43" fmla="*/ 9 h 27"/>
                  <a:gd name="T44" fmla="*/ 5 w 27"/>
                  <a:gd name="T45" fmla="*/ 7 h 27"/>
                  <a:gd name="T46" fmla="*/ 4 w 27"/>
                  <a:gd name="T47" fmla="*/ 6 h 27"/>
                  <a:gd name="T48" fmla="*/ 2 w 27"/>
                  <a:gd name="T49" fmla="*/ 9 h 27"/>
                  <a:gd name="T50" fmla="*/ 22 w 27"/>
                  <a:gd name="T51" fmla="*/ 20 h 27"/>
                  <a:gd name="T52" fmla="*/ 24 w 27"/>
                  <a:gd name="T53" fmla="*/ 22 h 27"/>
                  <a:gd name="T54" fmla="*/ 26 w 27"/>
                  <a:gd name="T55" fmla="*/ 19 h 27"/>
                  <a:gd name="T56" fmla="*/ 24 w 27"/>
                  <a:gd name="T57" fmla="*/ 18 h 27"/>
                  <a:gd name="T58" fmla="*/ 22 w 27"/>
                  <a:gd name="T59" fmla="*/ 20 h 27"/>
                  <a:gd name="T60" fmla="*/ 3 w 27"/>
                  <a:gd name="T61" fmla="*/ 12 h 27"/>
                  <a:gd name="T62" fmla="*/ 1 w 27"/>
                  <a:gd name="T63" fmla="*/ 12 h 27"/>
                  <a:gd name="T64" fmla="*/ 1 w 27"/>
                  <a:gd name="T65" fmla="*/ 15 h 27"/>
                  <a:gd name="T66" fmla="*/ 3 w 27"/>
                  <a:gd name="T67" fmla="*/ 15 h 27"/>
                  <a:gd name="T68" fmla="*/ 3 w 27"/>
                  <a:gd name="T69" fmla="*/ 12 h 27"/>
                  <a:gd name="T70" fmla="*/ 26 w 27"/>
                  <a:gd name="T71" fmla="*/ 12 h 27"/>
                  <a:gd name="T72" fmla="*/ 24 w 27"/>
                  <a:gd name="T73" fmla="*/ 12 h 27"/>
                  <a:gd name="T74" fmla="*/ 24 w 27"/>
                  <a:gd name="T75" fmla="*/ 15 h 27"/>
                  <a:gd name="T76" fmla="*/ 26 w 27"/>
                  <a:gd name="T77" fmla="*/ 15 h 27"/>
                  <a:gd name="T78" fmla="*/ 26 w 27"/>
                  <a:gd name="T79" fmla="*/ 12 h 27"/>
                  <a:gd name="T80" fmla="*/ 2 w 27"/>
                  <a:gd name="T81" fmla="*/ 19 h 27"/>
                  <a:gd name="T82" fmla="*/ 4 w 27"/>
                  <a:gd name="T83" fmla="*/ 22 h 27"/>
                  <a:gd name="T84" fmla="*/ 5 w 27"/>
                  <a:gd name="T85" fmla="*/ 20 h 27"/>
                  <a:gd name="T86" fmla="*/ 4 w 27"/>
                  <a:gd name="T87" fmla="*/ 18 h 27"/>
                  <a:gd name="T88" fmla="*/ 2 w 27"/>
                  <a:gd name="T89" fmla="*/ 19 h 27"/>
                  <a:gd name="T90" fmla="*/ 26 w 27"/>
                  <a:gd name="T91" fmla="*/ 9 h 27"/>
                  <a:gd name="T92" fmla="*/ 24 w 27"/>
                  <a:gd name="T93" fmla="*/ 6 h 27"/>
                  <a:gd name="T94" fmla="*/ 22 w 27"/>
                  <a:gd name="T95" fmla="*/ 7 h 27"/>
                  <a:gd name="T96" fmla="*/ 24 w 27"/>
                  <a:gd name="T97" fmla="*/ 9 h 27"/>
                  <a:gd name="T98" fmla="*/ 26 w 27"/>
                  <a:gd name="T99" fmla="*/ 9 h 27"/>
                  <a:gd name="T100" fmla="*/ 6 w 27"/>
                  <a:gd name="T101" fmla="*/ 24 h 27"/>
                  <a:gd name="T102" fmla="*/ 9 w 27"/>
                  <a:gd name="T103" fmla="*/ 26 h 27"/>
                  <a:gd name="T104" fmla="*/ 10 w 27"/>
                  <a:gd name="T105" fmla="*/ 23 h 27"/>
                  <a:gd name="T106" fmla="*/ 7 w 27"/>
                  <a:gd name="T107" fmla="*/ 22 h 27"/>
                  <a:gd name="T108" fmla="*/ 6 w 27"/>
                  <a:gd name="T109" fmla="*/ 24 h 27"/>
                  <a:gd name="T110" fmla="*/ 18 w 27"/>
                  <a:gd name="T111" fmla="*/ 4 h 27"/>
                  <a:gd name="T112" fmla="*/ 20 w 27"/>
                  <a:gd name="T113" fmla="*/ 5 h 27"/>
                  <a:gd name="T114" fmla="*/ 22 w 27"/>
                  <a:gd name="T115" fmla="*/ 3 h 27"/>
                  <a:gd name="T116" fmla="*/ 19 w 27"/>
                  <a:gd name="T117" fmla="*/ 2 h 27"/>
                  <a:gd name="T118" fmla="*/ 18 w 27"/>
                  <a:gd name="T1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7">
                    <a:moveTo>
                      <a:pt x="15" y="1"/>
                    </a:moveTo>
                    <a:cubicBezTo>
                      <a:pt x="15" y="3"/>
                      <a:pt x="15" y="3"/>
                      <a:pt x="15" y="3"/>
                    </a:cubicBezTo>
                    <a:cubicBezTo>
                      <a:pt x="12" y="3"/>
                      <a:pt x="12" y="3"/>
                      <a:pt x="12" y="3"/>
                    </a:cubicBezTo>
                    <a:cubicBezTo>
                      <a:pt x="12" y="1"/>
                      <a:pt x="12" y="1"/>
                      <a:pt x="12" y="1"/>
                    </a:cubicBezTo>
                    <a:cubicBezTo>
                      <a:pt x="13" y="0"/>
                      <a:pt x="14" y="0"/>
                      <a:pt x="15" y="1"/>
                    </a:cubicBezTo>
                    <a:close/>
                    <a:moveTo>
                      <a:pt x="12" y="24"/>
                    </a:moveTo>
                    <a:cubicBezTo>
                      <a:pt x="12" y="26"/>
                      <a:pt x="12" y="26"/>
                      <a:pt x="12" y="26"/>
                    </a:cubicBezTo>
                    <a:cubicBezTo>
                      <a:pt x="13" y="27"/>
                      <a:pt x="14" y="27"/>
                      <a:pt x="15" y="26"/>
                    </a:cubicBezTo>
                    <a:cubicBezTo>
                      <a:pt x="15" y="24"/>
                      <a:pt x="15" y="24"/>
                      <a:pt x="15" y="24"/>
                    </a:cubicBezTo>
                    <a:lnTo>
                      <a:pt x="12" y="24"/>
                    </a:lnTo>
                    <a:close/>
                    <a:moveTo>
                      <a:pt x="6" y="3"/>
                    </a:moveTo>
                    <a:cubicBezTo>
                      <a:pt x="7" y="5"/>
                      <a:pt x="7" y="5"/>
                      <a:pt x="7" y="5"/>
                    </a:cubicBezTo>
                    <a:cubicBezTo>
                      <a:pt x="10" y="4"/>
                      <a:pt x="10" y="4"/>
                      <a:pt x="10" y="4"/>
                    </a:cubicBezTo>
                    <a:cubicBezTo>
                      <a:pt x="9" y="2"/>
                      <a:pt x="9" y="2"/>
                      <a:pt x="9" y="2"/>
                    </a:cubicBezTo>
                    <a:cubicBezTo>
                      <a:pt x="8" y="2"/>
                      <a:pt x="7" y="2"/>
                      <a:pt x="6" y="3"/>
                    </a:cubicBezTo>
                    <a:close/>
                    <a:moveTo>
                      <a:pt x="18" y="23"/>
                    </a:moveTo>
                    <a:cubicBezTo>
                      <a:pt x="19" y="26"/>
                      <a:pt x="19" y="26"/>
                      <a:pt x="19" y="26"/>
                    </a:cubicBezTo>
                    <a:cubicBezTo>
                      <a:pt x="20" y="25"/>
                      <a:pt x="21" y="25"/>
                      <a:pt x="22" y="24"/>
                    </a:cubicBezTo>
                    <a:cubicBezTo>
                      <a:pt x="20" y="22"/>
                      <a:pt x="20" y="22"/>
                      <a:pt x="20" y="22"/>
                    </a:cubicBezTo>
                    <a:lnTo>
                      <a:pt x="18" y="23"/>
                    </a:lnTo>
                    <a:close/>
                    <a:moveTo>
                      <a:pt x="2" y="9"/>
                    </a:moveTo>
                    <a:cubicBezTo>
                      <a:pt x="4" y="9"/>
                      <a:pt x="4" y="9"/>
                      <a:pt x="4" y="9"/>
                    </a:cubicBezTo>
                    <a:cubicBezTo>
                      <a:pt x="5" y="7"/>
                      <a:pt x="5" y="7"/>
                      <a:pt x="5" y="7"/>
                    </a:cubicBezTo>
                    <a:cubicBezTo>
                      <a:pt x="4" y="6"/>
                      <a:pt x="4" y="6"/>
                      <a:pt x="4" y="6"/>
                    </a:cubicBezTo>
                    <a:cubicBezTo>
                      <a:pt x="3" y="6"/>
                      <a:pt x="2" y="7"/>
                      <a:pt x="2" y="9"/>
                    </a:cubicBezTo>
                    <a:close/>
                    <a:moveTo>
                      <a:pt x="22" y="20"/>
                    </a:moveTo>
                    <a:cubicBezTo>
                      <a:pt x="24" y="22"/>
                      <a:pt x="24" y="22"/>
                      <a:pt x="24" y="22"/>
                    </a:cubicBezTo>
                    <a:cubicBezTo>
                      <a:pt x="25" y="21"/>
                      <a:pt x="25" y="20"/>
                      <a:pt x="26" y="19"/>
                    </a:cubicBezTo>
                    <a:cubicBezTo>
                      <a:pt x="24" y="18"/>
                      <a:pt x="24" y="18"/>
                      <a:pt x="24" y="18"/>
                    </a:cubicBezTo>
                    <a:lnTo>
                      <a:pt x="22" y="20"/>
                    </a:lnTo>
                    <a:close/>
                    <a:moveTo>
                      <a:pt x="3" y="12"/>
                    </a:moveTo>
                    <a:cubicBezTo>
                      <a:pt x="1" y="12"/>
                      <a:pt x="1" y="12"/>
                      <a:pt x="1" y="12"/>
                    </a:cubicBezTo>
                    <a:cubicBezTo>
                      <a:pt x="0" y="13"/>
                      <a:pt x="0" y="14"/>
                      <a:pt x="1" y="15"/>
                    </a:cubicBezTo>
                    <a:cubicBezTo>
                      <a:pt x="3" y="15"/>
                      <a:pt x="3" y="15"/>
                      <a:pt x="3" y="15"/>
                    </a:cubicBezTo>
                    <a:lnTo>
                      <a:pt x="3" y="12"/>
                    </a:lnTo>
                    <a:close/>
                    <a:moveTo>
                      <a:pt x="26" y="12"/>
                    </a:moveTo>
                    <a:cubicBezTo>
                      <a:pt x="24" y="12"/>
                      <a:pt x="24" y="12"/>
                      <a:pt x="24" y="12"/>
                    </a:cubicBezTo>
                    <a:cubicBezTo>
                      <a:pt x="24" y="15"/>
                      <a:pt x="24" y="15"/>
                      <a:pt x="24" y="15"/>
                    </a:cubicBezTo>
                    <a:cubicBezTo>
                      <a:pt x="26" y="15"/>
                      <a:pt x="26" y="15"/>
                      <a:pt x="26" y="15"/>
                    </a:cubicBezTo>
                    <a:cubicBezTo>
                      <a:pt x="27" y="14"/>
                      <a:pt x="27" y="13"/>
                      <a:pt x="26" y="12"/>
                    </a:cubicBezTo>
                    <a:close/>
                    <a:moveTo>
                      <a:pt x="2" y="19"/>
                    </a:moveTo>
                    <a:cubicBezTo>
                      <a:pt x="2" y="20"/>
                      <a:pt x="2" y="21"/>
                      <a:pt x="4" y="22"/>
                    </a:cubicBezTo>
                    <a:cubicBezTo>
                      <a:pt x="5" y="20"/>
                      <a:pt x="5" y="20"/>
                      <a:pt x="5" y="20"/>
                    </a:cubicBezTo>
                    <a:cubicBezTo>
                      <a:pt x="4" y="18"/>
                      <a:pt x="4" y="18"/>
                      <a:pt x="4" y="18"/>
                    </a:cubicBezTo>
                    <a:lnTo>
                      <a:pt x="2" y="19"/>
                    </a:lnTo>
                    <a:close/>
                    <a:moveTo>
                      <a:pt x="26" y="9"/>
                    </a:moveTo>
                    <a:cubicBezTo>
                      <a:pt x="26" y="8"/>
                      <a:pt x="25" y="7"/>
                      <a:pt x="24" y="6"/>
                    </a:cubicBezTo>
                    <a:cubicBezTo>
                      <a:pt x="22" y="7"/>
                      <a:pt x="22" y="7"/>
                      <a:pt x="22" y="7"/>
                    </a:cubicBezTo>
                    <a:cubicBezTo>
                      <a:pt x="24" y="9"/>
                      <a:pt x="24" y="9"/>
                      <a:pt x="24" y="9"/>
                    </a:cubicBezTo>
                    <a:lnTo>
                      <a:pt x="26" y="9"/>
                    </a:lnTo>
                    <a:close/>
                    <a:moveTo>
                      <a:pt x="6" y="24"/>
                    </a:moveTo>
                    <a:cubicBezTo>
                      <a:pt x="7" y="25"/>
                      <a:pt x="8" y="25"/>
                      <a:pt x="9" y="26"/>
                    </a:cubicBezTo>
                    <a:cubicBezTo>
                      <a:pt x="10" y="23"/>
                      <a:pt x="10" y="23"/>
                      <a:pt x="10" y="23"/>
                    </a:cubicBezTo>
                    <a:cubicBezTo>
                      <a:pt x="7" y="22"/>
                      <a:pt x="7" y="22"/>
                      <a:pt x="7" y="22"/>
                    </a:cubicBezTo>
                    <a:lnTo>
                      <a:pt x="6" y="24"/>
                    </a:lnTo>
                    <a:close/>
                    <a:moveTo>
                      <a:pt x="18" y="4"/>
                    </a:moveTo>
                    <a:cubicBezTo>
                      <a:pt x="20" y="5"/>
                      <a:pt x="20" y="5"/>
                      <a:pt x="20" y="5"/>
                    </a:cubicBezTo>
                    <a:cubicBezTo>
                      <a:pt x="22" y="3"/>
                      <a:pt x="22" y="3"/>
                      <a:pt x="22" y="3"/>
                    </a:cubicBezTo>
                    <a:cubicBezTo>
                      <a:pt x="21" y="2"/>
                      <a:pt x="20" y="2"/>
                      <a:pt x="19" y="2"/>
                    </a:cubicBezTo>
                    <a:lnTo>
                      <a:pt x="1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Oval 203"/>
              <p:cNvSpPr>
                <a:spLocks noChangeArrowheads="1"/>
              </p:cNvSpPr>
              <p:nvPr/>
            </p:nvSpPr>
            <p:spPr bwMode="auto">
              <a:xfrm>
                <a:off x="3588" y="4113"/>
                <a:ext cx="104" cy="10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Oval 204"/>
              <p:cNvSpPr>
                <a:spLocks noChangeArrowheads="1"/>
              </p:cNvSpPr>
              <p:nvPr/>
            </p:nvSpPr>
            <p:spPr bwMode="auto">
              <a:xfrm>
                <a:off x="3612" y="4135"/>
                <a:ext cx="58" cy="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Oval 206"/>
            <p:cNvSpPr>
              <a:spLocks noChangeArrowheads="1"/>
            </p:cNvSpPr>
            <p:nvPr/>
          </p:nvSpPr>
          <p:spPr bwMode="auto">
            <a:xfrm>
              <a:off x="3622" y="4145"/>
              <a:ext cx="38" cy="38"/>
            </a:xfrm>
            <a:prstGeom prst="ellipse">
              <a:avLst/>
            </a:pr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07"/>
            <p:cNvSpPr>
              <a:spLocks noEditPoints="1"/>
            </p:cNvSpPr>
            <p:nvPr/>
          </p:nvSpPr>
          <p:spPr bwMode="auto">
            <a:xfrm>
              <a:off x="3624" y="4147"/>
              <a:ext cx="34" cy="34"/>
            </a:xfrm>
            <a:custGeom>
              <a:avLst/>
              <a:gdLst>
                <a:gd name="T0" fmla="*/ 13 w 17"/>
                <a:gd name="T1" fmla="*/ 9 h 17"/>
                <a:gd name="T2" fmla="*/ 8 w 17"/>
                <a:gd name="T3" fmla="*/ 14 h 17"/>
                <a:gd name="T4" fmla="*/ 3 w 17"/>
                <a:gd name="T5" fmla="*/ 9 h 17"/>
                <a:gd name="T6" fmla="*/ 8 w 17"/>
                <a:gd name="T7" fmla="*/ 4 h 17"/>
                <a:gd name="T8" fmla="*/ 13 w 17"/>
                <a:gd name="T9" fmla="*/ 9 h 17"/>
                <a:gd name="T10" fmla="*/ 8 w 17"/>
                <a:gd name="T11" fmla="*/ 0 h 17"/>
                <a:gd name="T12" fmla="*/ 7 w 17"/>
                <a:gd name="T13" fmla="*/ 2 h 17"/>
                <a:gd name="T14" fmla="*/ 8 w 17"/>
                <a:gd name="T15" fmla="*/ 3 h 17"/>
                <a:gd name="T16" fmla="*/ 9 w 17"/>
                <a:gd name="T17" fmla="*/ 3 h 17"/>
                <a:gd name="T18" fmla="*/ 9 w 17"/>
                <a:gd name="T19" fmla="*/ 2 h 17"/>
                <a:gd name="T20" fmla="*/ 9 w 17"/>
                <a:gd name="T21" fmla="*/ 0 h 17"/>
                <a:gd name="T22" fmla="*/ 8 w 17"/>
                <a:gd name="T23" fmla="*/ 0 h 17"/>
                <a:gd name="T24" fmla="*/ 9 w 17"/>
                <a:gd name="T25" fmla="*/ 15 h 17"/>
                <a:gd name="T26" fmla="*/ 9 w 17"/>
                <a:gd name="T27" fmla="*/ 16 h 17"/>
                <a:gd name="T28" fmla="*/ 9 w 17"/>
                <a:gd name="T29" fmla="*/ 17 h 17"/>
                <a:gd name="T30" fmla="*/ 8 w 17"/>
                <a:gd name="T31" fmla="*/ 17 h 17"/>
                <a:gd name="T32" fmla="*/ 7 w 17"/>
                <a:gd name="T33" fmla="*/ 16 h 17"/>
                <a:gd name="T34" fmla="*/ 8 w 17"/>
                <a:gd name="T35" fmla="*/ 15 h 17"/>
                <a:gd name="T36" fmla="*/ 9 w 17"/>
                <a:gd name="T37" fmla="*/ 15 h 17"/>
                <a:gd name="T38" fmla="*/ 15 w 17"/>
                <a:gd name="T39" fmla="*/ 3 h 17"/>
                <a:gd name="T40" fmla="*/ 14 w 17"/>
                <a:gd name="T41" fmla="*/ 4 h 17"/>
                <a:gd name="T42" fmla="*/ 13 w 17"/>
                <a:gd name="T43" fmla="*/ 5 h 17"/>
                <a:gd name="T44" fmla="*/ 12 w 17"/>
                <a:gd name="T45" fmla="*/ 4 h 17"/>
                <a:gd name="T46" fmla="*/ 12 w 17"/>
                <a:gd name="T47" fmla="*/ 3 h 17"/>
                <a:gd name="T48" fmla="*/ 14 w 17"/>
                <a:gd name="T49" fmla="*/ 2 h 17"/>
                <a:gd name="T50" fmla="*/ 15 w 17"/>
                <a:gd name="T51" fmla="*/ 3 h 17"/>
                <a:gd name="T52" fmla="*/ 4 w 17"/>
                <a:gd name="T53" fmla="*/ 13 h 17"/>
                <a:gd name="T54" fmla="*/ 4 w 17"/>
                <a:gd name="T55" fmla="*/ 15 h 17"/>
                <a:gd name="T56" fmla="*/ 3 w 17"/>
                <a:gd name="T57" fmla="*/ 15 h 17"/>
                <a:gd name="T58" fmla="*/ 2 w 17"/>
                <a:gd name="T59" fmla="*/ 14 h 17"/>
                <a:gd name="T60" fmla="*/ 2 w 17"/>
                <a:gd name="T61" fmla="*/ 13 h 17"/>
                <a:gd name="T62" fmla="*/ 4 w 17"/>
                <a:gd name="T63" fmla="*/ 13 h 17"/>
                <a:gd name="T64" fmla="*/ 17 w 17"/>
                <a:gd name="T65" fmla="*/ 9 h 17"/>
                <a:gd name="T66" fmla="*/ 15 w 17"/>
                <a:gd name="T67" fmla="*/ 10 h 17"/>
                <a:gd name="T68" fmla="*/ 14 w 17"/>
                <a:gd name="T69" fmla="*/ 9 h 17"/>
                <a:gd name="T70" fmla="*/ 14 w 17"/>
                <a:gd name="T71" fmla="*/ 8 h 17"/>
                <a:gd name="T72" fmla="*/ 15 w 17"/>
                <a:gd name="T73" fmla="*/ 7 h 17"/>
                <a:gd name="T74" fmla="*/ 17 w 17"/>
                <a:gd name="T75" fmla="*/ 8 h 17"/>
                <a:gd name="T76" fmla="*/ 17 w 17"/>
                <a:gd name="T77" fmla="*/ 9 h 17"/>
                <a:gd name="T78" fmla="*/ 2 w 17"/>
                <a:gd name="T79" fmla="*/ 9 h 17"/>
                <a:gd name="T80" fmla="*/ 1 w 17"/>
                <a:gd name="T81" fmla="*/ 10 h 17"/>
                <a:gd name="T82" fmla="*/ 0 w 17"/>
                <a:gd name="T83" fmla="*/ 9 h 17"/>
                <a:gd name="T84" fmla="*/ 0 w 17"/>
                <a:gd name="T85" fmla="*/ 8 h 17"/>
                <a:gd name="T86" fmla="*/ 1 w 17"/>
                <a:gd name="T87" fmla="*/ 7 h 17"/>
                <a:gd name="T88" fmla="*/ 2 w 17"/>
                <a:gd name="T89" fmla="*/ 8 h 17"/>
                <a:gd name="T90" fmla="*/ 2 w 17"/>
                <a:gd name="T91" fmla="*/ 9 h 17"/>
                <a:gd name="T92" fmla="*/ 14 w 17"/>
                <a:gd name="T93" fmla="*/ 15 h 17"/>
                <a:gd name="T94" fmla="*/ 12 w 17"/>
                <a:gd name="T95" fmla="*/ 15 h 17"/>
                <a:gd name="T96" fmla="*/ 12 w 17"/>
                <a:gd name="T97" fmla="*/ 13 h 17"/>
                <a:gd name="T98" fmla="*/ 13 w 17"/>
                <a:gd name="T99" fmla="*/ 13 h 17"/>
                <a:gd name="T100" fmla="*/ 14 w 17"/>
                <a:gd name="T101" fmla="*/ 13 h 17"/>
                <a:gd name="T102" fmla="*/ 15 w 17"/>
                <a:gd name="T103" fmla="*/ 14 h 17"/>
                <a:gd name="T104" fmla="*/ 14 w 17"/>
                <a:gd name="T105" fmla="*/ 15 h 17"/>
                <a:gd name="T106" fmla="*/ 4 w 17"/>
                <a:gd name="T107" fmla="*/ 5 h 17"/>
                <a:gd name="T108" fmla="*/ 2 w 17"/>
                <a:gd name="T109" fmla="*/ 4 h 17"/>
                <a:gd name="T110" fmla="*/ 2 w 17"/>
                <a:gd name="T111" fmla="*/ 3 h 17"/>
                <a:gd name="T112" fmla="*/ 3 w 17"/>
                <a:gd name="T113" fmla="*/ 2 h 17"/>
                <a:gd name="T114" fmla="*/ 4 w 17"/>
                <a:gd name="T115" fmla="*/ 3 h 17"/>
                <a:gd name="T116" fmla="*/ 4 w 17"/>
                <a:gd name="T117" fmla="*/ 4 h 17"/>
                <a:gd name="T118" fmla="*/ 4 w 17"/>
                <a:gd name="T1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 h="17">
                  <a:moveTo>
                    <a:pt x="13" y="9"/>
                  </a:moveTo>
                  <a:cubicBezTo>
                    <a:pt x="13" y="11"/>
                    <a:pt x="11" y="14"/>
                    <a:pt x="8" y="14"/>
                  </a:cubicBezTo>
                  <a:cubicBezTo>
                    <a:pt x="6" y="14"/>
                    <a:pt x="3" y="11"/>
                    <a:pt x="3" y="9"/>
                  </a:cubicBezTo>
                  <a:cubicBezTo>
                    <a:pt x="3" y="6"/>
                    <a:pt x="6" y="4"/>
                    <a:pt x="8" y="4"/>
                  </a:cubicBezTo>
                  <a:cubicBezTo>
                    <a:pt x="11" y="4"/>
                    <a:pt x="13" y="6"/>
                    <a:pt x="13" y="9"/>
                  </a:cubicBezTo>
                  <a:close/>
                  <a:moveTo>
                    <a:pt x="8" y="0"/>
                  </a:moveTo>
                  <a:cubicBezTo>
                    <a:pt x="7" y="2"/>
                    <a:pt x="7" y="2"/>
                    <a:pt x="7" y="2"/>
                  </a:cubicBezTo>
                  <a:cubicBezTo>
                    <a:pt x="8" y="3"/>
                    <a:pt x="8" y="3"/>
                    <a:pt x="8" y="3"/>
                  </a:cubicBezTo>
                  <a:cubicBezTo>
                    <a:pt x="9" y="3"/>
                    <a:pt x="9" y="3"/>
                    <a:pt x="9" y="3"/>
                  </a:cubicBezTo>
                  <a:cubicBezTo>
                    <a:pt x="9" y="2"/>
                    <a:pt x="9" y="2"/>
                    <a:pt x="9" y="2"/>
                  </a:cubicBezTo>
                  <a:cubicBezTo>
                    <a:pt x="9" y="0"/>
                    <a:pt x="9" y="0"/>
                    <a:pt x="9" y="0"/>
                  </a:cubicBezTo>
                  <a:lnTo>
                    <a:pt x="8" y="0"/>
                  </a:lnTo>
                  <a:close/>
                  <a:moveTo>
                    <a:pt x="9" y="15"/>
                  </a:moveTo>
                  <a:cubicBezTo>
                    <a:pt x="9" y="16"/>
                    <a:pt x="9" y="16"/>
                    <a:pt x="9" y="16"/>
                  </a:cubicBezTo>
                  <a:cubicBezTo>
                    <a:pt x="9" y="17"/>
                    <a:pt x="9" y="17"/>
                    <a:pt x="9" y="17"/>
                  </a:cubicBezTo>
                  <a:cubicBezTo>
                    <a:pt x="8" y="17"/>
                    <a:pt x="8" y="17"/>
                    <a:pt x="8" y="17"/>
                  </a:cubicBezTo>
                  <a:cubicBezTo>
                    <a:pt x="7" y="16"/>
                    <a:pt x="7" y="16"/>
                    <a:pt x="7" y="16"/>
                  </a:cubicBezTo>
                  <a:cubicBezTo>
                    <a:pt x="8" y="15"/>
                    <a:pt x="8" y="15"/>
                    <a:pt x="8" y="15"/>
                  </a:cubicBezTo>
                  <a:lnTo>
                    <a:pt x="9" y="15"/>
                  </a:lnTo>
                  <a:close/>
                  <a:moveTo>
                    <a:pt x="15" y="3"/>
                  </a:moveTo>
                  <a:cubicBezTo>
                    <a:pt x="14" y="4"/>
                    <a:pt x="14" y="4"/>
                    <a:pt x="14" y="4"/>
                  </a:cubicBezTo>
                  <a:cubicBezTo>
                    <a:pt x="13" y="5"/>
                    <a:pt x="13" y="5"/>
                    <a:pt x="13" y="5"/>
                  </a:cubicBezTo>
                  <a:cubicBezTo>
                    <a:pt x="12" y="4"/>
                    <a:pt x="12" y="4"/>
                    <a:pt x="12" y="4"/>
                  </a:cubicBezTo>
                  <a:cubicBezTo>
                    <a:pt x="12" y="3"/>
                    <a:pt x="12" y="3"/>
                    <a:pt x="12" y="3"/>
                  </a:cubicBezTo>
                  <a:cubicBezTo>
                    <a:pt x="14" y="2"/>
                    <a:pt x="14" y="2"/>
                    <a:pt x="14" y="2"/>
                  </a:cubicBezTo>
                  <a:lnTo>
                    <a:pt x="15" y="3"/>
                  </a:lnTo>
                  <a:close/>
                  <a:moveTo>
                    <a:pt x="4" y="13"/>
                  </a:moveTo>
                  <a:cubicBezTo>
                    <a:pt x="4" y="15"/>
                    <a:pt x="4" y="15"/>
                    <a:pt x="4" y="15"/>
                  </a:cubicBezTo>
                  <a:cubicBezTo>
                    <a:pt x="3" y="15"/>
                    <a:pt x="3" y="15"/>
                    <a:pt x="3" y="15"/>
                  </a:cubicBezTo>
                  <a:cubicBezTo>
                    <a:pt x="2" y="14"/>
                    <a:pt x="2" y="14"/>
                    <a:pt x="2" y="14"/>
                  </a:cubicBezTo>
                  <a:cubicBezTo>
                    <a:pt x="2" y="13"/>
                    <a:pt x="2" y="13"/>
                    <a:pt x="2" y="13"/>
                  </a:cubicBezTo>
                  <a:cubicBezTo>
                    <a:pt x="4" y="13"/>
                    <a:pt x="4" y="13"/>
                    <a:pt x="4" y="13"/>
                  </a:cubicBezTo>
                  <a:close/>
                  <a:moveTo>
                    <a:pt x="17" y="9"/>
                  </a:moveTo>
                  <a:cubicBezTo>
                    <a:pt x="15" y="10"/>
                    <a:pt x="15" y="10"/>
                    <a:pt x="15" y="10"/>
                  </a:cubicBezTo>
                  <a:cubicBezTo>
                    <a:pt x="14" y="9"/>
                    <a:pt x="14" y="9"/>
                    <a:pt x="14" y="9"/>
                  </a:cubicBezTo>
                  <a:cubicBezTo>
                    <a:pt x="14" y="8"/>
                    <a:pt x="14" y="8"/>
                    <a:pt x="14" y="8"/>
                  </a:cubicBezTo>
                  <a:cubicBezTo>
                    <a:pt x="15" y="7"/>
                    <a:pt x="15" y="7"/>
                    <a:pt x="15" y="7"/>
                  </a:cubicBezTo>
                  <a:cubicBezTo>
                    <a:pt x="17" y="8"/>
                    <a:pt x="17" y="8"/>
                    <a:pt x="17" y="8"/>
                  </a:cubicBezTo>
                  <a:lnTo>
                    <a:pt x="17" y="9"/>
                  </a:lnTo>
                  <a:close/>
                  <a:moveTo>
                    <a:pt x="2" y="9"/>
                  </a:moveTo>
                  <a:cubicBezTo>
                    <a:pt x="1" y="10"/>
                    <a:pt x="1" y="10"/>
                    <a:pt x="1" y="10"/>
                  </a:cubicBezTo>
                  <a:cubicBezTo>
                    <a:pt x="0" y="9"/>
                    <a:pt x="0" y="9"/>
                    <a:pt x="0" y="9"/>
                  </a:cubicBezTo>
                  <a:cubicBezTo>
                    <a:pt x="0" y="8"/>
                    <a:pt x="0" y="8"/>
                    <a:pt x="0" y="8"/>
                  </a:cubicBezTo>
                  <a:cubicBezTo>
                    <a:pt x="1" y="7"/>
                    <a:pt x="1" y="7"/>
                    <a:pt x="1" y="7"/>
                  </a:cubicBezTo>
                  <a:cubicBezTo>
                    <a:pt x="2" y="8"/>
                    <a:pt x="2" y="8"/>
                    <a:pt x="2" y="8"/>
                  </a:cubicBezTo>
                  <a:lnTo>
                    <a:pt x="2" y="9"/>
                  </a:lnTo>
                  <a:close/>
                  <a:moveTo>
                    <a:pt x="14" y="15"/>
                  </a:moveTo>
                  <a:cubicBezTo>
                    <a:pt x="12" y="15"/>
                    <a:pt x="12" y="15"/>
                    <a:pt x="12" y="15"/>
                  </a:cubicBezTo>
                  <a:cubicBezTo>
                    <a:pt x="12" y="13"/>
                    <a:pt x="12" y="13"/>
                    <a:pt x="12" y="13"/>
                  </a:cubicBezTo>
                  <a:cubicBezTo>
                    <a:pt x="13" y="13"/>
                    <a:pt x="13" y="13"/>
                    <a:pt x="13" y="13"/>
                  </a:cubicBezTo>
                  <a:cubicBezTo>
                    <a:pt x="14" y="13"/>
                    <a:pt x="14" y="13"/>
                    <a:pt x="14" y="13"/>
                  </a:cubicBezTo>
                  <a:cubicBezTo>
                    <a:pt x="15" y="14"/>
                    <a:pt x="15" y="14"/>
                    <a:pt x="15" y="14"/>
                  </a:cubicBezTo>
                  <a:lnTo>
                    <a:pt x="14" y="15"/>
                  </a:lnTo>
                  <a:close/>
                  <a:moveTo>
                    <a:pt x="4" y="5"/>
                  </a:moveTo>
                  <a:cubicBezTo>
                    <a:pt x="2" y="4"/>
                    <a:pt x="2" y="4"/>
                    <a:pt x="2" y="4"/>
                  </a:cubicBezTo>
                  <a:cubicBezTo>
                    <a:pt x="2" y="3"/>
                    <a:pt x="2" y="3"/>
                    <a:pt x="2" y="3"/>
                  </a:cubicBezTo>
                  <a:cubicBezTo>
                    <a:pt x="3" y="2"/>
                    <a:pt x="3" y="2"/>
                    <a:pt x="3" y="2"/>
                  </a:cubicBezTo>
                  <a:cubicBezTo>
                    <a:pt x="4" y="3"/>
                    <a:pt x="4" y="3"/>
                    <a:pt x="4" y="3"/>
                  </a:cubicBezTo>
                  <a:cubicBezTo>
                    <a:pt x="4" y="4"/>
                    <a:pt x="4" y="4"/>
                    <a:pt x="4" y="4"/>
                  </a:cubicBez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08"/>
            <p:cNvSpPr>
              <a:spLocks noEditPoints="1"/>
            </p:cNvSpPr>
            <p:nvPr/>
          </p:nvSpPr>
          <p:spPr bwMode="auto">
            <a:xfrm>
              <a:off x="3614" y="4137"/>
              <a:ext cx="52" cy="54"/>
            </a:xfrm>
            <a:custGeom>
              <a:avLst/>
              <a:gdLst>
                <a:gd name="T0" fmla="*/ 15 w 26"/>
                <a:gd name="T1" fmla="*/ 1 h 27"/>
                <a:gd name="T2" fmla="*/ 14 w 26"/>
                <a:gd name="T3" fmla="*/ 3 h 27"/>
                <a:gd name="T4" fmla="*/ 12 w 26"/>
                <a:gd name="T5" fmla="*/ 3 h 27"/>
                <a:gd name="T6" fmla="*/ 11 w 26"/>
                <a:gd name="T7" fmla="*/ 1 h 27"/>
                <a:gd name="T8" fmla="*/ 15 w 26"/>
                <a:gd name="T9" fmla="*/ 1 h 27"/>
                <a:gd name="T10" fmla="*/ 12 w 26"/>
                <a:gd name="T11" fmla="*/ 24 h 27"/>
                <a:gd name="T12" fmla="*/ 11 w 26"/>
                <a:gd name="T13" fmla="*/ 26 h 27"/>
                <a:gd name="T14" fmla="*/ 15 w 26"/>
                <a:gd name="T15" fmla="*/ 26 h 27"/>
                <a:gd name="T16" fmla="*/ 14 w 26"/>
                <a:gd name="T17" fmla="*/ 24 h 27"/>
                <a:gd name="T18" fmla="*/ 12 w 26"/>
                <a:gd name="T19" fmla="*/ 24 h 27"/>
                <a:gd name="T20" fmla="*/ 5 w 26"/>
                <a:gd name="T21" fmla="*/ 3 h 27"/>
                <a:gd name="T22" fmla="*/ 7 w 26"/>
                <a:gd name="T23" fmla="*/ 5 h 27"/>
                <a:gd name="T24" fmla="*/ 9 w 26"/>
                <a:gd name="T25" fmla="*/ 4 h 27"/>
                <a:gd name="T26" fmla="*/ 8 w 26"/>
                <a:gd name="T27" fmla="*/ 2 h 27"/>
                <a:gd name="T28" fmla="*/ 5 w 26"/>
                <a:gd name="T29" fmla="*/ 3 h 27"/>
                <a:gd name="T30" fmla="*/ 17 w 26"/>
                <a:gd name="T31" fmla="*/ 23 h 27"/>
                <a:gd name="T32" fmla="*/ 18 w 26"/>
                <a:gd name="T33" fmla="*/ 26 h 27"/>
                <a:gd name="T34" fmla="*/ 21 w 26"/>
                <a:gd name="T35" fmla="*/ 24 h 27"/>
                <a:gd name="T36" fmla="*/ 20 w 26"/>
                <a:gd name="T37" fmla="*/ 22 h 27"/>
                <a:gd name="T38" fmla="*/ 17 w 26"/>
                <a:gd name="T39" fmla="*/ 23 h 27"/>
                <a:gd name="T40" fmla="*/ 1 w 26"/>
                <a:gd name="T41" fmla="*/ 9 h 27"/>
                <a:gd name="T42" fmla="*/ 3 w 26"/>
                <a:gd name="T43" fmla="*/ 9 h 27"/>
                <a:gd name="T44" fmla="*/ 5 w 26"/>
                <a:gd name="T45" fmla="*/ 7 h 27"/>
                <a:gd name="T46" fmla="*/ 3 w 26"/>
                <a:gd name="T47" fmla="*/ 6 h 27"/>
                <a:gd name="T48" fmla="*/ 1 w 26"/>
                <a:gd name="T49" fmla="*/ 9 h 27"/>
                <a:gd name="T50" fmla="*/ 22 w 26"/>
                <a:gd name="T51" fmla="*/ 20 h 27"/>
                <a:gd name="T52" fmla="*/ 23 w 26"/>
                <a:gd name="T53" fmla="*/ 22 h 27"/>
                <a:gd name="T54" fmla="*/ 25 w 26"/>
                <a:gd name="T55" fmla="*/ 19 h 27"/>
                <a:gd name="T56" fmla="*/ 23 w 26"/>
                <a:gd name="T57" fmla="*/ 18 h 27"/>
                <a:gd name="T58" fmla="*/ 22 w 26"/>
                <a:gd name="T59" fmla="*/ 20 h 27"/>
                <a:gd name="T60" fmla="*/ 3 w 26"/>
                <a:gd name="T61" fmla="*/ 12 h 27"/>
                <a:gd name="T62" fmla="*/ 0 w 26"/>
                <a:gd name="T63" fmla="*/ 12 h 27"/>
                <a:gd name="T64" fmla="*/ 0 w 26"/>
                <a:gd name="T65" fmla="*/ 15 h 27"/>
                <a:gd name="T66" fmla="*/ 3 w 26"/>
                <a:gd name="T67" fmla="*/ 15 h 27"/>
                <a:gd name="T68" fmla="*/ 3 w 26"/>
                <a:gd name="T69" fmla="*/ 12 h 27"/>
                <a:gd name="T70" fmla="*/ 26 w 26"/>
                <a:gd name="T71" fmla="*/ 12 h 27"/>
                <a:gd name="T72" fmla="*/ 24 w 26"/>
                <a:gd name="T73" fmla="*/ 12 h 27"/>
                <a:gd name="T74" fmla="*/ 24 w 26"/>
                <a:gd name="T75" fmla="*/ 15 h 27"/>
                <a:gd name="T76" fmla="*/ 26 w 26"/>
                <a:gd name="T77" fmla="*/ 15 h 27"/>
                <a:gd name="T78" fmla="*/ 26 w 26"/>
                <a:gd name="T79" fmla="*/ 12 h 27"/>
                <a:gd name="T80" fmla="*/ 1 w 26"/>
                <a:gd name="T81" fmla="*/ 19 h 27"/>
                <a:gd name="T82" fmla="*/ 3 w 26"/>
                <a:gd name="T83" fmla="*/ 22 h 27"/>
                <a:gd name="T84" fmla="*/ 5 w 26"/>
                <a:gd name="T85" fmla="*/ 20 h 27"/>
                <a:gd name="T86" fmla="*/ 3 w 26"/>
                <a:gd name="T87" fmla="*/ 18 h 27"/>
                <a:gd name="T88" fmla="*/ 1 w 26"/>
                <a:gd name="T89" fmla="*/ 19 h 27"/>
                <a:gd name="T90" fmla="*/ 25 w 26"/>
                <a:gd name="T91" fmla="*/ 9 h 27"/>
                <a:gd name="T92" fmla="*/ 23 w 26"/>
                <a:gd name="T93" fmla="*/ 6 h 27"/>
                <a:gd name="T94" fmla="*/ 22 w 26"/>
                <a:gd name="T95" fmla="*/ 7 h 27"/>
                <a:gd name="T96" fmla="*/ 23 w 26"/>
                <a:gd name="T97" fmla="*/ 9 h 27"/>
                <a:gd name="T98" fmla="*/ 25 w 26"/>
                <a:gd name="T99" fmla="*/ 9 h 27"/>
                <a:gd name="T100" fmla="*/ 5 w 26"/>
                <a:gd name="T101" fmla="*/ 24 h 27"/>
                <a:gd name="T102" fmla="*/ 8 w 26"/>
                <a:gd name="T103" fmla="*/ 26 h 27"/>
                <a:gd name="T104" fmla="*/ 9 w 26"/>
                <a:gd name="T105" fmla="*/ 23 h 27"/>
                <a:gd name="T106" fmla="*/ 7 w 26"/>
                <a:gd name="T107" fmla="*/ 22 h 27"/>
                <a:gd name="T108" fmla="*/ 5 w 26"/>
                <a:gd name="T109" fmla="*/ 24 h 27"/>
                <a:gd name="T110" fmla="*/ 17 w 26"/>
                <a:gd name="T111" fmla="*/ 4 h 27"/>
                <a:gd name="T112" fmla="*/ 20 w 26"/>
                <a:gd name="T113" fmla="*/ 5 h 27"/>
                <a:gd name="T114" fmla="*/ 21 w 26"/>
                <a:gd name="T115" fmla="*/ 3 h 27"/>
                <a:gd name="T116" fmla="*/ 18 w 26"/>
                <a:gd name="T117" fmla="*/ 2 h 27"/>
                <a:gd name="T118" fmla="*/ 17 w 26"/>
                <a:gd name="T1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 h="27">
                  <a:moveTo>
                    <a:pt x="15" y="1"/>
                  </a:moveTo>
                  <a:cubicBezTo>
                    <a:pt x="14" y="3"/>
                    <a:pt x="14" y="3"/>
                    <a:pt x="14" y="3"/>
                  </a:cubicBezTo>
                  <a:cubicBezTo>
                    <a:pt x="12" y="3"/>
                    <a:pt x="12" y="3"/>
                    <a:pt x="12" y="3"/>
                  </a:cubicBezTo>
                  <a:cubicBezTo>
                    <a:pt x="11" y="1"/>
                    <a:pt x="11" y="1"/>
                    <a:pt x="11" y="1"/>
                  </a:cubicBezTo>
                  <a:cubicBezTo>
                    <a:pt x="13" y="0"/>
                    <a:pt x="14" y="0"/>
                    <a:pt x="15" y="1"/>
                  </a:cubicBezTo>
                  <a:close/>
                  <a:moveTo>
                    <a:pt x="12" y="24"/>
                  </a:moveTo>
                  <a:cubicBezTo>
                    <a:pt x="11" y="26"/>
                    <a:pt x="11" y="26"/>
                    <a:pt x="11" y="26"/>
                  </a:cubicBezTo>
                  <a:cubicBezTo>
                    <a:pt x="13" y="27"/>
                    <a:pt x="14" y="27"/>
                    <a:pt x="15" y="26"/>
                  </a:cubicBezTo>
                  <a:cubicBezTo>
                    <a:pt x="14" y="24"/>
                    <a:pt x="14" y="24"/>
                    <a:pt x="14" y="24"/>
                  </a:cubicBezTo>
                  <a:lnTo>
                    <a:pt x="12" y="24"/>
                  </a:lnTo>
                  <a:close/>
                  <a:moveTo>
                    <a:pt x="5" y="3"/>
                  </a:moveTo>
                  <a:cubicBezTo>
                    <a:pt x="7" y="5"/>
                    <a:pt x="7" y="5"/>
                    <a:pt x="7" y="5"/>
                  </a:cubicBezTo>
                  <a:cubicBezTo>
                    <a:pt x="9" y="4"/>
                    <a:pt x="9" y="4"/>
                    <a:pt x="9" y="4"/>
                  </a:cubicBezTo>
                  <a:cubicBezTo>
                    <a:pt x="8" y="2"/>
                    <a:pt x="8" y="2"/>
                    <a:pt x="8" y="2"/>
                  </a:cubicBezTo>
                  <a:cubicBezTo>
                    <a:pt x="7" y="2"/>
                    <a:pt x="6" y="2"/>
                    <a:pt x="5" y="3"/>
                  </a:cubicBezTo>
                  <a:close/>
                  <a:moveTo>
                    <a:pt x="17" y="23"/>
                  </a:moveTo>
                  <a:cubicBezTo>
                    <a:pt x="18" y="26"/>
                    <a:pt x="18" y="26"/>
                    <a:pt x="18" y="26"/>
                  </a:cubicBezTo>
                  <a:cubicBezTo>
                    <a:pt x="19" y="25"/>
                    <a:pt x="20" y="25"/>
                    <a:pt x="21" y="24"/>
                  </a:cubicBezTo>
                  <a:cubicBezTo>
                    <a:pt x="20" y="22"/>
                    <a:pt x="20" y="22"/>
                    <a:pt x="20" y="22"/>
                  </a:cubicBezTo>
                  <a:lnTo>
                    <a:pt x="17" y="23"/>
                  </a:lnTo>
                  <a:close/>
                  <a:moveTo>
                    <a:pt x="1" y="9"/>
                  </a:moveTo>
                  <a:cubicBezTo>
                    <a:pt x="3" y="9"/>
                    <a:pt x="3" y="9"/>
                    <a:pt x="3" y="9"/>
                  </a:cubicBezTo>
                  <a:cubicBezTo>
                    <a:pt x="5" y="7"/>
                    <a:pt x="5" y="7"/>
                    <a:pt x="5" y="7"/>
                  </a:cubicBezTo>
                  <a:cubicBezTo>
                    <a:pt x="3" y="6"/>
                    <a:pt x="3" y="6"/>
                    <a:pt x="3" y="6"/>
                  </a:cubicBezTo>
                  <a:cubicBezTo>
                    <a:pt x="2" y="6"/>
                    <a:pt x="1" y="7"/>
                    <a:pt x="1" y="9"/>
                  </a:cubicBezTo>
                  <a:close/>
                  <a:moveTo>
                    <a:pt x="22" y="20"/>
                  </a:moveTo>
                  <a:cubicBezTo>
                    <a:pt x="23" y="22"/>
                    <a:pt x="23" y="22"/>
                    <a:pt x="23" y="22"/>
                  </a:cubicBezTo>
                  <a:cubicBezTo>
                    <a:pt x="24" y="21"/>
                    <a:pt x="25" y="20"/>
                    <a:pt x="25" y="19"/>
                  </a:cubicBezTo>
                  <a:cubicBezTo>
                    <a:pt x="23" y="18"/>
                    <a:pt x="23" y="18"/>
                    <a:pt x="23" y="18"/>
                  </a:cubicBezTo>
                  <a:lnTo>
                    <a:pt x="22" y="20"/>
                  </a:lnTo>
                  <a:close/>
                  <a:moveTo>
                    <a:pt x="3" y="12"/>
                  </a:moveTo>
                  <a:cubicBezTo>
                    <a:pt x="0" y="12"/>
                    <a:pt x="0" y="12"/>
                    <a:pt x="0" y="12"/>
                  </a:cubicBezTo>
                  <a:cubicBezTo>
                    <a:pt x="0" y="13"/>
                    <a:pt x="0" y="14"/>
                    <a:pt x="0" y="15"/>
                  </a:cubicBezTo>
                  <a:cubicBezTo>
                    <a:pt x="3" y="15"/>
                    <a:pt x="3" y="15"/>
                    <a:pt x="3" y="15"/>
                  </a:cubicBezTo>
                  <a:lnTo>
                    <a:pt x="3" y="12"/>
                  </a:lnTo>
                  <a:close/>
                  <a:moveTo>
                    <a:pt x="26" y="12"/>
                  </a:moveTo>
                  <a:cubicBezTo>
                    <a:pt x="24" y="12"/>
                    <a:pt x="24" y="12"/>
                    <a:pt x="24" y="12"/>
                  </a:cubicBezTo>
                  <a:cubicBezTo>
                    <a:pt x="24" y="15"/>
                    <a:pt x="24" y="15"/>
                    <a:pt x="24" y="15"/>
                  </a:cubicBezTo>
                  <a:cubicBezTo>
                    <a:pt x="26" y="15"/>
                    <a:pt x="26" y="15"/>
                    <a:pt x="26" y="15"/>
                  </a:cubicBezTo>
                  <a:cubicBezTo>
                    <a:pt x="26" y="14"/>
                    <a:pt x="26" y="13"/>
                    <a:pt x="26" y="12"/>
                  </a:cubicBezTo>
                  <a:close/>
                  <a:moveTo>
                    <a:pt x="1" y="19"/>
                  </a:moveTo>
                  <a:cubicBezTo>
                    <a:pt x="1" y="20"/>
                    <a:pt x="2" y="21"/>
                    <a:pt x="3" y="22"/>
                  </a:cubicBezTo>
                  <a:cubicBezTo>
                    <a:pt x="5" y="20"/>
                    <a:pt x="5" y="20"/>
                    <a:pt x="5" y="20"/>
                  </a:cubicBezTo>
                  <a:cubicBezTo>
                    <a:pt x="3" y="18"/>
                    <a:pt x="3" y="18"/>
                    <a:pt x="3" y="18"/>
                  </a:cubicBezTo>
                  <a:lnTo>
                    <a:pt x="1" y="19"/>
                  </a:lnTo>
                  <a:close/>
                  <a:moveTo>
                    <a:pt x="25" y="9"/>
                  </a:moveTo>
                  <a:cubicBezTo>
                    <a:pt x="25" y="8"/>
                    <a:pt x="24" y="7"/>
                    <a:pt x="23" y="6"/>
                  </a:cubicBezTo>
                  <a:cubicBezTo>
                    <a:pt x="22" y="7"/>
                    <a:pt x="22" y="7"/>
                    <a:pt x="22" y="7"/>
                  </a:cubicBezTo>
                  <a:cubicBezTo>
                    <a:pt x="23" y="9"/>
                    <a:pt x="23" y="9"/>
                    <a:pt x="23" y="9"/>
                  </a:cubicBezTo>
                  <a:lnTo>
                    <a:pt x="25" y="9"/>
                  </a:lnTo>
                  <a:close/>
                  <a:moveTo>
                    <a:pt x="5" y="24"/>
                  </a:moveTo>
                  <a:cubicBezTo>
                    <a:pt x="6" y="25"/>
                    <a:pt x="7" y="25"/>
                    <a:pt x="8" y="26"/>
                  </a:cubicBezTo>
                  <a:cubicBezTo>
                    <a:pt x="9" y="23"/>
                    <a:pt x="9" y="23"/>
                    <a:pt x="9" y="23"/>
                  </a:cubicBezTo>
                  <a:cubicBezTo>
                    <a:pt x="7" y="22"/>
                    <a:pt x="7" y="22"/>
                    <a:pt x="7" y="22"/>
                  </a:cubicBezTo>
                  <a:lnTo>
                    <a:pt x="5" y="24"/>
                  </a:lnTo>
                  <a:close/>
                  <a:moveTo>
                    <a:pt x="17" y="4"/>
                  </a:moveTo>
                  <a:cubicBezTo>
                    <a:pt x="20" y="5"/>
                    <a:pt x="20" y="5"/>
                    <a:pt x="20" y="5"/>
                  </a:cubicBezTo>
                  <a:cubicBezTo>
                    <a:pt x="21" y="3"/>
                    <a:pt x="21" y="3"/>
                    <a:pt x="21" y="3"/>
                  </a:cubicBezTo>
                  <a:cubicBezTo>
                    <a:pt x="20" y="2"/>
                    <a:pt x="19" y="2"/>
                    <a:pt x="18" y="2"/>
                  </a:cubicBezTo>
                  <a:lnTo>
                    <a:pt x="1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09"/>
            <p:cNvSpPr>
              <a:spLocks noChangeArrowheads="1"/>
            </p:cNvSpPr>
            <p:nvPr/>
          </p:nvSpPr>
          <p:spPr bwMode="auto">
            <a:xfrm>
              <a:off x="3146" y="4113"/>
              <a:ext cx="104" cy="10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210"/>
            <p:cNvSpPr>
              <a:spLocks noChangeArrowheads="1"/>
            </p:cNvSpPr>
            <p:nvPr/>
          </p:nvSpPr>
          <p:spPr bwMode="auto">
            <a:xfrm>
              <a:off x="3168" y="4135"/>
              <a:ext cx="58" cy="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211"/>
            <p:cNvSpPr>
              <a:spLocks noChangeArrowheads="1"/>
            </p:cNvSpPr>
            <p:nvPr/>
          </p:nvSpPr>
          <p:spPr bwMode="auto">
            <a:xfrm>
              <a:off x="3178" y="4145"/>
              <a:ext cx="38" cy="38"/>
            </a:xfrm>
            <a:prstGeom prst="ellipse">
              <a:avLst/>
            </a:pr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2"/>
            <p:cNvSpPr>
              <a:spLocks noEditPoints="1"/>
            </p:cNvSpPr>
            <p:nvPr/>
          </p:nvSpPr>
          <p:spPr bwMode="auto">
            <a:xfrm>
              <a:off x="3182" y="4147"/>
              <a:ext cx="32" cy="34"/>
            </a:xfrm>
            <a:custGeom>
              <a:avLst/>
              <a:gdLst>
                <a:gd name="T0" fmla="*/ 13 w 16"/>
                <a:gd name="T1" fmla="*/ 9 h 17"/>
                <a:gd name="T2" fmla="*/ 8 w 16"/>
                <a:gd name="T3" fmla="*/ 14 h 17"/>
                <a:gd name="T4" fmla="*/ 3 w 16"/>
                <a:gd name="T5" fmla="*/ 9 h 17"/>
                <a:gd name="T6" fmla="*/ 8 w 16"/>
                <a:gd name="T7" fmla="*/ 4 h 17"/>
                <a:gd name="T8" fmla="*/ 13 w 16"/>
                <a:gd name="T9" fmla="*/ 9 h 17"/>
                <a:gd name="T10" fmla="*/ 7 w 16"/>
                <a:gd name="T11" fmla="*/ 0 h 17"/>
                <a:gd name="T12" fmla="*/ 7 w 16"/>
                <a:gd name="T13" fmla="*/ 2 h 17"/>
                <a:gd name="T14" fmla="*/ 7 w 16"/>
                <a:gd name="T15" fmla="*/ 3 h 17"/>
                <a:gd name="T16" fmla="*/ 8 w 16"/>
                <a:gd name="T17" fmla="*/ 3 h 17"/>
                <a:gd name="T18" fmla="*/ 9 w 16"/>
                <a:gd name="T19" fmla="*/ 2 h 17"/>
                <a:gd name="T20" fmla="*/ 8 w 16"/>
                <a:gd name="T21" fmla="*/ 0 h 17"/>
                <a:gd name="T22" fmla="*/ 7 w 16"/>
                <a:gd name="T23" fmla="*/ 0 h 17"/>
                <a:gd name="T24" fmla="*/ 8 w 16"/>
                <a:gd name="T25" fmla="*/ 15 h 17"/>
                <a:gd name="T26" fmla="*/ 9 w 16"/>
                <a:gd name="T27" fmla="*/ 16 h 17"/>
                <a:gd name="T28" fmla="*/ 8 w 16"/>
                <a:gd name="T29" fmla="*/ 17 h 17"/>
                <a:gd name="T30" fmla="*/ 7 w 16"/>
                <a:gd name="T31" fmla="*/ 17 h 17"/>
                <a:gd name="T32" fmla="*/ 7 w 16"/>
                <a:gd name="T33" fmla="*/ 16 h 17"/>
                <a:gd name="T34" fmla="*/ 7 w 16"/>
                <a:gd name="T35" fmla="*/ 15 h 17"/>
                <a:gd name="T36" fmla="*/ 8 w 16"/>
                <a:gd name="T37" fmla="*/ 15 h 17"/>
                <a:gd name="T38" fmla="*/ 14 w 16"/>
                <a:gd name="T39" fmla="*/ 3 h 17"/>
                <a:gd name="T40" fmla="*/ 14 w 16"/>
                <a:gd name="T41" fmla="*/ 4 h 17"/>
                <a:gd name="T42" fmla="*/ 13 w 16"/>
                <a:gd name="T43" fmla="*/ 5 h 17"/>
                <a:gd name="T44" fmla="*/ 12 w 16"/>
                <a:gd name="T45" fmla="*/ 4 h 17"/>
                <a:gd name="T46" fmla="*/ 12 w 16"/>
                <a:gd name="T47" fmla="*/ 3 h 17"/>
                <a:gd name="T48" fmla="*/ 13 w 16"/>
                <a:gd name="T49" fmla="*/ 2 h 17"/>
                <a:gd name="T50" fmla="*/ 14 w 16"/>
                <a:gd name="T51" fmla="*/ 3 h 17"/>
                <a:gd name="T52" fmla="*/ 4 w 16"/>
                <a:gd name="T53" fmla="*/ 13 h 17"/>
                <a:gd name="T54" fmla="*/ 4 w 16"/>
                <a:gd name="T55" fmla="*/ 15 h 17"/>
                <a:gd name="T56" fmla="*/ 2 w 16"/>
                <a:gd name="T57" fmla="*/ 15 h 17"/>
                <a:gd name="T58" fmla="*/ 1 w 16"/>
                <a:gd name="T59" fmla="*/ 14 h 17"/>
                <a:gd name="T60" fmla="*/ 2 w 16"/>
                <a:gd name="T61" fmla="*/ 13 h 17"/>
                <a:gd name="T62" fmla="*/ 3 w 16"/>
                <a:gd name="T63" fmla="*/ 13 h 17"/>
                <a:gd name="T64" fmla="*/ 4 w 16"/>
                <a:gd name="T65" fmla="*/ 13 h 17"/>
                <a:gd name="T66" fmla="*/ 16 w 16"/>
                <a:gd name="T67" fmla="*/ 9 h 17"/>
                <a:gd name="T68" fmla="*/ 15 w 16"/>
                <a:gd name="T69" fmla="*/ 10 h 17"/>
                <a:gd name="T70" fmla="*/ 14 w 16"/>
                <a:gd name="T71" fmla="*/ 9 h 17"/>
                <a:gd name="T72" fmla="*/ 14 w 16"/>
                <a:gd name="T73" fmla="*/ 8 h 17"/>
                <a:gd name="T74" fmla="*/ 15 w 16"/>
                <a:gd name="T75" fmla="*/ 7 h 17"/>
                <a:gd name="T76" fmla="*/ 16 w 16"/>
                <a:gd name="T77" fmla="*/ 8 h 17"/>
                <a:gd name="T78" fmla="*/ 16 w 16"/>
                <a:gd name="T79" fmla="*/ 9 h 17"/>
                <a:gd name="T80" fmla="*/ 2 w 16"/>
                <a:gd name="T81" fmla="*/ 9 h 17"/>
                <a:gd name="T82" fmla="*/ 1 w 16"/>
                <a:gd name="T83" fmla="*/ 10 h 17"/>
                <a:gd name="T84" fmla="*/ 0 w 16"/>
                <a:gd name="T85" fmla="*/ 9 h 17"/>
                <a:gd name="T86" fmla="*/ 0 w 16"/>
                <a:gd name="T87" fmla="*/ 8 h 17"/>
                <a:gd name="T88" fmla="*/ 1 w 16"/>
                <a:gd name="T89" fmla="*/ 7 h 17"/>
                <a:gd name="T90" fmla="*/ 2 w 16"/>
                <a:gd name="T91" fmla="*/ 8 h 17"/>
                <a:gd name="T92" fmla="*/ 2 w 16"/>
                <a:gd name="T93" fmla="*/ 9 h 17"/>
                <a:gd name="T94" fmla="*/ 13 w 16"/>
                <a:gd name="T95" fmla="*/ 15 h 17"/>
                <a:gd name="T96" fmla="*/ 12 w 16"/>
                <a:gd name="T97" fmla="*/ 15 h 17"/>
                <a:gd name="T98" fmla="*/ 12 w 16"/>
                <a:gd name="T99" fmla="*/ 13 h 17"/>
                <a:gd name="T100" fmla="*/ 13 w 16"/>
                <a:gd name="T101" fmla="*/ 13 h 17"/>
                <a:gd name="T102" fmla="*/ 14 w 16"/>
                <a:gd name="T103" fmla="*/ 13 h 17"/>
                <a:gd name="T104" fmla="*/ 14 w 16"/>
                <a:gd name="T105" fmla="*/ 14 h 17"/>
                <a:gd name="T106" fmla="*/ 13 w 16"/>
                <a:gd name="T107" fmla="*/ 15 h 17"/>
                <a:gd name="T108" fmla="*/ 3 w 16"/>
                <a:gd name="T109" fmla="*/ 5 h 17"/>
                <a:gd name="T110" fmla="*/ 2 w 16"/>
                <a:gd name="T111" fmla="*/ 4 h 17"/>
                <a:gd name="T112" fmla="*/ 1 w 16"/>
                <a:gd name="T113" fmla="*/ 3 h 17"/>
                <a:gd name="T114" fmla="*/ 2 w 16"/>
                <a:gd name="T115" fmla="*/ 2 h 17"/>
                <a:gd name="T116" fmla="*/ 4 w 16"/>
                <a:gd name="T117" fmla="*/ 3 h 17"/>
                <a:gd name="T118" fmla="*/ 4 w 16"/>
                <a:gd name="T119" fmla="*/ 4 h 17"/>
                <a:gd name="T120" fmla="*/ 3 w 16"/>
                <a:gd name="T121"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7">
                  <a:moveTo>
                    <a:pt x="13" y="9"/>
                  </a:moveTo>
                  <a:cubicBezTo>
                    <a:pt x="13" y="11"/>
                    <a:pt x="11" y="14"/>
                    <a:pt x="8" y="14"/>
                  </a:cubicBezTo>
                  <a:cubicBezTo>
                    <a:pt x="5" y="14"/>
                    <a:pt x="3" y="11"/>
                    <a:pt x="3" y="9"/>
                  </a:cubicBezTo>
                  <a:cubicBezTo>
                    <a:pt x="3" y="6"/>
                    <a:pt x="5" y="4"/>
                    <a:pt x="8" y="4"/>
                  </a:cubicBezTo>
                  <a:cubicBezTo>
                    <a:pt x="11" y="4"/>
                    <a:pt x="13" y="6"/>
                    <a:pt x="13" y="9"/>
                  </a:cubicBezTo>
                  <a:close/>
                  <a:moveTo>
                    <a:pt x="7" y="0"/>
                  </a:moveTo>
                  <a:cubicBezTo>
                    <a:pt x="7" y="2"/>
                    <a:pt x="7" y="2"/>
                    <a:pt x="7" y="2"/>
                  </a:cubicBezTo>
                  <a:cubicBezTo>
                    <a:pt x="7" y="3"/>
                    <a:pt x="7" y="3"/>
                    <a:pt x="7" y="3"/>
                  </a:cubicBezTo>
                  <a:cubicBezTo>
                    <a:pt x="8" y="3"/>
                    <a:pt x="8" y="3"/>
                    <a:pt x="8" y="3"/>
                  </a:cubicBezTo>
                  <a:cubicBezTo>
                    <a:pt x="9" y="2"/>
                    <a:pt x="9" y="2"/>
                    <a:pt x="9" y="2"/>
                  </a:cubicBezTo>
                  <a:cubicBezTo>
                    <a:pt x="8" y="0"/>
                    <a:pt x="8" y="0"/>
                    <a:pt x="8" y="0"/>
                  </a:cubicBezTo>
                  <a:lnTo>
                    <a:pt x="7" y="0"/>
                  </a:lnTo>
                  <a:close/>
                  <a:moveTo>
                    <a:pt x="8" y="15"/>
                  </a:moveTo>
                  <a:cubicBezTo>
                    <a:pt x="9" y="16"/>
                    <a:pt x="9" y="16"/>
                    <a:pt x="9" y="16"/>
                  </a:cubicBezTo>
                  <a:cubicBezTo>
                    <a:pt x="8" y="17"/>
                    <a:pt x="8" y="17"/>
                    <a:pt x="8" y="17"/>
                  </a:cubicBezTo>
                  <a:cubicBezTo>
                    <a:pt x="7" y="17"/>
                    <a:pt x="7" y="17"/>
                    <a:pt x="7" y="17"/>
                  </a:cubicBezTo>
                  <a:cubicBezTo>
                    <a:pt x="7" y="16"/>
                    <a:pt x="7" y="16"/>
                    <a:pt x="7" y="16"/>
                  </a:cubicBezTo>
                  <a:cubicBezTo>
                    <a:pt x="7" y="15"/>
                    <a:pt x="7" y="15"/>
                    <a:pt x="7" y="15"/>
                  </a:cubicBezTo>
                  <a:lnTo>
                    <a:pt x="8" y="15"/>
                  </a:lnTo>
                  <a:close/>
                  <a:moveTo>
                    <a:pt x="14" y="3"/>
                  </a:moveTo>
                  <a:cubicBezTo>
                    <a:pt x="14" y="4"/>
                    <a:pt x="14" y="4"/>
                    <a:pt x="14" y="4"/>
                  </a:cubicBezTo>
                  <a:cubicBezTo>
                    <a:pt x="13" y="5"/>
                    <a:pt x="13" y="5"/>
                    <a:pt x="13" y="5"/>
                  </a:cubicBezTo>
                  <a:cubicBezTo>
                    <a:pt x="12" y="4"/>
                    <a:pt x="12" y="4"/>
                    <a:pt x="12" y="4"/>
                  </a:cubicBezTo>
                  <a:cubicBezTo>
                    <a:pt x="12" y="3"/>
                    <a:pt x="12" y="3"/>
                    <a:pt x="12" y="3"/>
                  </a:cubicBezTo>
                  <a:cubicBezTo>
                    <a:pt x="13" y="2"/>
                    <a:pt x="13" y="2"/>
                    <a:pt x="13" y="2"/>
                  </a:cubicBezTo>
                  <a:lnTo>
                    <a:pt x="14" y="3"/>
                  </a:lnTo>
                  <a:close/>
                  <a:moveTo>
                    <a:pt x="4" y="13"/>
                  </a:moveTo>
                  <a:cubicBezTo>
                    <a:pt x="4" y="15"/>
                    <a:pt x="4" y="15"/>
                    <a:pt x="4" y="15"/>
                  </a:cubicBezTo>
                  <a:cubicBezTo>
                    <a:pt x="2" y="15"/>
                    <a:pt x="2" y="15"/>
                    <a:pt x="2" y="15"/>
                  </a:cubicBezTo>
                  <a:cubicBezTo>
                    <a:pt x="1" y="14"/>
                    <a:pt x="1" y="14"/>
                    <a:pt x="1" y="14"/>
                  </a:cubicBezTo>
                  <a:cubicBezTo>
                    <a:pt x="2" y="13"/>
                    <a:pt x="2" y="13"/>
                    <a:pt x="2" y="13"/>
                  </a:cubicBezTo>
                  <a:cubicBezTo>
                    <a:pt x="3" y="13"/>
                    <a:pt x="3" y="13"/>
                    <a:pt x="3" y="13"/>
                  </a:cubicBezTo>
                  <a:lnTo>
                    <a:pt x="4" y="13"/>
                  </a:lnTo>
                  <a:close/>
                  <a:moveTo>
                    <a:pt x="16" y="9"/>
                  </a:moveTo>
                  <a:cubicBezTo>
                    <a:pt x="15" y="10"/>
                    <a:pt x="15" y="10"/>
                    <a:pt x="15" y="10"/>
                  </a:cubicBezTo>
                  <a:cubicBezTo>
                    <a:pt x="14" y="9"/>
                    <a:pt x="14" y="9"/>
                    <a:pt x="14" y="9"/>
                  </a:cubicBezTo>
                  <a:cubicBezTo>
                    <a:pt x="14" y="8"/>
                    <a:pt x="14" y="8"/>
                    <a:pt x="14" y="8"/>
                  </a:cubicBezTo>
                  <a:cubicBezTo>
                    <a:pt x="15" y="7"/>
                    <a:pt x="15" y="7"/>
                    <a:pt x="15" y="7"/>
                  </a:cubicBezTo>
                  <a:cubicBezTo>
                    <a:pt x="16" y="8"/>
                    <a:pt x="16" y="8"/>
                    <a:pt x="16" y="8"/>
                  </a:cubicBezTo>
                  <a:lnTo>
                    <a:pt x="16" y="9"/>
                  </a:lnTo>
                  <a:close/>
                  <a:moveTo>
                    <a:pt x="2" y="9"/>
                  </a:moveTo>
                  <a:cubicBezTo>
                    <a:pt x="1" y="10"/>
                    <a:pt x="1" y="10"/>
                    <a:pt x="1" y="10"/>
                  </a:cubicBezTo>
                  <a:cubicBezTo>
                    <a:pt x="0" y="9"/>
                    <a:pt x="0" y="9"/>
                    <a:pt x="0" y="9"/>
                  </a:cubicBezTo>
                  <a:cubicBezTo>
                    <a:pt x="0" y="8"/>
                    <a:pt x="0" y="8"/>
                    <a:pt x="0" y="8"/>
                  </a:cubicBezTo>
                  <a:cubicBezTo>
                    <a:pt x="1" y="7"/>
                    <a:pt x="1" y="7"/>
                    <a:pt x="1" y="7"/>
                  </a:cubicBezTo>
                  <a:cubicBezTo>
                    <a:pt x="2" y="8"/>
                    <a:pt x="2" y="8"/>
                    <a:pt x="2" y="8"/>
                  </a:cubicBezTo>
                  <a:lnTo>
                    <a:pt x="2" y="9"/>
                  </a:lnTo>
                  <a:close/>
                  <a:moveTo>
                    <a:pt x="13" y="15"/>
                  </a:moveTo>
                  <a:cubicBezTo>
                    <a:pt x="12" y="15"/>
                    <a:pt x="12" y="15"/>
                    <a:pt x="12" y="15"/>
                  </a:cubicBezTo>
                  <a:cubicBezTo>
                    <a:pt x="12" y="13"/>
                    <a:pt x="12" y="13"/>
                    <a:pt x="12" y="13"/>
                  </a:cubicBezTo>
                  <a:cubicBezTo>
                    <a:pt x="13" y="13"/>
                    <a:pt x="13" y="13"/>
                    <a:pt x="13" y="13"/>
                  </a:cubicBezTo>
                  <a:cubicBezTo>
                    <a:pt x="14" y="13"/>
                    <a:pt x="14" y="13"/>
                    <a:pt x="14" y="13"/>
                  </a:cubicBezTo>
                  <a:cubicBezTo>
                    <a:pt x="14" y="14"/>
                    <a:pt x="14" y="14"/>
                    <a:pt x="14" y="14"/>
                  </a:cubicBezTo>
                  <a:lnTo>
                    <a:pt x="13" y="15"/>
                  </a:lnTo>
                  <a:close/>
                  <a:moveTo>
                    <a:pt x="3" y="5"/>
                  </a:moveTo>
                  <a:cubicBezTo>
                    <a:pt x="2" y="4"/>
                    <a:pt x="2" y="4"/>
                    <a:pt x="2" y="4"/>
                  </a:cubicBezTo>
                  <a:cubicBezTo>
                    <a:pt x="1" y="3"/>
                    <a:pt x="1" y="3"/>
                    <a:pt x="1" y="3"/>
                  </a:cubicBezTo>
                  <a:cubicBezTo>
                    <a:pt x="2" y="2"/>
                    <a:pt x="2" y="2"/>
                    <a:pt x="2" y="2"/>
                  </a:cubicBezTo>
                  <a:cubicBezTo>
                    <a:pt x="4" y="3"/>
                    <a:pt x="4" y="3"/>
                    <a:pt x="4" y="3"/>
                  </a:cubicBezTo>
                  <a:cubicBezTo>
                    <a:pt x="4" y="4"/>
                    <a:pt x="4" y="4"/>
                    <a:pt x="4" y="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3"/>
            <p:cNvSpPr>
              <a:spLocks noEditPoints="1"/>
            </p:cNvSpPr>
            <p:nvPr/>
          </p:nvSpPr>
          <p:spPr bwMode="auto">
            <a:xfrm>
              <a:off x="3170" y="4137"/>
              <a:ext cx="54" cy="54"/>
            </a:xfrm>
            <a:custGeom>
              <a:avLst/>
              <a:gdLst>
                <a:gd name="T0" fmla="*/ 15 w 27"/>
                <a:gd name="T1" fmla="*/ 1 h 27"/>
                <a:gd name="T2" fmla="*/ 15 w 27"/>
                <a:gd name="T3" fmla="*/ 3 h 27"/>
                <a:gd name="T4" fmla="*/ 12 w 27"/>
                <a:gd name="T5" fmla="*/ 3 h 27"/>
                <a:gd name="T6" fmla="*/ 12 w 27"/>
                <a:gd name="T7" fmla="*/ 1 h 27"/>
                <a:gd name="T8" fmla="*/ 15 w 27"/>
                <a:gd name="T9" fmla="*/ 1 h 27"/>
                <a:gd name="T10" fmla="*/ 12 w 27"/>
                <a:gd name="T11" fmla="*/ 24 h 27"/>
                <a:gd name="T12" fmla="*/ 12 w 27"/>
                <a:gd name="T13" fmla="*/ 26 h 27"/>
                <a:gd name="T14" fmla="*/ 15 w 27"/>
                <a:gd name="T15" fmla="*/ 26 h 27"/>
                <a:gd name="T16" fmla="*/ 15 w 27"/>
                <a:gd name="T17" fmla="*/ 24 h 27"/>
                <a:gd name="T18" fmla="*/ 12 w 27"/>
                <a:gd name="T19" fmla="*/ 24 h 27"/>
                <a:gd name="T20" fmla="*/ 6 w 27"/>
                <a:gd name="T21" fmla="*/ 3 h 27"/>
                <a:gd name="T22" fmla="*/ 7 w 27"/>
                <a:gd name="T23" fmla="*/ 5 h 27"/>
                <a:gd name="T24" fmla="*/ 10 w 27"/>
                <a:gd name="T25" fmla="*/ 4 h 27"/>
                <a:gd name="T26" fmla="*/ 9 w 27"/>
                <a:gd name="T27" fmla="*/ 2 h 27"/>
                <a:gd name="T28" fmla="*/ 6 w 27"/>
                <a:gd name="T29" fmla="*/ 3 h 27"/>
                <a:gd name="T30" fmla="*/ 18 w 27"/>
                <a:gd name="T31" fmla="*/ 23 h 27"/>
                <a:gd name="T32" fmla="*/ 19 w 27"/>
                <a:gd name="T33" fmla="*/ 26 h 27"/>
                <a:gd name="T34" fmla="*/ 22 w 27"/>
                <a:gd name="T35" fmla="*/ 24 h 27"/>
                <a:gd name="T36" fmla="*/ 20 w 27"/>
                <a:gd name="T37" fmla="*/ 22 h 27"/>
                <a:gd name="T38" fmla="*/ 18 w 27"/>
                <a:gd name="T39" fmla="*/ 23 h 27"/>
                <a:gd name="T40" fmla="*/ 2 w 27"/>
                <a:gd name="T41" fmla="*/ 9 h 27"/>
                <a:gd name="T42" fmla="*/ 4 w 27"/>
                <a:gd name="T43" fmla="*/ 9 h 27"/>
                <a:gd name="T44" fmla="*/ 5 w 27"/>
                <a:gd name="T45" fmla="*/ 7 h 27"/>
                <a:gd name="T46" fmla="*/ 4 w 27"/>
                <a:gd name="T47" fmla="*/ 6 h 27"/>
                <a:gd name="T48" fmla="*/ 2 w 27"/>
                <a:gd name="T49" fmla="*/ 9 h 27"/>
                <a:gd name="T50" fmla="*/ 22 w 27"/>
                <a:gd name="T51" fmla="*/ 20 h 27"/>
                <a:gd name="T52" fmla="*/ 24 w 27"/>
                <a:gd name="T53" fmla="*/ 22 h 27"/>
                <a:gd name="T54" fmla="*/ 26 w 27"/>
                <a:gd name="T55" fmla="*/ 19 h 27"/>
                <a:gd name="T56" fmla="*/ 24 w 27"/>
                <a:gd name="T57" fmla="*/ 18 h 27"/>
                <a:gd name="T58" fmla="*/ 22 w 27"/>
                <a:gd name="T59" fmla="*/ 20 h 27"/>
                <a:gd name="T60" fmla="*/ 3 w 27"/>
                <a:gd name="T61" fmla="*/ 12 h 27"/>
                <a:gd name="T62" fmla="*/ 1 w 27"/>
                <a:gd name="T63" fmla="*/ 12 h 27"/>
                <a:gd name="T64" fmla="*/ 1 w 27"/>
                <a:gd name="T65" fmla="*/ 15 h 27"/>
                <a:gd name="T66" fmla="*/ 3 w 27"/>
                <a:gd name="T67" fmla="*/ 15 h 27"/>
                <a:gd name="T68" fmla="*/ 3 w 27"/>
                <a:gd name="T69" fmla="*/ 12 h 27"/>
                <a:gd name="T70" fmla="*/ 26 w 27"/>
                <a:gd name="T71" fmla="*/ 12 h 27"/>
                <a:gd name="T72" fmla="*/ 24 w 27"/>
                <a:gd name="T73" fmla="*/ 12 h 27"/>
                <a:gd name="T74" fmla="*/ 24 w 27"/>
                <a:gd name="T75" fmla="*/ 15 h 27"/>
                <a:gd name="T76" fmla="*/ 26 w 27"/>
                <a:gd name="T77" fmla="*/ 15 h 27"/>
                <a:gd name="T78" fmla="*/ 26 w 27"/>
                <a:gd name="T79" fmla="*/ 12 h 27"/>
                <a:gd name="T80" fmla="*/ 2 w 27"/>
                <a:gd name="T81" fmla="*/ 19 h 27"/>
                <a:gd name="T82" fmla="*/ 4 w 27"/>
                <a:gd name="T83" fmla="*/ 22 h 27"/>
                <a:gd name="T84" fmla="*/ 5 w 27"/>
                <a:gd name="T85" fmla="*/ 20 h 27"/>
                <a:gd name="T86" fmla="*/ 4 w 27"/>
                <a:gd name="T87" fmla="*/ 18 h 27"/>
                <a:gd name="T88" fmla="*/ 2 w 27"/>
                <a:gd name="T89" fmla="*/ 19 h 27"/>
                <a:gd name="T90" fmla="*/ 26 w 27"/>
                <a:gd name="T91" fmla="*/ 9 h 27"/>
                <a:gd name="T92" fmla="*/ 24 w 27"/>
                <a:gd name="T93" fmla="*/ 6 h 27"/>
                <a:gd name="T94" fmla="*/ 22 w 27"/>
                <a:gd name="T95" fmla="*/ 7 h 27"/>
                <a:gd name="T96" fmla="*/ 24 w 27"/>
                <a:gd name="T97" fmla="*/ 9 h 27"/>
                <a:gd name="T98" fmla="*/ 26 w 27"/>
                <a:gd name="T99" fmla="*/ 9 h 27"/>
                <a:gd name="T100" fmla="*/ 6 w 27"/>
                <a:gd name="T101" fmla="*/ 24 h 27"/>
                <a:gd name="T102" fmla="*/ 9 w 27"/>
                <a:gd name="T103" fmla="*/ 26 h 27"/>
                <a:gd name="T104" fmla="*/ 10 w 27"/>
                <a:gd name="T105" fmla="*/ 23 h 27"/>
                <a:gd name="T106" fmla="*/ 7 w 27"/>
                <a:gd name="T107" fmla="*/ 22 h 27"/>
                <a:gd name="T108" fmla="*/ 6 w 27"/>
                <a:gd name="T109" fmla="*/ 24 h 27"/>
                <a:gd name="T110" fmla="*/ 18 w 27"/>
                <a:gd name="T111" fmla="*/ 4 h 27"/>
                <a:gd name="T112" fmla="*/ 20 w 27"/>
                <a:gd name="T113" fmla="*/ 5 h 27"/>
                <a:gd name="T114" fmla="*/ 22 w 27"/>
                <a:gd name="T115" fmla="*/ 3 h 27"/>
                <a:gd name="T116" fmla="*/ 19 w 27"/>
                <a:gd name="T117" fmla="*/ 2 h 27"/>
                <a:gd name="T118" fmla="*/ 18 w 27"/>
                <a:gd name="T1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7">
                  <a:moveTo>
                    <a:pt x="15" y="1"/>
                  </a:moveTo>
                  <a:cubicBezTo>
                    <a:pt x="15" y="3"/>
                    <a:pt x="15" y="3"/>
                    <a:pt x="15" y="3"/>
                  </a:cubicBezTo>
                  <a:cubicBezTo>
                    <a:pt x="12" y="3"/>
                    <a:pt x="12" y="3"/>
                    <a:pt x="12" y="3"/>
                  </a:cubicBezTo>
                  <a:cubicBezTo>
                    <a:pt x="12" y="1"/>
                    <a:pt x="12" y="1"/>
                    <a:pt x="12" y="1"/>
                  </a:cubicBezTo>
                  <a:cubicBezTo>
                    <a:pt x="13" y="0"/>
                    <a:pt x="14" y="0"/>
                    <a:pt x="15" y="1"/>
                  </a:cubicBezTo>
                  <a:close/>
                  <a:moveTo>
                    <a:pt x="12" y="24"/>
                  </a:moveTo>
                  <a:cubicBezTo>
                    <a:pt x="12" y="26"/>
                    <a:pt x="12" y="26"/>
                    <a:pt x="12" y="26"/>
                  </a:cubicBezTo>
                  <a:cubicBezTo>
                    <a:pt x="13" y="27"/>
                    <a:pt x="14" y="27"/>
                    <a:pt x="15" y="26"/>
                  </a:cubicBezTo>
                  <a:cubicBezTo>
                    <a:pt x="15" y="24"/>
                    <a:pt x="15" y="24"/>
                    <a:pt x="15" y="24"/>
                  </a:cubicBezTo>
                  <a:lnTo>
                    <a:pt x="12" y="24"/>
                  </a:lnTo>
                  <a:close/>
                  <a:moveTo>
                    <a:pt x="6" y="3"/>
                  </a:moveTo>
                  <a:cubicBezTo>
                    <a:pt x="7" y="5"/>
                    <a:pt x="7" y="5"/>
                    <a:pt x="7" y="5"/>
                  </a:cubicBezTo>
                  <a:cubicBezTo>
                    <a:pt x="10" y="4"/>
                    <a:pt x="10" y="4"/>
                    <a:pt x="10" y="4"/>
                  </a:cubicBezTo>
                  <a:cubicBezTo>
                    <a:pt x="9" y="2"/>
                    <a:pt x="9" y="2"/>
                    <a:pt x="9" y="2"/>
                  </a:cubicBezTo>
                  <a:cubicBezTo>
                    <a:pt x="8" y="2"/>
                    <a:pt x="7" y="2"/>
                    <a:pt x="6" y="3"/>
                  </a:cubicBezTo>
                  <a:close/>
                  <a:moveTo>
                    <a:pt x="18" y="23"/>
                  </a:moveTo>
                  <a:cubicBezTo>
                    <a:pt x="19" y="26"/>
                    <a:pt x="19" y="26"/>
                    <a:pt x="19" y="26"/>
                  </a:cubicBezTo>
                  <a:cubicBezTo>
                    <a:pt x="20" y="25"/>
                    <a:pt x="21" y="25"/>
                    <a:pt x="22" y="24"/>
                  </a:cubicBezTo>
                  <a:cubicBezTo>
                    <a:pt x="20" y="22"/>
                    <a:pt x="20" y="22"/>
                    <a:pt x="20" y="22"/>
                  </a:cubicBezTo>
                  <a:lnTo>
                    <a:pt x="18" y="23"/>
                  </a:lnTo>
                  <a:close/>
                  <a:moveTo>
                    <a:pt x="2" y="9"/>
                  </a:moveTo>
                  <a:cubicBezTo>
                    <a:pt x="4" y="9"/>
                    <a:pt x="4" y="9"/>
                    <a:pt x="4" y="9"/>
                  </a:cubicBezTo>
                  <a:cubicBezTo>
                    <a:pt x="5" y="7"/>
                    <a:pt x="5" y="7"/>
                    <a:pt x="5" y="7"/>
                  </a:cubicBezTo>
                  <a:cubicBezTo>
                    <a:pt x="4" y="6"/>
                    <a:pt x="4" y="6"/>
                    <a:pt x="4" y="6"/>
                  </a:cubicBezTo>
                  <a:cubicBezTo>
                    <a:pt x="3" y="6"/>
                    <a:pt x="2" y="7"/>
                    <a:pt x="2" y="9"/>
                  </a:cubicBezTo>
                  <a:close/>
                  <a:moveTo>
                    <a:pt x="22" y="20"/>
                  </a:moveTo>
                  <a:cubicBezTo>
                    <a:pt x="24" y="22"/>
                    <a:pt x="24" y="22"/>
                    <a:pt x="24" y="22"/>
                  </a:cubicBezTo>
                  <a:cubicBezTo>
                    <a:pt x="25" y="21"/>
                    <a:pt x="25" y="20"/>
                    <a:pt x="26" y="19"/>
                  </a:cubicBezTo>
                  <a:cubicBezTo>
                    <a:pt x="24" y="18"/>
                    <a:pt x="24" y="18"/>
                    <a:pt x="24" y="18"/>
                  </a:cubicBezTo>
                  <a:lnTo>
                    <a:pt x="22" y="20"/>
                  </a:lnTo>
                  <a:close/>
                  <a:moveTo>
                    <a:pt x="3" y="12"/>
                  </a:moveTo>
                  <a:cubicBezTo>
                    <a:pt x="1" y="12"/>
                    <a:pt x="1" y="12"/>
                    <a:pt x="1" y="12"/>
                  </a:cubicBezTo>
                  <a:cubicBezTo>
                    <a:pt x="0" y="13"/>
                    <a:pt x="0" y="14"/>
                    <a:pt x="1" y="15"/>
                  </a:cubicBezTo>
                  <a:cubicBezTo>
                    <a:pt x="3" y="15"/>
                    <a:pt x="3" y="15"/>
                    <a:pt x="3" y="15"/>
                  </a:cubicBezTo>
                  <a:lnTo>
                    <a:pt x="3" y="12"/>
                  </a:lnTo>
                  <a:close/>
                  <a:moveTo>
                    <a:pt x="26" y="12"/>
                  </a:moveTo>
                  <a:cubicBezTo>
                    <a:pt x="24" y="12"/>
                    <a:pt x="24" y="12"/>
                    <a:pt x="24" y="12"/>
                  </a:cubicBezTo>
                  <a:cubicBezTo>
                    <a:pt x="24" y="15"/>
                    <a:pt x="24" y="15"/>
                    <a:pt x="24" y="15"/>
                  </a:cubicBezTo>
                  <a:cubicBezTo>
                    <a:pt x="26" y="15"/>
                    <a:pt x="26" y="15"/>
                    <a:pt x="26" y="15"/>
                  </a:cubicBezTo>
                  <a:cubicBezTo>
                    <a:pt x="27" y="14"/>
                    <a:pt x="27" y="13"/>
                    <a:pt x="26" y="12"/>
                  </a:cubicBezTo>
                  <a:close/>
                  <a:moveTo>
                    <a:pt x="2" y="19"/>
                  </a:moveTo>
                  <a:cubicBezTo>
                    <a:pt x="2" y="20"/>
                    <a:pt x="2" y="21"/>
                    <a:pt x="4" y="22"/>
                  </a:cubicBezTo>
                  <a:cubicBezTo>
                    <a:pt x="5" y="20"/>
                    <a:pt x="5" y="20"/>
                    <a:pt x="5" y="20"/>
                  </a:cubicBezTo>
                  <a:cubicBezTo>
                    <a:pt x="4" y="18"/>
                    <a:pt x="4" y="18"/>
                    <a:pt x="4" y="18"/>
                  </a:cubicBezTo>
                  <a:lnTo>
                    <a:pt x="2" y="19"/>
                  </a:lnTo>
                  <a:close/>
                  <a:moveTo>
                    <a:pt x="26" y="9"/>
                  </a:moveTo>
                  <a:cubicBezTo>
                    <a:pt x="26" y="8"/>
                    <a:pt x="25" y="7"/>
                    <a:pt x="24" y="6"/>
                  </a:cubicBezTo>
                  <a:cubicBezTo>
                    <a:pt x="22" y="7"/>
                    <a:pt x="22" y="7"/>
                    <a:pt x="22" y="7"/>
                  </a:cubicBezTo>
                  <a:cubicBezTo>
                    <a:pt x="24" y="9"/>
                    <a:pt x="24" y="9"/>
                    <a:pt x="24" y="9"/>
                  </a:cubicBezTo>
                  <a:lnTo>
                    <a:pt x="26" y="9"/>
                  </a:lnTo>
                  <a:close/>
                  <a:moveTo>
                    <a:pt x="6" y="24"/>
                  </a:moveTo>
                  <a:cubicBezTo>
                    <a:pt x="7" y="25"/>
                    <a:pt x="8" y="25"/>
                    <a:pt x="9" y="26"/>
                  </a:cubicBezTo>
                  <a:cubicBezTo>
                    <a:pt x="10" y="23"/>
                    <a:pt x="10" y="23"/>
                    <a:pt x="10" y="23"/>
                  </a:cubicBezTo>
                  <a:cubicBezTo>
                    <a:pt x="7" y="22"/>
                    <a:pt x="7" y="22"/>
                    <a:pt x="7" y="22"/>
                  </a:cubicBezTo>
                  <a:lnTo>
                    <a:pt x="6" y="24"/>
                  </a:lnTo>
                  <a:close/>
                  <a:moveTo>
                    <a:pt x="18" y="4"/>
                  </a:moveTo>
                  <a:cubicBezTo>
                    <a:pt x="20" y="5"/>
                    <a:pt x="20" y="5"/>
                    <a:pt x="20" y="5"/>
                  </a:cubicBezTo>
                  <a:cubicBezTo>
                    <a:pt x="22" y="3"/>
                    <a:pt x="22" y="3"/>
                    <a:pt x="22" y="3"/>
                  </a:cubicBezTo>
                  <a:cubicBezTo>
                    <a:pt x="21" y="2"/>
                    <a:pt x="20" y="2"/>
                    <a:pt x="19" y="2"/>
                  </a:cubicBezTo>
                  <a:lnTo>
                    <a:pt x="1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214"/>
            <p:cNvSpPr>
              <a:spLocks noChangeArrowheads="1"/>
            </p:cNvSpPr>
            <p:nvPr/>
          </p:nvSpPr>
          <p:spPr bwMode="auto">
            <a:xfrm>
              <a:off x="3032" y="4113"/>
              <a:ext cx="104" cy="10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15"/>
            <p:cNvSpPr>
              <a:spLocks noChangeArrowheads="1"/>
            </p:cNvSpPr>
            <p:nvPr/>
          </p:nvSpPr>
          <p:spPr bwMode="auto">
            <a:xfrm>
              <a:off x="3054" y="4135"/>
              <a:ext cx="58" cy="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16"/>
            <p:cNvSpPr>
              <a:spLocks noChangeArrowheads="1"/>
            </p:cNvSpPr>
            <p:nvPr/>
          </p:nvSpPr>
          <p:spPr bwMode="auto">
            <a:xfrm>
              <a:off x="3064" y="4145"/>
              <a:ext cx="38" cy="38"/>
            </a:xfrm>
            <a:prstGeom prst="ellipse">
              <a:avLst/>
            </a:pr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17"/>
            <p:cNvSpPr>
              <a:spLocks noEditPoints="1"/>
            </p:cNvSpPr>
            <p:nvPr/>
          </p:nvSpPr>
          <p:spPr bwMode="auto">
            <a:xfrm>
              <a:off x="3068" y="4147"/>
              <a:ext cx="32" cy="34"/>
            </a:xfrm>
            <a:custGeom>
              <a:avLst/>
              <a:gdLst>
                <a:gd name="T0" fmla="*/ 13 w 16"/>
                <a:gd name="T1" fmla="*/ 9 h 17"/>
                <a:gd name="T2" fmla="*/ 8 w 16"/>
                <a:gd name="T3" fmla="*/ 14 h 17"/>
                <a:gd name="T4" fmla="*/ 3 w 16"/>
                <a:gd name="T5" fmla="*/ 9 h 17"/>
                <a:gd name="T6" fmla="*/ 8 w 16"/>
                <a:gd name="T7" fmla="*/ 4 h 17"/>
                <a:gd name="T8" fmla="*/ 13 w 16"/>
                <a:gd name="T9" fmla="*/ 9 h 17"/>
                <a:gd name="T10" fmla="*/ 7 w 16"/>
                <a:gd name="T11" fmla="*/ 0 h 17"/>
                <a:gd name="T12" fmla="*/ 7 w 16"/>
                <a:gd name="T13" fmla="*/ 2 h 17"/>
                <a:gd name="T14" fmla="*/ 7 w 16"/>
                <a:gd name="T15" fmla="*/ 3 h 17"/>
                <a:gd name="T16" fmla="*/ 8 w 16"/>
                <a:gd name="T17" fmla="*/ 3 h 17"/>
                <a:gd name="T18" fmla="*/ 9 w 16"/>
                <a:gd name="T19" fmla="*/ 2 h 17"/>
                <a:gd name="T20" fmla="*/ 8 w 16"/>
                <a:gd name="T21" fmla="*/ 0 h 17"/>
                <a:gd name="T22" fmla="*/ 7 w 16"/>
                <a:gd name="T23" fmla="*/ 0 h 17"/>
                <a:gd name="T24" fmla="*/ 8 w 16"/>
                <a:gd name="T25" fmla="*/ 15 h 17"/>
                <a:gd name="T26" fmla="*/ 9 w 16"/>
                <a:gd name="T27" fmla="*/ 16 h 17"/>
                <a:gd name="T28" fmla="*/ 8 w 16"/>
                <a:gd name="T29" fmla="*/ 17 h 17"/>
                <a:gd name="T30" fmla="*/ 7 w 16"/>
                <a:gd name="T31" fmla="*/ 17 h 17"/>
                <a:gd name="T32" fmla="*/ 7 w 16"/>
                <a:gd name="T33" fmla="*/ 16 h 17"/>
                <a:gd name="T34" fmla="*/ 7 w 16"/>
                <a:gd name="T35" fmla="*/ 15 h 17"/>
                <a:gd name="T36" fmla="*/ 8 w 16"/>
                <a:gd name="T37" fmla="*/ 15 h 17"/>
                <a:gd name="T38" fmla="*/ 14 w 16"/>
                <a:gd name="T39" fmla="*/ 3 h 17"/>
                <a:gd name="T40" fmla="*/ 14 w 16"/>
                <a:gd name="T41" fmla="*/ 4 h 17"/>
                <a:gd name="T42" fmla="*/ 13 w 16"/>
                <a:gd name="T43" fmla="*/ 5 h 17"/>
                <a:gd name="T44" fmla="*/ 12 w 16"/>
                <a:gd name="T45" fmla="*/ 4 h 17"/>
                <a:gd name="T46" fmla="*/ 12 w 16"/>
                <a:gd name="T47" fmla="*/ 3 h 17"/>
                <a:gd name="T48" fmla="*/ 13 w 16"/>
                <a:gd name="T49" fmla="*/ 2 h 17"/>
                <a:gd name="T50" fmla="*/ 14 w 16"/>
                <a:gd name="T51" fmla="*/ 3 h 17"/>
                <a:gd name="T52" fmla="*/ 4 w 16"/>
                <a:gd name="T53" fmla="*/ 13 h 17"/>
                <a:gd name="T54" fmla="*/ 4 w 16"/>
                <a:gd name="T55" fmla="*/ 15 h 17"/>
                <a:gd name="T56" fmla="*/ 2 w 16"/>
                <a:gd name="T57" fmla="*/ 15 h 17"/>
                <a:gd name="T58" fmla="*/ 1 w 16"/>
                <a:gd name="T59" fmla="*/ 14 h 17"/>
                <a:gd name="T60" fmla="*/ 2 w 16"/>
                <a:gd name="T61" fmla="*/ 13 h 17"/>
                <a:gd name="T62" fmla="*/ 3 w 16"/>
                <a:gd name="T63" fmla="*/ 13 h 17"/>
                <a:gd name="T64" fmla="*/ 4 w 16"/>
                <a:gd name="T65" fmla="*/ 13 h 17"/>
                <a:gd name="T66" fmla="*/ 16 w 16"/>
                <a:gd name="T67" fmla="*/ 9 h 17"/>
                <a:gd name="T68" fmla="*/ 15 w 16"/>
                <a:gd name="T69" fmla="*/ 10 h 17"/>
                <a:gd name="T70" fmla="*/ 14 w 16"/>
                <a:gd name="T71" fmla="*/ 9 h 17"/>
                <a:gd name="T72" fmla="*/ 14 w 16"/>
                <a:gd name="T73" fmla="*/ 8 h 17"/>
                <a:gd name="T74" fmla="*/ 15 w 16"/>
                <a:gd name="T75" fmla="*/ 7 h 17"/>
                <a:gd name="T76" fmla="*/ 16 w 16"/>
                <a:gd name="T77" fmla="*/ 8 h 17"/>
                <a:gd name="T78" fmla="*/ 16 w 16"/>
                <a:gd name="T79" fmla="*/ 9 h 17"/>
                <a:gd name="T80" fmla="*/ 2 w 16"/>
                <a:gd name="T81" fmla="*/ 9 h 17"/>
                <a:gd name="T82" fmla="*/ 1 w 16"/>
                <a:gd name="T83" fmla="*/ 10 h 17"/>
                <a:gd name="T84" fmla="*/ 0 w 16"/>
                <a:gd name="T85" fmla="*/ 9 h 17"/>
                <a:gd name="T86" fmla="*/ 0 w 16"/>
                <a:gd name="T87" fmla="*/ 8 h 17"/>
                <a:gd name="T88" fmla="*/ 1 w 16"/>
                <a:gd name="T89" fmla="*/ 7 h 17"/>
                <a:gd name="T90" fmla="*/ 2 w 16"/>
                <a:gd name="T91" fmla="*/ 8 h 17"/>
                <a:gd name="T92" fmla="*/ 2 w 16"/>
                <a:gd name="T93" fmla="*/ 9 h 17"/>
                <a:gd name="T94" fmla="*/ 13 w 16"/>
                <a:gd name="T95" fmla="*/ 15 h 17"/>
                <a:gd name="T96" fmla="*/ 12 w 16"/>
                <a:gd name="T97" fmla="*/ 15 h 17"/>
                <a:gd name="T98" fmla="*/ 12 w 16"/>
                <a:gd name="T99" fmla="*/ 13 h 17"/>
                <a:gd name="T100" fmla="*/ 13 w 16"/>
                <a:gd name="T101" fmla="*/ 13 h 17"/>
                <a:gd name="T102" fmla="*/ 14 w 16"/>
                <a:gd name="T103" fmla="*/ 13 h 17"/>
                <a:gd name="T104" fmla="*/ 14 w 16"/>
                <a:gd name="T105" fmla="*/ 14 h 17"/>
                <a:gd name="T106" fmla="*/ 13 w 16"/>
                <a:gd name="T107" fmla="*/ 15 h 17"/>
                <a:gd name="T108" fmla="*/ 3 w 16"/>
                <a:gd name="T109" fmla="*/ 5 h 17"/>
                <a:gd name="T110" fmla="*/ 2 w 16"/>
                <a:gd name="T111" fmla="*/ 4 h 17"/>
                <a:gd name="T112" fmla="*/ 1 w 16"/>
                <a:gd name="T113" fmla="*/ 3 h 17"/>
                <a:gd name="T114" fmla="*/ 2 w 16"/>
                <a:gd name="T115" fmla="*/ 2 h 17"/>
                <a:gd name="T116" fmla="*/ 4 w 16"/>
                <a:gd name="T117" fmla="*/ 3 h 17"/>
                <a:gd name="T118" fmla="*/ 4 w 16"/>
                <a:gd name="T119" fmla="*/ 4 h 17"/>
                <a:gd name="T120" fmla="*/ 3 w 16"/>
                <a:gd name="T121"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7">
                  <a:moveTo>
                    <a:pt x="13" y="9"/>
                  </a:moveTo>
                  <a:cubicBezTo>
                    <a:pt x="13" y="11"/>
                    <a:pt x="11" y="14"/>
                    <a:pt x="8" y="14"/>
                  </a:cubicBezTo>
                  <a:cubicBezTo>
                    <a:pt x="5" y="14"/>
                    <a:pt x="3" y="11"/>
                    <a:pt x="3" y="9"/>
                  </a:cubicBezTo>
                  <a:cubicBezTo>
                    <a:pt x="3" y="6"/>
                    <a:pt x="5" y="4"/>
                    <a:pt x="8" y="4"/>
                  </a:cubicBezTo>
                  <a:cubicBezTo>
                    <a:pt x="11" y="4"/>
                    <a:pt x="13" y="6"/>
                    <a:pt x="13" y="9"/>
                  </a:cubicBezTo>
                  <a:close/>
                  <a:moveTo>
                    <a:pt x="7" y="0"/>
                  </a:moveTo>
                  <a:cubicBezTo>
                    <a:pt x="7" y="2"/>
                    <a:pt x="7" y="2"/>
                    <a:pt x="7" y="2"/>
                  </a:cubicBezTo>
                  <a:cubicBezTo>
                    <a:pt x="7" y="3"/>
                    <a:pt x="7" y="3"/>
                    <a:pt x="7" y="3"/>
                  </a:cubicBezTo>
                  <a:cubicBezTo>
                    <a:pt x="8" y="3"/>
                    <a:pt x="8" y="3"/>
                    <a:pt x="8" y="3"/>
                  </a:cubicBezTo>
                  <a:cubicBezTo>
                    <a:pt x="9" y="2"/>
                    <a:pt x="9" y="2"/>
                    <a:pt x="9" y="2"/>
                  </a:cubicBezTo>
                  <a:cubicBezTo>
                    <a:pt x="8" y="0"/>
                    <a:pt x="8" y="0"/>
                    <a:pt x="8" y="0"/>
                  </a:cubicBezTo>
                  <a:lnTo>
                    <a:pt x="7" y="0"/>
                  </a:lnTo>
                  <a:close/>
                  <a:moveTo>
                    <a:pt x="8" y="15"/>
                  </a:moveTo>
                  <a:cubicBezTo>
                    <a:pt x="9" y="16"/>
                    <a:pt x="9" y="16"/>
                    <a:pt x="9" y="16"/>
                  </a:cubicBezTo>
                  <a:cubicBezTo>
                    <a:pt x="8" y="17"/>
                    <a:pt x="8" y="17"/>
                    <a:pt x="8" y="17"/>
                  </a:cubicBezTo>
                  <a:cubicBezTo>
                    <a:pt x="7" y="17"/>
                    <a:pt x="7" y="17"/>
                    <a:pt x="7" y="17"/>
                  </a:cubicBezTo>
                  <a:cubicBezTo>
                    <a:pt x="7" y="16"/>
                    <a:pt x="7" y="16"/>
                    <a:pt x="7" y="16"/>
                  </a:cubicBezTo>
                  <a:cubicBezTo>
                    <a:pt x="7" y="15"/>
                    <a:pt x="7" y="15"/>
                    <a:pt x="7" y="15"/>
                  </a:cubicBezTo>
                  <a:lnTo>
                    <a:pt x="8" y="15"/>
                  </a:lnTo>
                  <a:close/>
                  <a:moveTo>
                    <a:pt x="14" y="3"/>
                  </a:moveTo>
                  <a:cubicBezTo>
                    <a:pt x="14" y="4"/>
                    <a:pt x="14" y="4"/>
                    <a:pt x="14" y="4"/>
                  </a:cubicBezTo>
                  <a:cubicBezTo>
                    <a:pt x="13" y="5"/>
                    <a:pt x="13" y="5"/>
                    <a:pt x="13" y="5"/>
                  </a:cubicBezTo>
                  <a:cubicBezTo>
                    <a:pt x="12" y="4"/>
                    <a:pt x="12" y="4"/>
                    <a:pt x="12" y="4"/>
                  </a:cubicBezTo>
                  <a:cubicBezTo>
                    <a:pt x="12" y="3"/>
                    <a:pt x="12" y="3"/>
                    <a:pt x="12" y="3"/>
                  </a:cubicBezTo>
                  <a:cubicBezTo>
                    <a:pt x="13" y="2"/>
                    <a:pt x="13" y="2"/>
                    <a:pt x="13" y="2"/>
                  </a:cubicBezTo>
                  <a:lnTo>
                    <a:pt x="14" y="3"/>
                  </a:lnTo>
                  <a:close/>
                  <a:moveTo>
                    <a:pt x="4" y="13"/>
                  </a:moveTo>
                  <a:cubicBezTo>
                    <a:pt x="4" y="15"/>
                    <a:pt x="4" y="15"/>
                    <a:pt x="4" y="15"/>
                  </a:cubicBezTo>
                  <a:cubicBezTo>
                    <a:pt x="2" y="15"/>
                    <a:pt x="2" y="15"/>
                    <a:pt x="2" y="15"/>
                  </a:cubicBezTo>
                  <a:cubicBezTo>
                    <a:pt x="1" y="14"/>
                    <a:pt x="1" y="14"/>
                    <a:pt x="1" y="14"/>
                  </a:cubicBezTo>
                  <a:cubicBezTo>
                    <a:pt x="2" y="13"/>
                    <a:pt x="2" y="13"/>
                    <a:pt x="2" y="13"/>
                  </a:cubicBezTo>
                  <a:cubicBezTo>
                    <a:pt x="3" y="13"/>
                    <a:pt x="3" y="13"/>
                    <a:pt x="3" y="13"/>
                  </a:cubicBezTo>
                  <a:lnTo>
                    <a:pt x="4" y="13"/>
                  </a:lnTo>
                  <a:close/>
                  <a:moveTo>
                    <a:pt x="16" y="9"/>
                  </a:moveTo>
                  <a:cubicBezTo>
                    <a:pt x="15" y="10"/>
                    <a:pt x="15" y="10"/>
                    <a:pt x="15" y="10"/>
                  </a:cubicBezTo>
                  <a:cubicBezTo>
                    <a:pt x="14" y="9"/>
                    <a:pt x="14" y="9"/>
                    <a:pt x="14" y="9"/>
                  </a:cubicBezTo>
                  <a:cubicBezTo>
                    <a:pt x="14" y="8"/>
                    <a:pt x="14" y="8"/>
                    <a:pt x="14" y="8"/>
                  </a:cubicBezTo>
                  <a:cubicBezTo>
                    <a:pt x="15" y="7"/>
                    <a:pt x="15" y="7"/>
                    <a:pt x="15" y="7"/>
                  </a:cubicBezTo>
                  <a:cubicBezTo>
                    <a:pt x="16" y="8"/>
                    <a:pt x="16" y="8"/>
                    <a:pt x="16" y="8"/>
                  </a:cubicBezTo>
                  <a:lnTo>
                    <a:pt x="16" y="9"/>
                  </a:lnTo>
                  <a:close/>
                  <a:moveTo>
                    <a:pt x="2" y="9"/>
                  </a:moveTo>
                  <a:cubicBezTo>
                    <a:pt x="1" y="10"/>
                    <a:pt x="1" y="10"/>
                    <a:pt x="1" y="10"/>
                  </a:cubicBezTo>
                  <a:cubicBezTo>
                    <a:pt x="0" y="9"/>
                    <a:pt x="0" y="9"/>
                    <a:pt x="0" y="9"/>
                  </a:cubicBezTo>
                  <a:cubicBezTo>
                    <a:pt x="0" y="8"/>
                    <a:pt x="0" y="8"/>
                    <a:pt x="0" y="8"/>
                  </a:cubicBezTo>
                  <a:cubicBezTo>
                    <a:pt x="1" y="7"/>
                    <a:pt x="1" y="7"/>
                    <a:pt x="1" y="7"/>
                  </a:cubicBezTo>
                  <a:cubicBezTo>
                    <a:pt x="2" y="8"/>
                    <a:pt x="2" y="8"/>
                    <a:pt x="2" y="8"/>
                  </a:cubicBezTo>
                  <a:lnTo>
                    <a:pt x="2" y="9"/>
                  </a:lnTo>
                  <a:close/>
                  <a:moveTo>
                    <a:pt x="13" y="15"/>
                  </a:moveTo>
                  <a:cubicBezTo>
                    <a:pt x="12" y="15"/>
                    <a:pt x="12" y="15"/>
                    <a:pt x="12" y="15"/>
                  </a:cubicBezTo>
                  <a:cubicBezTo>
                    <a:pt x="12" y="13"/>
                    <a:pt x="12" y="13"/>
                    <a:pt x="12" y="13"/>
                  </a:cubicBezTo>
                  <a:cubicBezTo>
                    <a:pt x="13" y="13"/>
                    <a:pt x="13" y="13"/>
                    <a:pt x="13" y="13"/>
                  </a:cubicBezTo>
                  <a:cubicBezTo>
                    <a:pt x="14" y="13"/>
                    <a:pt x="14" y="13"/>
                    <a:pt x="14" y="13"/>
                  </a:cubicBezTo>
                  <a:cubicBezTo>
                    <a:pt x="14" y="14"/>
                    <a:pt x="14" y="14"/>
                    <a:pt x="14" y="14"/>
                  </a:cubicBezTo>
                  <a:lnTo>
                    <a:pt x="13" y="15"/>
                  </a:lnTo>
                  <a:close/>
                  <a:moveTo>
                    <a:pt x="3" y="5"/>
                  </a:moveTo>
                  <a:cubicBezTo>
                    <a:pt x="2" y="4"/>
                    <a:pt x="2" y="4"/>
                    <a:pt x="2" y="4"/>
                  </a:cubicBezTo>
                  <a:cubicBezTo>
                    <a:pt x="1" y="3"/>
                    <a:pt x="1" y="3"/>
                    <a:pt x="1" y="3"/>
                  </a:cubicBezTo>
                  <a:cubicBezTo>
                    <a:pt x="2" y="2"/>
                    <a:pt x="2" y="2"/>
                    <a:pt x="2" y="2"/>
                  </a:cubicBezTo>
                  <a:cubicBezTo>
                    <a:pt x="4" y="3"/>
                    <a:pt x="4" y="3"/>
                    <a:pt x="4" y="3"/>
                  </a:cubicBezTo>
                  <a:cubicBezTo>
                    <a:pt x="4" y="4"/>
                    <a:pt x="4" y="4"/>
                    <a:pt x="4" y="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18"/>
            <p:cNvSpPr>
              <a:spLocks noEditPoints="1"/>
            </p:cNvSpPr>
            <p:nvPr/>
          </p:nvSpPr>
          <p:spPr bwMode="auto">
            <a:xfrm>
              <a:off x="3056" y="4137"/>
              <a:ext cx="54" cy="54"/>
            </a:xfrm>
            <a:custGeom>
              <a:avLst/>
              <a:gdLst>
                <a:gd name="T0" fmla="*/ 15 w 27"/>
                <a:gd name="T1" fmla="*/ 1 h 27"/>
                <a:gd name="T2" fmla="*/ 15 w 27"/>
                <a:gd name="T3" fmla="*/ 3 h 27"/>
                <a:gd name="T4" fmla="*/ 12 w 27"/>
                <a:gd name="T5" fmla="*/ 3 h 27"/>
                <a:gd name="T6" fmla="*/ 12 w 27"/>
                <a:gd name="T7" fmla="*/ 1 h 27"/>
                <a:gd name="T8" fmla="*/ 15 w 27"/>
                <a:gd name="T9" fmla="*/ 1 h 27"/>
                <a:gd name="T10" fmla="*/ 12 w 27"/>
                <a:gd name="T11" fmla="*/ 24 h 27"/>
                <a:gd name="T12" fmla="*/ 12 w 27"/>
                <a:gd name="T13" fmla="*/ 26 h 27"/>
                <a:gd name="T14" fmla="*/ 15 w 27"/>
                <a:gd name="T15" fmla="*/ 26 h 27"/>
                <a:gd name="T16" fmla="*/ 15 w 27"/>
                <a:gd name="T17" fmla="*/ 24 h 27"/>
                <a:gd name="T18" fmla="*/ 12 w 27"/>
                <a:gd name="T19" fmla="*/ 24 h 27"/>
                <a:gd name="T20" fmla="*/ 6 w 27"/>
                <a:gd name="T21" fmla="*/ 3 h 27"/>
                <a:gd name="T22" fmla="*/ 7 w 27"/>
                <a:gd name="T23" fmla="*/ 5 h 27"/>
                <a:gd name="T24" fmla="*/ 10 w 27"/>
                <a:gd name="T25" fmla="*/ 4 h 27"/>
                <a:gd name="T26" fmla="*/ 9 w 27"/>
                <a:gd name="T27" fmla="*/ 2 h 27"/>
                <a:gd name="T28" fmla="*/ 6 w 27"/>
                <a:gd name="T29" fmla="*/ 3 h 27"/>
                <a:gd name="T30" fmla="*/ 18 w 27"/>
                <a:gd name="T31" fmla="*/ 23 h 27"/>
                <a:gd name="T32" fmla="*/ 19 w 27"/>
                <a:gd name="T33" fmla="*/ 26 h 27"/>
                <a:gd name="T34" fmla="*/ 22 w 27"/>
                <a:gd name="T35" fmla="*/ 24 h 27"/>
                <a:gd name="T36" fmla="*/ 20 w 27"/>
                <a:gd name="T37" fmla="*/ 22 h 27"/>
                <a:gd name="T38" fmla="*/ 18 w 27"/>
                <a:gd name="T39" fmla="*/ 23 h 27"/>
                <a:gd name="T40" fmla="*/ 2 w 27"/>
                <a:gd name="T41" fmla="*/ 9 h 27"/>
                <a:gd name="T42" fmla="*/ 4 w 27"/>
                <a:gd name="T43" fmla="*/ 9 h 27"/>
                <a:gd name="T44" fmla="*/ 5 w 27"/>
                <a:gd name="T45" fmla="*/ 7 h 27"/>
                <a:gd name="T46" fmla="*/ 4 w 27"/>
                <a:gd name="T47" fmla="*/ 6 h 27"/>
                <a:gd name="T48" fmla="*/ 2 w 27"/>
                <a:gd name="T49" fmla="*/ 9 h 27"/>
                <a:gd name="T50" fmla="*/ 22 w 27"/>
                <a:gd name="T51" fmla="*/ 20 h 27"/>
                <a:gd name="T52" fmla="*/ 24 w 27"/>
                <a:gd name="T53" fmla="*/ 22 h 27"/>
                <a:gd name="T54" fmla="*/ 26 w 27"/>
                <a:gd name="T55" fmla="*/ 19 h 27"/>
                <a:gd name="T56" fmla="*/ 24 w 27"/>
                <a:gd name="T57" fmla="*/ 18 h 27"/>
                <a:gd name="T58" fmla="*/ 22 w 27"/>
                <a:gd name="T59" fmla="*/ 20 h 27"/>
                <a:gd name="T60" fmla="*/ 3 w 27"/>
                <a:gd name="T61" fmla="*/ 12 h 27"/>
                <a:gd name="T62" fmla="*/ 1 w 27"/>
                <a:gd name="T63" fmla="*/ 12 h 27"/>
                <a:gd name="T64" fmla="*/ 1 w 27"/>
                <a:gd name="T65" fmla="*/ 15 h 27"/>
                <a:gd name="T66" fmla="*/ 3 w 27"/>
                <a:gd name="T67" fmla="*/ 15 h 27"/>
                <a:gd name="T68" fmla="*/ 3 w 27"/>
                <a:gd name="T69" fmla="*/ 12 h 27"/>
                <a:gd name="T70" fmla="*/ 26 w 27"/>
                <a:gd name="T71" fmla="*/ 12 h 27"/>
                <a:gd name="T72" fmla="*/ 24 w 27"/>
                <a:gd name="T73" fmla="*/ 12 h 27"/>
                <a:gd name="T74" fmla="*/ 24 w 27"/>
                <a:gd name="T75" fmla="*/ 15 h 27"/>
                <a:gd name="T76" fmla="*/ 26 w 27"/>
                <a:gd name="T77" fmla="*/ 15 h 27"/>
                <a:gd name="T78" fmla="*/ 26 w 27"/>
                <a:gd name="T79" fmla="*/ 12 h 27"/>
                <a:gd name="T80" fmla="*/ 2 w 27"/>
                <a:gd name="T81" fmla="*/ 19 h 27"/>
                <a:gd name="T82" fmla="*/ 4 w 27"/>
                <a:gd name="T83" fmla="*/ 22 h 27"/>
                <a:gd name="T84" fmla="*/ 5 w 27"/>
                <a:gd name="T85" fmla="*/ 20 h 27"/>
                <a:gd name="T86" fmla="*/ 4 w 27"/>
                <a:gd name="T87" fmla="*/ 18 h 27"/>
                <a:gd name="T88" fmla="*/ 2 w 27"/>
                <a:gd name="T89" fmla="*/ 19 h 27"/>
                <a:gd name="T90" fmla="*/ 26 w 27"/>
                <a:gd name="T91" fmla="*/ 9 h 27"/>
                <a:gd name="T92" fmla="*/ 24 w 27"/>
                <a:gd name="T93" fmla="*/ 6 h 27"/>
                <a:gd name="T94" fmla="*/ 22 w 27"/>
                <a:gd name="T95" fmla="*/ 7 h 27"/>
                <a:gd name="T96" fmla="*/ 24 w 27"/>
                <a:gd name="T97" fmla="*/ 9 h 27"/>
                <a:gd name="T98" fmla="*/ 26 w 27"/>
                <a:gd name="T99" fmla="*/ 9 h 27"/>
                <a:gd name="T100" fmla="*/ 6 w 27"/>
                <a:gd name="T101" fmla="*/ 24 h 27"/>
                <a:gd name="T102" fmla="*/ 9 w 27"/>
                <a:gd name="T103" fmla="*/ 26 h 27"/>
                <a:gd name="T104" fmla="*/ 10 w 27"/>
                <a:gd name="T105" fmla="*/ 23 h 27"/>
                <a:gd name="T106" fmla="*/ 7 w 27"/>
                <a:gd name="T107" fmla="*/ 22 h 27"/>
                <a:gd name="T108" fmla="*/ 6 w 27"/>
                <a:gd name="T109" fmla="*/ 24 h 27"/>
                <a:gd name="T110" fmla="*/ 18 w 27"/>
                <a:gd name="T111" fmla="*/ 4 h 27"/>
                <a:gd name="T112" fmla="*/ 20 w 27"/>
                <a:gd name="T113" fmla="*/ 5 h 27"/>
                <a:gd name="T114" fmla="*/ 22 w 27"/>
                <a:gd name="T115" fmla="*/ 3 h 27"/>
                <a:gd name="T116" fmla="*/ 19 w 27"/>
                <a:gd name="T117" fmla="*/ 2 h 27"/>
                <a:gd name="T118" fmla="*/ 18 w 27"/>
                <a:gd name="T1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7">
                  <a:moveTo>
                    <a:pt x="15" y="1"/>
                  </a:moveTo>
                  <a:cubicBezTo>
                    <a:pt x="15" y="3"/>
                    <a:pt x="15" y="3"/>
                    <a:pt x="15" y="3"/>
                  </a:cubicBezTo>
                  <a:cubicBezTo>
                    <a:pt x="12" y="3"/>
                    <a:pt x="12" y="3"/>
                    <a:pt x="12" y="3"/>
                  </a:cubicBezTo>
                  <a:cubicBezTo>
                    <a:pt x="12" y="1"/>
                    <a:pt x="12" y="1"/>
                    <a:pt x="12" y="1"/>
                  </a:cubicBezTo>
                  <a:cubicBezTo>
                    <a:pt x="13" y="0"/>
                    <a:pt x="14" y="0"/>
                    <a:pt x="15" y="1"/>
                  </a:cubicBezTo>
                  <a:close/>
                  <a:moveTo>
                    <a:pt x="12" y="24"/>
                  </a:moveTo>
                  <a:cubicBezTo>
                    <a:pt x="12" y="26"/>
                    <a:pt x="12" y="26"/>
                    <a:pt x="12" y="26"/>
                  </a:cubicBezTo>
                  <a:cubicBezTo>
                    <a:pt x="13" y="27"/>
                    <a:pt x="14" y="27"/>
                    <a:pt x="15" y="26"/>
                  </a:cubicBezTo>
                  <a:cubicBezTo>
                    <a:pt x="15" y="24"/>
                    <a:pt x="15" y="24"/>
                    <a:pt x="15" y="24"/>
                  </a:cubicBezTo>
                  <a:lnTo>
                    <a:pt x="12" y="24"/>
                  </a:lnTo>
                  <a:close/>
                  <a:moveTo>
                    <a:pt x="6" y="3"/>
                  </a:moveTo>
                  <a:cubicBezTo>
                    <a:pt x="7" y="5"/>
                    <a:pt x="7" y="5"/>
                    <a:pt x="7" y="5"/>
                  </a:cubicBezTo>
                  <a:cubicBezTo>
                    <a:pt x="10" y="4"/>
                    <a:pt x="10" y="4"/>
                    <a:pt x="10" y="4"/>
                  </a:cubicBezTo>
                  <a:cubicBezTo>
                    <a:pt x="9" y="2"/>
                    <a:pt x="9" y="2"/>
                    <a:pt x="9" y="2"/>
                  </a:cubicBezTo>
                  <a:cubicBezTo>
                    <a:pt x="8" y="2"/>
                    <a:pt x="7" y="2"/>
                    <a:pt x="6" y="3"/>
                  </a:cubicBezTo>
                  <a:close/>
                  <a:moveTo>
                    <a:pt x="18" y="23"/>
                  </a:moveTo>
                  <a:cubicBezTo>
                    <a:pt x="19" y="26"/>
                    <a:pt x="19" y="26"/>
                    <a:pt x="19" y="26"/>
                  </a:cubicBezTo>
                  <a:cubicBezTo>
                    <a:pt x="20" y="25"/>
                    <a:pt x="21" y="25"/>
                    <a:pt x="22" y="24"/>
                  </a:cubicBezTo>
                  <a:cubicBezTo>
                    <a:pt x="20" y="22"/>
                    <a:pt x="20" y="22"/>
                    <a:pt x="20" y="22"/>
                  </a:cubicBezTo>
                  <a:lnTo>
                    <a:pt x="18" y="23"/>
                  </a:lnTo>
                  <a:close/>
                  <a:moveTo>
                    <a:pt x="2" y="9"/>
                  </a:moveTo>
                  <a:cubicBezTo>
                    <a:pt x="4" y="9"/>
                    <a:pt x="4" y="9"/>
                    <a:pt x="4" y="9"/>
                  </a:cubicBezTo>
                  <a:cubicBezTo>
                    <a:pt x="5" y="7"/>
                    <a:pt x="5" y="7"/>
                    <a:pt x="5" y="7"/>
                  </a:cubicBezTo>
                  <a:cubicBezTo>
                    <a:pt x="4" y="6"/>
                    <a:pt x="4" y="6"/>
                    <a:pt x="4" y="6"/>
                  </a:cubicBezTo>
                  <a:cubicBezTo>
                    <a:pt x="3" y="6"/>
                    <a:pt x="2" y="7"/>
                    <a:pt x="2" y="9"/>
                  </a:cubicBezTo>
                  <a:close/>
                  <a:moveTo>
                    <a:pt x="22" y="20"/>
                  </a:moveTo>
                  <a:cubicBezTo>
                    <a:pt x="24" y="22"/>
                    <a:pt x="24" y="22"/>
                    <a:pt x="24" y="22"/>
                  </a:cubicBezTo>
                  <a:cubicBezTo>
                    <a:pt x="25" y="21"/>
                    <a:pt x="25" y="20"/>
                    <a:pt x="26" y="19"/>
                  </a:cubicBezTo>
                  <a:cubicBezTo>
                    <a:pt x="24" y="18"/>
                    <a:pt x="24" y="18"/>
                    <a:pt x="24" y="18"/>
                  </a:cubicBezTo>
                  <a:lnTo>
                    <a:pt x="22" y="20"/>
                  </a:lnTo>
                  <a:close/>
                  <a:moveTo>
                    <a:pt x="3" y="12"/>
                  </a:moveTo>
                  <a:cubicBezTo>
                    <a:pt x="1" y="12"/>
                    <a:pt x="1" y="12"/>
                    <a:pt x="1" y="12"/>
                  </a:cubicBezTo>
                  <a:cubicBezTo>
                    <a:pt x="0" y="13"/>
                    <a:pt x="0" y="14"/>
                    <a:pt x="1" y="15"/>
                  </a:cubicBezTo>
                  <a:cubicBezTo>
                    <a:pt x="3" y="15"/>
                    <a:pt x="3" y="15"/>
                    <a:pt x="3" y="15"/>
                  </a:cubicBezTo>
                  <a:lnTo>
                    <a:pt x="3" y="12"/>
                  </a:lnTo>
                  <a:close/>
                  <a:moveTo>
                    <a:pt x="26" y="12"/>
                  </a:moveTo>
                  <a:cubicBezTo>
                    <a:pt x="24" y="12"/>
                    <a:pt x="24" y="12"/>
                    <a:pt x="24" y="12"/>
                  </a:cubicBezTo>
                  <a:cubicBezTo>
                    <a:pt x="24" y="15"/>
                    <a:pt x="24" y="15"/>
                    <a:pt x="24" y="15"/>
                  </a:cubicBezTo>
                  <a:cubicBezTo>
                    <a:pt x="26" y="15"/>
                    <a:pt x="26" y="15"/>
                    <a:pt x="26" y="15"/>
                  </a:cubicBezTo>
                  <a:cubicBezTo>
                    <a:pt x="27" y="14"/>
                    <a:pt x="27" y="13"/>
                    <a:pt x="26" y="12"/>
                  </a:cubicBezTo>
                  <a:close/>
                  <a:moveTo>
                    <a:pt x="2" y="19"/>
                  </a:moveTo>
                  <a:cubicBezTo>
                    <a:pt x="2" y="20"/>
                    <a:pt x="2" y="21"/>
                    <a:pt x="4" y="22"/>
                  </a:cubicBezTo>
                  <a:cubicBezTo>
                    <a:pt x="5" y="20"/>
                    <a:pt x="5" y="20"/>
                    <a:pt x="5" y="20"/>
                  </a:cubicBezTo>
                  <a:cubicBezTo>
                    <a:pt x="4" y="18"/>
                    <a:pt x="4" y="18"/>
                    <a:pt x="4" y="18"/>
                  </a:cubicBezTo>
                  <a:lnTo>
                    <a:pt x="2" y="19"/>
                  </a:lnTo>
                  <a:close/>
                  <a:moveTo>
                    <a:pt x="26" y="9"/>
                  </a:moveTo>
                  <a:cubicBezTo>
                    <a:pt x="26" y="8"/>
                    <a:pt x="25" y="7"/>
                    <a:pt x="24" y="6"/>
                  </a:cubicBezTo>
                  <a:cubicBezTo>
                    <a:pt x="22" y="7"/>
                    <a:pt x="22" y="7"/>
                    <a:pt x="22" y="7"/>
                  </a:cubicBezTo>
                  <a:cubicBezTo>
                    <a:pt x="24" y="9"/>
                    <a:pt x="24" y="9"/>
                    <a:pt x="24" y="9"/>
                  </a:cubicBezTo>
                  <a:lnTo>
                    <a:pt x="26" y="9"/>
                  </a:lnTo>
                  <a:close/>
                  <a:moveTo>
                    <a:pt x="6" y="24"/>
                  </a:moveTo>
                  <a:cubicBezTo>
                    <a:pt x="7" y="25"/>
                    <a:pt x="8" y="25"/>
                    <a:pt x="9" y="26"/>
                  </a:cubicBezTo>
                  <a:cubicBezTo>
                    <a:pt x="10" y="23"/>
                    <a:pt x="10" y="23"/>
                    <a:pt x="10" y="23"/>
                  </a:cubicBezTo>
                  <a:cubicBezTo>
                    <a:pt x="7" y="22"/>
                    <a:pt x="7" y="22"/>
                    <a:pt x="7" y="22"/>
                  </a:cubicBezTo>
                  <a:lnTo>
                    <a:pt x="6" y="24"/>
                  </a:lnTo>
                  <a:close/>
                  <a:moveTo>
                    <a:pt x="18" y="4"/>
                  </a:moveTo>
                  <a:cubicBezTo>
                    <a:pt x="20" y="5"/>
                    <a:pt x="20" y="5"/>
                    <a:pt x="20" y="5"/>
                  </a:cubicBezTo>
                  <a:cubicBezTo>
                    <a:pt x="22" y="3"/>
                    <a:pt x="22" y="3"/>
                    <a:pt x="22" y="3"/>
                  </a:cubicBezTo>
                  <a:cubicBezTo>
                    <a:pt x="21" y="2"/>
                    <a:pt x="20" y="2"/>
                    <a:pt x="19" y="2"/>
                  </a:cubicBezTo>
                  <a:lnTo>
                    <a:pt x="1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Quality Assurance for Manufacturing | </a:t>
            </a:r>
            <a:r>
              <a:rPr lang="en-US" sz="3400" spc="0" dirty="0">
                <a:ln>
                  <a:noFill/>
                </a:ln>
                <a:solidFill>
                  <a:schemeClr val="accent2">
                    <a:lumMod val="75000"/>
                  </a:schemeClr>
                </a:solidFill>
              </a:rPr>
              <a:t>Architecture</a:t>
            </a:r>
          </a:p>
        </p:txBody>
      </p:sp>
      <p:cxnSp>
        <p:nvCxnSpPr>
          <p:cNvPr id="11" name="Straight Arrow Connector 10"/>
          <p:cNvCxnSpPr>
            <a:cxnSpLocks/>
          </p:cNvCxnSpPr>
          <p:nvPr/>
        </p:nvCxnSpPr>
        <p:spPr>
          <a:xfrm flipV="1">
            <a:off x="7595638" y="2343397"/>
            <a:ext cx="0" cy="333391"/>
          </a:xfrm>
          <a:prstGeom prst="straightConnector1">
            <a:avLst/>
          </a:prstGeom>
          <a:ln w="38100" cap="rnd">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7723652" y="2345707"/>
            <a:ext cx="0" cy="331081"/>
          </a:xfrm>
          <a:prstGeom prst="straightConnector1">
            <a:avLst/>
          </a:prstGeom>
          <a:ln w="38100" cap="rnd">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5725058" y="3079076"/>
            <a:ext cx="1465784" cy="0"/>
          </a:xfrm>
          <a:prstGeom prst="straightConnector1">
            <a:avLst/>
          </a:prstGeom>
          <a:ln w="38100" cap="rnd">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p:nvPr/>
        </p:nvCxnSpPr>
        <p:spPr>
          <a:xfrm flipV="1">
            <a:off x="2282342" y="3079076"/>
            <a:ext cx="2589581" cy="1429207"/>
          </a:xfrm>
          <a:prstGeom prst="bentConnector3">
            <a:avLst>
              <a:gd name="adj1" fmla="val 0"/>
            </a:avLst>
          </a:prstGeom>
          <a:ln w="38100" cap="rnd">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rot="16200000" flipH="1" flipV="1">
            <a:off x="7484690" y="4976224"/>
            <a:ext cx="0" cy="333391"/>
          </a:xfrm>
          <a:prstGeom prst="straightConnector1">
            <a:avLst/>
          </a:prstGeom>
          <a:ln w="38100" cap="rnd">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flipV="1">
            <a:off x="7659014" y="3423515"/>
            <a:ext cx="0" cy="1719404"/>
          </a:xfrm>
          <a:prstGeom prst="line">
            <a:avLst/>
          </a:prstGeom>
          <a:ln w="381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a:off x="7721687" y="3281656"/>
            <a:ext cx="2398628" cy="753770"/>
            <a:chOff x="267352" y="1275254"/>
            <a:chExt cx="2398628" cy="753770"/>
          </a:xfrm>
        </p:grpSpPr>
        <p:sp>
          <p:nvSpPr>
            <p:cNvPr id="179" name="Rectangle 178"/>
            <p:cNvSpPr/>
            <p:nvPr/>
          </p:nvSpPr>
          <p:spPr>
            <a:xfrm>
              <a:off x="267352" y="1475026"/>
              <a:ext cx="2398628" cy="553998"/>
            </a:xfrm>
            <a:prstGeom prst="rect">
              <a:avLst/>
            </a:prstGeom>
          </p:spPr>
          <p:txBody>
            <a:bodyPr wrap="square">
              <a:spAutoFit/>
            </a:bodyPr>
            <a:lstStyle/>
            <a:p>
              <a:pPr defTabSz="932472" fontAlgn="base">
                <a:spcBef>
                  <a:spcPct val="0"/>
                </a:spcBef>
                <a:spcAft>
                  <a:spcPct val="0"/>
                </a:spcAft>
              </a:pPr>
              <a:r>
                <a:rPr lang="en-US" sz="1000" spc="-40" dirty="0">
                  <a:solidFill>
                    <a:srgbClr val="282828"/>
                  </a:solidFill>
                  <a:latin typeface="Segoe UI Semilight" panose="020B0402040204020203" pitchFamily="34" charset="0"/>
                  <a:ea typeface="Segoe UI" pitchFamily="34" charset="0"/>
                  <a:cs typeface="Segoe UI Semilight" panose="020B0402040204020203" pitchFamily="34" charset="0"/>
                </a:rPr>
                <a:t>Sends test data to Machine Learning, Data Warehouse and PowerBI. Sends predictions to PowerBI and Data Warehouse.</a:t>
              </a:r>
            </a:p>
          </p:txBody>
        </p:sp>
        <p:sp>
          <p:nvSpPr>
            <p:cNvPr id="180" name="Rectangle 179"/>
            <p:cNvSpPr/>
            <p:nvPr/>
          </p:nvSpPr>
          <p:spPr>
            <a:xfrm>
              <a:off x="273702" y="1275254"/>
              <a:ext cx="1726565" cy="276999"/>
            </a:xfrm>
            <a:prstGeom prst="rect">
              <a:avLst/>
            </a:prstGeom>
          </p:spPr>
          <p:txBody>
            <a:bodyPr wrap="square">
              <a:spAutoFit/>
            </a:bodyPr>
            <a:lstStyle/>
            <a:p>
              <a:pPr>
                <a:spcAft>
                  <a:spcPts val="600"/>
                </a:spcAft>
              </a:pPr>
              <a:r>
                <a:rPr lang="en-US" sz="1200" dirty="0">
                  <a:solidFill>
                    <a:srgbClr val="002050"/>
                  </a:solidFill>
                  <a:latin typeface="Segoe UI" panose="020B0502040204020203" pitchFamily="34" charset="0"/>
                  <a:ea typeface="Times New Roman" panose="02020603050405020304" pitchFamily="18" charset="0"/>
                  <a:cs typeface="Segoe UI" panose="020B0502040204020203" pitchFamily="34" charset="0"/>
                </a:rPr>
                <a:t>Azure Stream Analytics</a:t>
              </a:r>
            </a:p>
          </p:txBody>
        </p:sp>
      </p:grpSp>
      <p:grpSp>
        <p:nvGrpSpPr>
          <p:cNvPr id="185" name="Group 184"/>
          <p:cNvGrpSpPr/>
          <p:nvPr/>
        </p:nvGrpSpPr>
        <p:grpSpPr>
          <a:xfrm>
            <a:off x="4940945" y="3417888"/>
            <a:ext cx="2073664" cy="599882"/>
            <a:chOff x="267352" y="1275254"/>
            <a:chExt cx="2073664" cy="599882"/>
          </a:xfrm>
        </p:grpSpPr>
        <p:sp>
          <p:nvSpPr>
            <p:cNvPr id="186" name="Rectangle 185"/>
            <p:cNvSpPr/>
            <p:nvPr/>
          </p:nvSpPr>
          <p:spPr>
            <a:xfrm>
              <a:off x="267352" y="1475026"/>
              <a:ext cx="2073664" cy="400110"/>
            </a:xfrm>
            <a:prstGeom prst="rect">
              <a:avLst/>
            </a:prstGeom>
          </p:spPr>
          <p:txBody>
            <a:bodyPr wrap="square" lIns="91440" rIns="91440">
              <a:spAutoFit/>
            </a:bodyPr>
            <a:lstStyle/>
            <a:p>
              <a:pPr defTabSz="932472" fontAlgn="base">
                <a:spcBef>
                  <a:spcPct val="0"/>
                </a:spcBef>
                <a:spcAft>
                  <a:spcPct val="0"/>
                </a:spcAft>
              </a:pPr>
              <a:r>
                <a:rPr lang="en-US" sz="1000" dirty="0">
                  <a:solidFill>
                    <a:srgbClr val="282828"/>
                  </a:solidFill>
                  <a:latin typeface="Segoe UI Semilight" panose="020B0402040204020203" pitchFamily="34" charset="0"/>
                  <a:ea typeface="Segoe UI" pitchFamily="34" charset="0"/>
                  <a:cs typeface="Segoe UI Semilight" panose="020B0402040204020203" pitchFamily="34" charset="0"/>
                </a:rPr>
                <a:t>This highly-scalable service ingests and distributes test data.</a:t>
              </a:r>
            </a:p>
          </p:txBody>
        </p:sp>
        <p:sp>
          <p:nvSpPr>
            <p:cNvPr id="187" name="Rectangle 186"/>
            <p:cNvSpPr/>
            <p:nvPr/>
          </p:nvSpPr>
          <p:spPr>
            <a:xfrm>
              <a:off x="273702" y="1275254"/>
              <a:ext cx="1309837" cy="276999"/>
            </a:xfrm>
            <a:prstGeom prst="rect">
              <a:avLst/>
            </a:prstGeom>
          </p:spPr>
          <p:txBody>
            <a:bodyPr wrap="square" lIns="91440" rIns="91440">
              <a:spAutoFit/>
            </a:bodyPr>
            <a:lstStyle/>
            <a:p>
              <a:pPr>
                <a:spcAft>
                  <a:spcPts val="600"/>
                </a:spcAft>
              </a:pPr>
              <a:r>
                <a:rPr lang="en-US" sz="1200" dirty="0">
                  <a:solidFill>
                    <a:srgbClr val="002050"/>
                  </a:solidFill>
                  <a:latin typeface="Segoe UI" panose="020B0502040204020203" pitchFamily="34" charset="0"/>
                  <a:ea typeface="Times New Roman" panose="02020603050405020304" pitchFamily="18" charset="0"/>
                  <a:cs typeface="Segoe UI" panose="020B0502040204020203" pitchFamily="34" charset="0"/>
                </a:rPr>
                <a:t>Azure Event Hub</a:t>
              </a:r>
            </a:p>
          </p:txBody>
        </p:sp>
      </p:grpSp>
      <p:grpSp>
        <p:nvGrpSpPr>
          <p:cNvPr id="464" name="Group 463"/>
          <p:cNvGrpSpPr/>
          <p:nvPr/>
        </p:nvGrpSpPr>
        <p:grpSpPr>
          <a:xfrm>
            <a:off x="10596562" y="2548559"/>
            <a:ext cx="1458912" cy="946053"/>
            <a:chOff x="10130751" y="2694859"/>
            <a:chExt cx="1458912" cy="946053"/>
          </a:xfrm>
        </p:grpSpPr>
        <p:sp>
          <p:nvSpPr>
            <p:cNvPr id="191" name="Rectangle 190"/>
            <p:cNvSpPr/>
            <p:nvPr/>
          </p:nvSpPr>
          <p:spPr>
            <a:xfrm>
              <a:off x="10130751" y="3086914"/>
              <a:ext cx="1458912" cy="553998"/>
            </a:xfrm>
            <a:prstGeom prst="rect">
              <a:avLst/>
            </a:prstGeom>
          </p:spPr>
          <p:txBody>
            <a:bodyPr wrap="square">
              <a:spAutoFit/>
            </a:bodyPr>
            <a:lstStyle/>
            <a:p>
              <a:pPr defTabSz="932472" fontAlgn="base">
                <a:spcBef>
                  <a:spcPct val="0"/>
                </a:spcBef>
                <a:spcAft>
                  <a:spcPct val="0"/>
                </a:spcAft>
              </a:pPr>
              <a:r>
                <a:rPr lang="en-US" sz="1000" dirty="0">
                  <a:solidFill>
                    <a:srgbClr val="282828"/>
                  </a:solidFill>
                  <a:latin typeface="Segoe UI Semilight" panose="020B0402040204020203" pitchFamily="34" charset="0"/>
                  <a:cs typeface="Segoe UI Semilight" panose="020B0402040204020203" pitchFamily="34" charset="0"/>
                </a:rPr>
                <a:t>Historic and real-time data is stored along with predictions.</a:t>
              </a:r>
            </a:p>
          </p:txBody>
        </p:sp>
        <p:sp>
          <p:nvSpPr>
            <p:cNvPr id="224" name="Rectangle 223"/>
            <p:cNvSpPr/>
            <p:nvPr/>
          </p:nvSpPr>
          <p:spPr>
            <a:xfrm>
              <a:off x="10137102" y="2694859"/>
              <a:ext cx="1320948" cy="461665"/>
            </a:xfrm>
            <a:prstGeom prst="rect">
              <a:avLst/>
            </a:prstGeom>
          </p:spPr>
          <p:txBody>
            <a:bodyPr wrap="square">
              <a:spAutoFit/>
            </a:bodyPr>
            <a:lstStyle/>
            <a:p>
              <a:pPr>
                <a:spcAft>
                  <a:spcPts val="600"/>
                </a:spcAft>
              </a:pPr>
              <a:r>
                <a:rPr lang="en-US" sz="1200" dirty="0">
                  <a:solidFill>
                    <a:srgbClr val="002050"/>
                  </a:solidFill>
                  <a:latin typeface="Segoe UI" panose="020B0502040204020203" pitchFamily="34" charset="0"/>
                  <a:cs typeface="Segoe UI" panose="020B0502040204020203" pitchFamily="34" charset="0"/>
                </a:rPr>
                <a:t>Azure SQL</a:t>
              </a:r>
              <a:br>
                <a:rPr lang="en-US" sz="1200" dirty="0">
                  <a:solidFill>
                    <a:srgbClr val="002050"/>
                  </a:solidFill>
                  <a:latin typeface="Segoe UI" panose="020B0502040204020203" pitchFamily="34" charset="0"/>
                  <a:cs typeface="Segoe UI" panose="020B0502040204020203" pitchFamily="34" charset="0"/>
                </a:rPr>
              </a:br>
              <a:r>
                <a:rPr lang="en-US" sz="1200" dirty="0">
                  <a:solidFill>
                    <a:srgbClr val="002050"/>
                  </a:solidFill>
                  <a:latin typeface="Segoe UI" panose="020B0502040204020203" pitchFamily="34" charset="0"/>
                  <a:cs typeface="Segoe UI" panose="020B0502040204020203" pitchFamily="34" charset="0"/>
                </a:rPr>
                <a:t>Data Warehouse</a:t>
              </a:r>
            </a:p>
          </p:txBody>
        </p:sp>
      </p:grpSp>
      <p:grpSp>
        <p:nvGrpSpPr>
          <p:cNvPr id="227" name="Group 226"/>
          <p:cNvGrpSpPr/>
          <p:nvPr/>
        </p:nvGrpSpPr>
        <p:grpSpPr>
          <a:xfrm>
            <a:off x="7937603" y="1654990"/>
            <a:ext cx="2493872" cy="599882"/>
            <a:chOff x="267351" y="1275254"/>
            <a:chExt cx="2493872" cy="599882"/>
          </a:xfrm>
        </p:grpSpPr>
        <p:sp>
          <p:nvSpPr>
            <p:cNvPr id="228" name="Rectangle 227"/>
            <p:cNvSpPr/>
            <p:nvPr/>
          </p:nvSpPr>
          <p:spPr>
            <a:xfrm>
              <a:off x="267351" y="1475026"/>
              <a:ext cx="2493872" cy="400110"/>
            </a:xfrm>
            <a:prstGeom prst="rect">
              <a:avLst/>
            </a:prstGeom>
          </p:spPr>
          <p:txBody>
            <a:bodyPr wrap="square">
              <a:spAutoFit/>
            </a:bodyPr>
            <a:lstStyle/>
            <a:p>
              <a:pPr defTabSz="932472" fontAlgn="base">
                <a:spcBef>
                  <a:spcPct val="0"/>
                </a:spcBef>
                <a:spcAft>
                  <a:spcPct val="0"/>
                </a:spcAft>
              </a:pPr>
              <a:r>
                <a:rPr lang="en-US" sz="1000" dirty="0">
                  <a:solidFill>
                    <a:srgbClr val="282828"/>
                  </a:solidFill>
                  <a:latin typeface="Segoe UI Semilight" panose="020B0402040204020203" pitchFamily="34" charset="0"/>
                  <a:ea typeface="Segoe UI" pitchFamily="34" charset="0"/>
                  <a:cs typeface="Segoe UI Semilight" panose="020B0402040204020203" pitchFamily="34" charset="0"/>
                </a:rPr>
                <a:t>Compares test data, historic data and failure data to make real-time predictions.</a:t>
              </a:r>
            </a:p>
          </p:txBody>
        </p:sp>
        <p:sp>
          <p:nvSpPr>
            <p:cNvPr id="229" name="Rectangle 228"/>
            <p:cNvSpPr/>
            <p:nvPr/>
          </p:nvSpPr>
          <p:spPr>
            <a:xfrm>
              <a:off x="273702" y="1275254"/>
              <a:ext cx="2018649" cy="276999"/>
            </a:xfrm>
            <a:prstGeom prst="rect">
              <a:avLst/>
            </a:prstGeom>
          </p:spPr>
          <p:txBody>
            <a:bodyPr wrap="square">
              <a:spAutoFit/>
            </a:bodyPr>
            <a:lstStyle/>
            <a:p>
              <a:pPr>
                <a:spcAft>
                  <a:spcPts val="600"/>
                </a:spcAft>
              </a:pPr>
              <a:r>
                <a:rPr lang="en-US" sz="1200" dirty="0">
                  <a:solidFill>
                    <a:srgbClr val="002050"/>
                  </a:solidFill>
                  <a:latin typeface="Segoe UI" panose="020B0502040204020203" pitchFamily="34" charset="0"/>
                  <a:ea typeface="Times New Roman" panose="02020603050405020304" pitchFamily="18" charset="0"/>
                  <a:cs typeface="Segoe UI" panose="020B0502040204020203" pitchFamily="34" charset="0"/>
                </a:rPr>
                <a:t>Azure Machine Learning</a:t>
              </a:r>
            </a:p>
          </p:txBody>
        </p:sp>
      </p:grpSp>
      <p:cxnSp>
        <p:nvCxnSpPr>
          <p:cNvPr id="772" name="Straight Arrow Connector 771"/>
          <p:cNvCxnSpPr>
            <a:cxnSpLocks/>
          </p:cNvCxnSpPr>
          <p:nvPr/>
        </p:nvCxnSpPr>
        <p:spPr>
          <a:xfrm>
            <a:off x="8108379" y="3079076"/>
            <a:ext cx="1764870" cy="0"/>
          </a:xfrm>
          <a:prstGeom prst="straightConnector1">
            <a:avLst/>
          </a:prstGeom>
          <a:ln w="57150" cap="rnd">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4" name="Group 233"/>
          <p:cNvGrpSpPr/>
          <p:nvPr/>
        </p:nvGrpSpPr>
        <p:grpSpPr>
          <a:xfrm>
            <a:off x="5464332" y="4698073"/>
            <a:ext cx="1790991" cy="907658"/>
            <a:chOff x="267351" y="1275254"/>
            <a:chExt cx="1790991" cy="907658"/>
          </a:xfrm>
        </p:grpSpPr>
        <p:sp>
          <p:nvSpPr>
            <p:cNvPr id="235" name="Rectangle 234"/>
            <p:cNvSpPr/>
            <p:nvPr/>
          </p:nvSpPr>
          <p:spPr>
            <a:xfrm>
              <a:off x="267351" y="1475026"/>
              <a:ext cx="1790991" cy="707886"/>
            </a:xfrm>
            <a:prstGeom prst="rect">
              <a:avLst/>
            </a:prstGeom>
          </p:spPr>
          <p:txBody>
            <a:bodyPr wrap="square">
              <a:spAutoFit/>
            </a:bodyPr>
            <a:lstStyle/>
            <a:p>
              <a:pPr defTabSz="932472" fontAlgn="base">
                <a:spcBef>
                  <a:spcPct val="0"/>
                </a:spcBef>
                <a:spcAft>
                  <a:spcPct val="0"/>
                </a:spcAft>
              </a:pPr>
              <a:r>
                <a:rPr lang="en-US" sz="1000" dirty="0">
                  <a:solidFill>
                    <a:srgbClr val="282828"/>
                  </a:solidFill>
                  <a:latin typeface="Segoe UI Semilight" panose="020B0402040204020203" pitchFamily="34" charset="0"/>
                  <a:ea typeface="Segoe UI" pitchFamily="34" charset="0"/>
                  <a:cs typeface="Segoe UI Semilight" panose="020B0402040204020203" pitchFamily="34" charset="0"/>
                </a:rPr>
                <a:t>Creates reports and visualizations based on the</a:t>
              </a:r>
              <a:br>
                <a:rPr lang="en-US" sz="1000" dirty="0">
                  <a:solidFill>
                    <a:srgbClr val="282828"/>
                  </a:solidFill>
                  <a:latin typeface="Segoe UI Semilight" panose="020B0402040204020203" pitchFamily="34" charset="0"/>
                  <a:ea typeface="Segoe UI" pitchFamily="34" charset="0"/>
                  <a:cs typeface="Segoe UI Semilight" panose="020B0402040204020203" pitchFamily="34" charset="0"/>
                </a:rPr>
              </a:br>
              <a:r>
                <a:rPr lang="en-US" sz="1000" dirty="0">
                  <a:solidFill>
                    <a:srgbClr val="282828"/>
                  </a:solidFill>
                  <a:latin typeface="Segoe UI Semilight" panose="020B0402040204020203" pitchFamily="34" charset="0"/>
                  <a:ea typeface="Segoe UI" pitchFamily="34" charset="0"/>
                  <a:cs typeface="Segoe UI Semilight" panose="020B0402040204020203" pitchFamily="34" charset="0"/>
                </a:rPr>
                <a:t>real-time and historical data and predictions.</a:t>
              </a:r>
            </a:p>
          </p:txBody>
        </p:sp>
        <p:sp>
          <p:nvSpPr>
            <p:cNvPr id="236" name="Rectangle 235"/>
            <p:cNvSpPr/>
            <p:nvPr/>
          </p:nvSpPr>
          <p:spPr>
            <a:xfrm>
              <a:off x="273702" y="1275254"/>
              <a:ext cx="1449611" cy="276999"/>
            </a:xfrm>
            <a:prstGeom prst="rect">
              <a:avLst/>
            </a:prstGeom>
          </p:spPr>
          <p:txBody>
            <a:bodyPr wrap="square">
              <a:spAutoFit/>
            </a:bodyPr>
            <a:lstStyle/>
            <a:p>
              <a:pPr>
                <a:spcAft>
                  <a:spcPts val="600"/>
                </a:spcAft>
              </a:pPr>
              <a:r>
                <a:rPr lang="en-US" sz="1200" dirty="0">
                  <a:solidFill>
                    <a:srgbClr val="002050"/>
                  </a:solidFill>
                  <a:latin typeface="Segoe UI" panose="020B0502040204020203" pitchFamily="34" charset="0"/>
                  <a:ea typeface="Times New Roman" panose="02020603050405020304" pitchFamily="18" charset="0"/>
                  <a:cs typeface="Segoe UI" panose="020B0502040204020203" pitchFamily="34" charset="0"/>
                </a:rPr>
                <a:t>Power BI</a:t>
              </a:r>
            </a:p>
          </p:txBody>
        </p:sp>
      </p:grpSp>
      <p:cxnSp>
        <p:nvCxnSpPr>
          <p:cNvPr id="773" name="Straight Arrow Connector 772"/>
          <p:cNvCxnSpPr>
            <a:cxnSpLocks/>
          </p:cNvCxnSpPr>
          <p:nvPr/>
        </p:nvCxnSpPr>
        <p:spPr>
          <a:xfrm>
            <a:off x="8128000" y="3079076"/>
            <a:ext cx="1707089" cy="0"/>
          </a:xfrm>
          <a:prstGeom prst="straightConnector1">
            <a:avLst/>
          </a:prstGeom>
          <a:ln w="38100" cap="rnd">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405"/>
          <p:cNvCxnSpPr>
            <a:cxnSpLocks/>
          </p:cNvCxnSpPr>
          <p:nvPr/>
        </p:nvCxnSpPr>
        <p:spPr>
          <a:xfrm rot="10800000" flipV="1">
            <a:off x="7317994" y="3417887"/>
            <a:ext cx="3015046" cy="1886479"/>
          </a:xfrm>
          <a:prstGeom prst="bentConnector3">
            <a:avLst>
              <a:gd name="adj1" fmla="val -125"/>
            </a:avLst>
          </a:prstGeom>
          <a:ln w="38100" cap="rnd">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8345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p:cNvSpPr>
          <p:nvPr/>
        </p:nvSpPr>
        <p:spPr>
          <a:xfrm>
            <a:off x="0" y="0"/>
            <a:ext cx="12192000"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Quality Assurance for Manufacturing </a:t>
            </a:r>
            <a:r>
              <a:rPr kumimoji="0" lang="en-US" sz="34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 </a:t>
            </a:r>
            <a:r>
              <a:rPr kumimoji="0" lang="en-US" sz="3400" b="0" i="0" u="none" strike="noStrike" kern="1200" cap="none" spc="0" normalizeH="0" baseline="0" noProof="0" dirty="0">
                <a:ln>
                  <a:noFill/>
                </a:ln>
                <a:solidFill>
                  <a:srgbClr val="0078D7">
                    <a:lumMod val="75000"/>
                  </a:srgbClr>
                </a:solidFill>
                <a:effectLst/>
                <a:uLnTx/>
                <a:uFillTx/>
                <a:latin typeface="Segoe UI Light"/>
                <a:ea typeface="+mn-ea"/>
                <a:cs typeface="Segoe UI" pitchFamily="34" charset="0"/>
              </a:rPr>
              <a:t>Dashboard Example</a:t>
            </a:r>
          </a:p>
        </p:txBody>
      </p:sp>
      <p:grpSp>
        <p:nvGrpSpPr>
          <p:cNvPr id="5" name="Group 4"/>
          <p:cNvGrpSpPr/>
          <p:nvPr/>
        </p:nvGrpSpPr>
        <p:grpSpPr>
          <a:xfrm>
            <a:off x="1424792" y="805218"/>
            <a:ext cx="9656064" cy="6054472"/>
            <a:chOff x="1424792" y="805218"/>
            <a:chExt cx="9656064" cy="6054472"/>
          </a:xfrm>
        </p:grpSpPr>
        <p:grpSp>
          <p:nvGrpSpPr>
            <p:cNvPr id="11" name="Group 10"/>
            <p:cNvGrpSpPr/>
            <p:nvPr/>
          </p:nvGrpSpPr>
          <p:grpSpPr>
            <a:xfrm>
              <a:off x="5076766" y="5720372"/>
              <a:ext cx="2352118" cy="1139318"/>
              <a:chOff x="5183680" y="5486400"/>
              <a:chExt cx="2138289" cy="1035744"/>
            </a:xfrm>
          </p:grpSpPr>
          <p:grpSp>
            <p:nvGrpSpPr>
              <p:cNvPr id="10" name="Group 9"/>
              <p:cNvGrpSpPr/>
              <p:nvPr/>
            </p:nvGrpSpPr>
            <p:grpSpPr>
              <a:xfrm>
                <a:off x="5754061" y="5486400"/>
                <a:ext cx="997527" cy="789710"/>
                <a:chOff x="5728855" y="5486400"/>
                <a:chExt cx="997527" cy="789710"/>
              </a:xfrm>
            </p:grpSpPr>
            <p:sp>
              <p:nvSpPr>
                <p:cNvPr id="87" name="Rectangle 86"/>
                <p:cNvSpPr/>
                <p:nvPr/>
              </p:nvSpPr>
              <p:spPr bwMode="auto">
                <a:xfrm>
                  <a:off x="5728855" y="5597238"/>
                  <a:ext cx="997527" cy="67887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5728855" y="5486400"/>
                  <a:ext cx="997527" cy="318195"/>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Rectangle 88"/>
              <p:cNvSpPr/>
              <p:nvPr/>
            </p:nvSpPr>
            <p:spPr bwMode="auto">
              <a:xfrm>
                <a:off x="5183680" y="6276110"/>
                <a:ext cx="2138289" cy="24603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p:cNvGrpSpPr/>
            <p:nvPr/>
          </p:nvGrpSpPr>
          <p:grpSpPr>
            <a:xfrm>
              <a:off x="1424792" y="805218"/>
              <a:ext cx="9656064" cy="5029200"/>
              <a:chOff x="1424792" y="805218"/>
              <a:chExt cx="9656064" cy="5029200"/>
            </a:xfrm>
          </p:grpSpPr>
          <p:sp>
            <p:nvSpPr>
              <p:cNvPr id="4" name="Rectangle: Rounded Corners 3"/>
              <p:cNvSpPr/>
              <p:nvPr/>
            </p:nvSpPr>
            <p:spPr bwMode="auto">
              <a:xfrm>
                <a:off x="1424792" y="805218"/>
                <a:ext cx="9656064" cy="5029200"/>
              </a:xfrm>
              <a:prstGeom prst="roundRect">
                <a:avLst>
                  <a:gd name="adj" fmla="val 2743"/>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descr="https://cloud.githubusercontent.com/assets/9042064/20733041/891bb5f2-b65f-11e6-8362-068b9ba92698.PNG"/>
              <p:cNvPicPr>
                <a:picLocks noChangeAspect="1" noChangeArrowheads="1"/>
              </p:cNvPicPr>
              <p:nvPr/>
            </p:nvPicPr>
            <p:blipFill rotWithShape="1">
              <a:blip r:embed="rId2">
                <a:extLst>
                  <a:ext uri="{28A0092B-C50C-407E-A947-70E740481C1C}">
                    <a14:useLocalDpi xmlns:a14="http://schemas.microsoft.com/office/drawing/2010/main" val="0"/>
                  </a:ext>
                </a:extLst>
              </a:blip>
              <a:srcRect t="13506" b="1974"/>
              <a:stretch/>
            </p:blipFill>
            <p:spPr bwMode="auto">
              <a:xfrm>
                <a:off x="1673498" y="1014392"/>
                <a:ext cx="9158651" cy="45572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91506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4932357" cy="2293620"/>
          </a:xfrm>
        </p:spPr>
        <p:txBody>
          <a:bodyPr/>
          <a:lstStyle/>
          <a:p>
            <a:r>
              <a:rPr lang="en-US" dirty="0"/>
              <a:t>Cortana Intelligence Suite</a:t>
            </a:r>
          </a:p>
        </p:txBody>
      </p:sp>
    </p:spTree>
    <p:extLst>
      <p:ext uri="{BB962C8B-B14F-4D97-AF65-F5344CB8AC3E}">
        <p14:creationId xmlns:p14="http://schemas.microsoft.com/office/powerpoint/2010/main" val="278953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Overview</a:t>
            </a:r>
            <a:endParaRPr lang="en-IN" sz="4000" dirty="0">
              <a:solidFill>
                <a:srgbClr val="0070C0"/>
              </a:solidFill>
            </a:endParaRPr>
          </a:p>
        </p:txBody>
      </p:sp>
      <p:sp>
        <p:nvSpPr>
          <p:cNvPr id="162" name="Rectangle 161"/>
          <p:cNvSpPr/>
          <p:nvPr/>
        </p:nvSpPr>
        <p:spPr>
          <a:xfrm>
            <a:off x="-1" y="806298"/>
            <a:ext cx="6400801" cy="6051702"/>
          </a:xfrm>
          <a:prstGeom prst="rect">
            <a:avLst/>
          </a:prstGeom>
          <a:ln w="38100">
            <a:solidFill>
              <a:srgbClr val="0070C0"/>
            </a:solidFill>
          </a:ln>
        </p:spPr>
        <p:txBody>
          <a:bodyPr wrap="square" lIns="274320" tIns="274320" rIns="548640" bIns="457200" anchor="t">
            <a:noAutofit/>
          </a:bodyPr>
          <a:lstStyle/>
          <a:p>
            <a:r>
              <a:rPr lang="en-US" dirty="0"/>
              <a:t>Cortana Intelligence is a fully managed</a:t>
            </a:r>
            <a:r>
              <a:rPr lang="en-US" b="1" dirty="0"/>
              <a:t> </a:t>
            </a:r>
            <a:r>
              <a:rPr lang="en-US" dirty="0">
                <a:solidFill>
                  <a:srgbClr val="005291"/>
                </a:solidFill>
                <a:latin typeface="Segoe UI Semibold" panose="020B0702040204020203" pitchFamily="34" charset="0"/>
                <a:cs typeface="Segoe UI Semibold" panose="020B0702040204020203" pitchFamily="34" charset="0"/>
              </a:rPr>
              <a:t>big data and advanced analytics suite </a:t>
            </a:r>
            <a:r>
              <a:rPr lang="en-US" dirty="0"/>
              <a:t>in the cloud that </a:t>
            </a:r>
            <a:r>
              <a:rPr lang="en-US" dirty="0">
                <a:solidFill>
                  <a:srgbClr val="005291"/>
                </a:solidFill>
                <a:latin typeface="Segoe UI Semibold" panose="020B0702040204020203" pitchFamily="34" charset="0"/>
                <a:cs typeface="Segoe UI Semibold" panose="020B0702040204020203" pitchFamily="34" charset="0"/>
              </a:rPr>
              <a:t>transforms data into intelligent action.</a:t>
            </a:r>
          </a:p>
          <a:p>
            <a:pPr marL="228600">
              <a:spcBef>
                <a:spcPts val="1800"/>
              </a:spcBef>
            </a:pPr>
            <a:r>
              <a:rPr lang="en-US" dirty="0"/>
              <a:t>Cortana Intelligence… </a:t>
            </a:r>
          </a:p>
          <a:p>
            <a:pPr marL="571500" indent="-228600">
              <a:spcBef>
                <a:spcPts val="1200"/>
              </a:spcBef>
              <a:buFont typeface="Arial" panose="020B0604020202020204" pitchFamily="34" charset="0"/>
              <a:buChar char="•"/>
            </a:pPr>
            <a:r>
              <a:rPr lang="en-US" dirty="0"/>
              <a:t>Allows you to collect, manage, process and store all your data that can seamlessly and cost effectively grow over time in a </a:t>
            </a:r>
            <a:r>
              <a:rPr lang="en-US" dirty="0">
                <a:solidFill>
                  <a:srgbClr val="005291"/>
                </a:solidFill>
                <a:latin typeface="Segoe UI Semibold" panose="020B0702040204020203" pitchFamily="34" charset="0"/>
                <a:cs typeface="Segoe UI Semibold" panose="020B0702040204020203" pitchFamily="34" charset="0"/>
              </a:rPr>
              <a:t>scalable</a:t>
            </a:r>
            <a:r>
              <a:rPr lang="en-US" dirty="0"/>
              <a:t> and </a:t>
            </a:r>
            <a:r>
              <a:rPr lang="en-US" dirty="0">
                <a:solidFill>
                  <a:srgbClr val="005291"/>
                </a:solidFill>
                <a:latin typeface="Segoe UI Semibold" panose="020B0702040204020203" pitchFamily="34" charset="0"/>
                <a:cs typeface="Segoe UI Semibold" panose="020B0702040204020203" pitchFamily="34" charset="0"/>
              </a:rPr>
              <a:t>secure</a:t>
            </a:r>
            <a:r>
              <a:rPr lang="en-US" dirty="0"/>
              <a:t> way.</a:t>
            </a:r>
          </a:p>
          <a:p>
            <a:pPr marL="571500" indent="-228600">
              <a:spcBef>
                <a:spcPts val="1200"/>
              </a:spcBef>
              <a:buFont typeface="Arial" panose="020B0604020202020204" pitchFamily="34" charset="0"/>
              <a:buChar char="•"/>
            </a:pPr>
            <a:r>
              <a:rPr lang="en-US" dirty="0"/>
              <a:t>Provides </a:t>
            </a:r>
            <a:r>
              <a:rPr lang="en-US" dirty="0">
                <a:solidFill>
                  <a:srgbClr val="005291"/>
                </a:solidFill>
                <a:latin typeface="Segoe UI Semibold" panose="020B0702040204020203" pitchFamily="34" charset="0"/>
                <a:cs typeface="Segoe UI Semibold" panose="020B0702040204020203" pitchFamily="34" charset="0"/>
              </a:rPr>
              <a:t>easy</a:t>
            </a:r>
            <a:r>
              <a:rPr lang="en-US" b="1" dirty="0"/>
              <a:t> </a:t>
            </a:r>
            <a:r>
              <a:rPr lang="en-US" dirty="0"/>
              <a:t>and</a:t>
            </a:r>
            <a:r>
              <a:rPr lang="en-US" b="1" dirty="0"/>
              <a:t> </a:t>
            </a:r>
            <a:r>
              <a:rPr lang="en-US" dirty="0">
                <a:solidFill>
                  <a:srgbClr val="005291"/>
                </a:solidFill>
                <a:latin typeface="Segoe UI Semibold" panose="020B0702040204020203" pitchFamily="34" charset="0"/>
                <a:cs typeface="Segoe UI Semibold" panose="020B0702040204020203" pitchFamily="34" charset="0"/>
              </a:rPr>
              <a:t>actionable</a:t>
            </a:r>
            <a:r>
              <a:rPr lang="en-US" dirty="0"/>
              <a:t> analytics powered by the cloud that allow you to predict, prescribe and automate decision making for the most demanding problems. </a:t>
            </a:r>
          </a:p>
          <a:p>
            <a:pPr marL="571500" indent="-228600">
              <a:spcBef>
                <a:spcPts val="1200"/>
              </a:spcBef>
              <a:buFont typeface="Arial" panose="020B0604020202020204" pitchFamily="34" charset="0"/>
              <a:buChar char="•"/>
            </a:pPr>
            <a:r>
              <a:rPr lang="en-US" dirty="0"/>
              <a:t>Enables </a:t>
            </a:r>
            <a:r>
              <a:rPr lang="en-US" dirty="0">
                <a:solidFill>
                  <a:srgbClr val="005291"/>
                </a:solidFill>
                <a:latin typeface="Segoe UI Semibold" panose="020B0702040204020203" pitchFamily="34" charset="0"/>
                <a:cs typeface="Segoe UI Semibold" panose="020B0702040204020203" pitchFamily="34" charset="0"/>
              </a:rPr>
              <a:t>intelligent</a:t>
            </a:r>
            <a:r>
              <a:rPr lang="en-US" b="1" dirty="0"/>
              <a:t> </a:t>
            </a:r>
            <a:r>
              <a:rPr lang="en-US" dirty="0"/>
              <a:t>solutions through cognitive services and agents that allow you to see, hear, interpret and understand the world around you in more contextual and natural ways.</a:t>
            </a:r>
          </a:p>
        </p:txBody>
      </p:sp>
      <p:sp>
        <p:nvSpPr>
          <p:cNvPr id="2" name="Rectangle 1"/>
          <p:cNvSpPr/>
          <p:nvPr/>
        </p:nvSpPr>
        <p:spPr bwMode="auto">
          <a:xfrm>
            <a:off x="6400800" y="789518"/>
            <a:ext cx="5791200" cy="606848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grpSp>
        <p:nvGrpSpPr>
          <p:cNvPr id="3" name="Group 2"/>
          <p:cNvGrpSpPr/>
          <p:nvPr/>
        </p:nvGrpSpPr>
        <p:grpSpPr>
          <a:xfrm>
            <a:off x="6810430" y="2457004"/>
            <a:ext cx="4971940" cy="2733507"/>
            <a:chOff x="6948210" y="2187748"/>
            <a:chExt cx="3940556" cy="2166466"/>
          </a:xfrm>
        </p:grpSpPr>
        <p:grpSp>
          <p:nvGrpSpPr>
            <p:cNvPr id="167" name="Group 166"/>
            <p:cNvGrpSpPr/>
            <p:nvPr/>
          </p:nvGrpSpPr>
          <p:grpSpPr>
            <a:xfrm>
              <a:off x="6948210" y="2187748"/>
              <a:ext cx="3940556" cy="2166466"/>
              <a:chOff x="2738160" y="3131427"/>
              <a:chExt cx="3940556" cy="2166466"/>
            </a:xfrm>
          </p:grpSpPr>
          <p:sp>
            <p:nvSpPr>
              <p:cNvPr id="170" name="Freeform 539"/>
              <p:cNvSpPr>
                <a:spLocks noChangeAspect="1"/>
              </p:cNvSpPr>
              <p:nvPr/>
            </p:nvSpPr>
            <p:spPr bwMode="auto">
              <a:xfrm>
                <a:off x="2738160" y="3131427"/>
                <a:ext cx="3940556" cy="216646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7D7D7"/>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71" name="Group 170"/>
              <p:cNvGrpSpPr/>
              <p:nvPr/>
            </p:nvGrpSpPr>
            <p:grpSpPr>
              <a:xfrm>
                <a:off x="3150335" y="3368612"/>
                <a:ext cx="3113022" cy="1573428"/>
                <a:chOff x="3150335" y="3368612"/>
                <a:chExt cx="3113022" cy="1573428"/>
              </a:xfrm>
            </p:grpSpPr>
            <p:sp>
              <p:nvSpPr>
                <p:cNvPr id="172" name="Freeform: Shape 171"/>
                <p:cNvSpPr>
                  <a:spLocks/>
                </p:cNvSpPr>
                <p:nvPr/>
              </p:nvSpPr>
              <p:spPr bwMode="auto">
                <a:xfrm>
                  <a:off x="3150335" y="4479338"/>
                  <a:ext cx="935093" cy="245886"/>
                </a:xfrm>
                <a:custGeom>
                  <a:avLst/>
                  <a:gdLst>
                    <a:gd name="connsiteX0" fmla="*/ 501462 w 935093"/>
                    <a:gd name="connsiteY0" fmla="*/ 0 h 245886"/>
                    <a:gd name="connsiteX1" fmla="*/ 903600 w 935093"/>
                    <a:gd name="connsiteY1" fmla="*/ 0 h 245886"/>
                    <a:gd name="connsiteX2" fmla="*/ 910868 w 935093"/>
                    <a:gd name="connsiteY2" fmla="*/ 1211 h 245886"/>
                    <a:gd name="connsiteX3" fmla="*/ 915713 w 935093"/>
                    <a:gd name="connsiteY3" fmla="*/ 2422 h 245886"/>
                    <a:gd name="connsiteX4" fmla="*/ 921769 w 935093"/>
                    <a:gd name="connsiteY4" fmla="*/ 6056 h 245886"/>
                    <a:gd name="connsiteX5" fmla="*/ 926614 w 935093"/>
                    <a:gd name="connsiteY5" fmla="*/ 9690 h 245886"/>
                    <a:gd name="connsiteX6" fmla="*/ 930248 w 935093"/>
                    <a:gd name="connsiteY6" fmla="*/ 14535 h 245886"/>
                    <a:gd name="connsiteX7" fmla="*/ 932671 w 935093"/>
                    <a:gd name="connsiteY7" fmla="*/ 19380 h 245886"/>
                    <a:gd name="connsiteX8" fmla="*/ 935093 w 935093"/>
                    <a:gd name="connsiteY8" fmla="*/ 25436 h 245886"/>
                    <a:gd name="connsiteX9" fmla="*/ 935093 w 935093"/>
                    <a:gd name="connsiteY9" fmla="*/ 31493 h 245886"/>
                    <a:gd name="connsiteX10" fmla="*/ 935093 w 935093"/>
                    <a:gd name="connsiteY10" fmla="*/ 38760 h 245886"/>
                    <a:gd name="connsiteX11" fmla="*/ 932671 w 935093"/>
                    <a:gd name="connsiteY11" fmla="*/ 44816 h 245886"/>
                    <a:gd name="connsiteX12" fmla="*/ 930248 w 935093"/>
                    <a:gd name="connsiteY12" fmla="*/ 49661 h 245886"/>
                    <a:gd name="connsiteX13" fmla="*/ 926614 w 935093"/>
                    <a:gd name="connsiteY13" fmla="*/ 54507 h 245886"/>
                    <a:gd name="connsiteX14" fmla="*/ 921769 w 935093"/>
                    <a:gd name="connsiteY14" fmla="*/ 58140 h 245886"/>
                    <a:gd name="connsiteX15" fmla="*/ 915713 w 935093"/>
                    <a:gd name="connsiteY15" fmla="*/ 61774 h 245886"/>
                    <a:gd name="connsiteX16" fmla="*/ 910868 w 935093"/>
                    <a:gd name="connsiteY16" fmla="*/ 62985 h 245886"/>
                    <a:gd name="connsiteX17" fmla="*/ 903600 w 935093"/>
                    <a:gd name="connsiteY17" fmla="*/ 64197 h 245886"/>
                    <a:gd name="connsiteX18" fmla="*/ 503885 w 935093"/>
                    <a:gd name="connsiteY18" fmla="*/ 64197 h 245886"/>
                    <a:gd name="connsiteX19" fmla="*/ 492983 w 935093"/>
                    <a:gd name="connsiteY19" fmla="*/ 65408 h 245886"/>
                    <a:gd name="connsiteX20" fmla="*/ 484504 w 935093"/>
                    <a:gd name="connsiteY20" fmla="*/ 69042 h 245886"/>
                    <a:gd name="connsiteX21" fmla="*/ 477237 w 935093"/>
                    <a:gd name="connsiteY21" fmla="*/ 72676 h 245886"/>
                    <a:gd name="connsiteX22" fmla="*/ 469969 w 935093"/>
                    <a:gd name="connsiteY22" fmla="*/ 78732 h 245886"/>
                    <a:gd name="connsiteX23" fmla="*/ 463913 w 935093"/>
                    <a:gd name="connsiteY23" fmla="*/ 86000 h 245886"/>
                    <a:gd name="connsiteX24" fmla="*/ 461490 w 935093"/>
                    <a:gd name="connsiteY24" fmla="*/ 90845 h 245886"/>
                    <a:gd name="connsiteX25" fmla="*/ 459068 w 935093"/>
                    <a:gd name="connsiteY25" fmla="*/ 95690 h 245886"/>
                    <a:gd name="connsiteX26" fmla="*/ 457857 w 935093"/>
                    <a:gd name="connsiteY26" fmla="*/ 102957 h 245886"/>
                    <a:gd name="connsiteX27" fmla="*/ 457857 w 935093"/>
                    <a:gd name="connsiteY27" fmla="*/ 109014 h 245886"/>
                    <a:gd name="connsiteX28" fmla="*/ 459068 w 935093"/>
                    <a:gd name="connsiteY28" fmla="*/ 118704 h 245886"/>
                    <a:gd name="connsiteX29" fmla="*/ 460279 w 935093"/>
                    <a:gd name="connsiteY29" fmla="*/ 125971 h 245886"/>
                    <a:gd name="connsiteX30" fmla="*/ 462702 w 935093"/>
                    <a:gd name="connsiteY30" fmla="*/ 132028 h 245886"/>
                    <a:gd name="connsiteX31" fmla="*/ 466335 w 935093"/>
                    <a:gd name="connsiteY31" fmla="*/ 136873 h 245886"/>
                    <a:gd name="connsiteX32" fmla="*/ 473603 w 935093"/>
                    <a:gd name="connsiteY32" fmla="*/ 141718 h 245886"/>
                    <a:gd name="connsiteX33" fmla="*/ 480871 w 935093"/>
                    <a:gd name="connsiteY33" fmla="*/ 144140 h 245886"/>
                    <a:gd name="connsiteX34" fmla="*/ 486927 w 935093"/>
                    <a:gd name="connsiteY34" fmla="*/ 145352 h 245886"/>
                    <a:gd name="connsiteX35" fmla="*/ 491772 w 935093"/>
                    <a:gd name="connsiteY35" fmla="*/ 145352 h 245886"/>
                    <a:gd name="connsiteX36" fmla="*/ 633489 w 935093"/>
                    <a:gd name="connsiteY36" fmla="*/ 145352 h 245886"/>
                    <a:gd name="connsiteX37" fmla="*/ 640757 w 935093"/>
                    <a:gd name="connsiteY37" fmla="*/ 145352 h 245886"/>
                    <a:gd name="connsiteX38" fmla="*/ 652870 w 935093"/>
                    <a:gd name="connsiteY38" fmla="*/ 147774 h 245886"/>
                    <a:gd name="connsiteX39" fmla="*/ 660137 w 935093"/>
                    <a:gd name="connsiteY39" fmla="*/ 150197 h 245886"/>
                    <a:gd name="connsiteX40" fmla="*/ 667405 w 935093"/>
                    <a:gd name="connsiteY40" fmla="*/ 152619 h 245886"/>
                    <a:gd name="connsiteX41" fmla="*/ 675883 w 935093"/>
                    <a:gd name="connsiteY41" fmla="*/ 157464 h 245886"/>
                    <a:gd name="connsiteX42" fmla="*/ 683151 w 935093"/>
                    <a:gd name="connsiteY42" fmla="*/ 163520 h 245886"/>
                    <a:gd name="connsiteX43" fmla="*/ 690419 w 935093"/>
                    <a:gd name="connsiteY43" fmla="*/ 171999 h 245886"/>
                    <a:gd name="connsiteX44" fmla="*/ 696475 w 935093"/>
                    <a:gd name="connsiteY44" fmla="*/ 182901 h 245886"/>
                    <a:gd name="connsiteX45" fmla="*/ 698897 w 935093"/>
                    <a:gd name="connsiteY45" fmla="*/ 188957 h 245886"/>
                    <a:gd name="connsiteX46" fmla="*/ 701320 w 935093"/>
                    <a:gd name="connsiteY46" fmla="*/ 196225 h 245886"/>
                    <a:gd name="connsiteX47" fmla="*/ 702531 w 935093"/>
                    <a:gd name="connsiteY47" fmla="*/ 204703 h 245886"/>
                    <a:gd name="connsiteX48" fmla="*/ 702531 w 935093"/>
                    <a:gd name="connsiteY48" fmla="*/ 214393 h 245886"/>
                    <a:gd name="connsiteX49" fmla="*/ 702531 w 935093"/>
                    <a:gd name="connsiteY49" fmla="*/ 220450 h 245886"/>
                    <a:gd name="connsiteX50" fmla="*/ 700109 w 935093"/>
                    <a:gd name="connsiteY50" fmla="*/ 226506 h 245886"/>
                    <a:gd name="connsiteX51" fmla="*/ 697686 w 935093"/>
                    <a:gd name="connsiteY51" fmla="*/ 232562 h 245886"/>
                    <a:gd name="connsiteX52" fmla="*/ 694052 w 935093"/>
                    <a:gd name="connsiteY52" fmla="*/ 236196 h 245886"/>
                    <a:gd name="connsiteX53" fmla="*/ 689207 w 935093"/>
                    <a:gd name="connsiteY53" fmla="*/ 241041 h 245886"/>
                    <a:gd name="connsiteX54" fmla="*/ 683151 w 935093"/>
                    <a:gd name="connsiteY54" fmla="*/ 243464 h 245886"/>
                    <a:gd name="connsiteX55" fmla="*/ 677095 w 935093"/>
                    <a:gd name="connsiteY55" fmla="*/ 245886 h 245886"/>
                    <a:gd name="connsiteX56" fmla="*/ 671038 w 935093"/>
                    <a:gd name="connsiteY56" fmla="*/ 245886 h 245886"/>
                    <a:gd name="connsiteX57" fmla="*/ 664982 w 935093"/>
                    <a:gd name="connsiteY57" fmla="*/ 245886 h 245886"/>
                    <a:gd name="connsiteX58" fmla="*/ 658926 w 935093"/>
                    <a:gd name="connsiteY58" fmla="*/ 243464 h 245886"/>
                    <a:gd name="connsiteX59" fmla="*/ 652870 w 935093"/>
                    <a:gd name="connsiteY59" fmla="*/ 241041 h 245886"/>
                    <a:gd name="connsiteX60" fmla="*/ 648024 w 935093"/>
                    <a:gd name="connsiteY60" fmla="*/ 236196 h 245886"/>
                    <a:gd name="connsiteX61" fmla="*/ 644391 w 935093"/>
                    <a:gd name="connsiteY61" fmla="*/ 232562 h 245886"/>
                    <a:gd name="connsiteX62" fmla="*/ 641968 w 935093"/>
                    <a:gd name="connsiteY62" fmla="*/ 226506 h 245886"/>
                    <a:gd name="connsiteX63" fmla="*/ 639546 w 935093"/>
                    <a:gd name="connsiteY63" fmla="*/ 220450 h 245886"/>
                    <a:gd name="connsiteX64" fmla="*/ 639546 w 935093"/>
                    <a:gd name="connsiteY64" fmla="*/ 214393 h 245886"/>
                    <a:gd name="connsiteX65" fmla="*/ 638334 w 935093"/>
                    <a:gd name="connsiteY65" fmla="*/ 209548 h 245886"/>
                    <a:gd name="connsiteX66" fmla="*/ 634701 w 935093"/>
                    <a:gd name="connsiteY66" fmla="*/ 208337 h 245886"/>
                    <a:gd name="connsiteX67" fmla="*/ 494194 w 935093"/>
                    <a:gd name="connsiteY67" fmla="*/ 208337 h 245886"/>
                    <a:gd name="connsiteX68" fmla="*/ 485716 w 935093"/>
                    <a:gd name="connsiteY68" fmla="*/ 208337 h 245886"/>
                    <a:gd name="connsiteX69" fmla="*/ 478448 w 935093"/>
                    <a:gd name="connsiteY69" fmla="*/ 208337 h 245886"/>
                    <a:gd name="connsiteX70" fmla="*/ 468758 w 935093"/>
                    <a:gd name="connsiteY70" fmla="*/ 205915 h 245886"/>
                    <a:gd name="connsiteX71" fmla="*/ 457857 w 935093"/>
                    <a:gd name="connsiteY71" fmla="*/ 203492 h 245886"/>
                    <a:gd name="connsiteX72" fmla="*/ 445744 w 935093"/>
                    <a:gd name="connsiteY72" fmla="*/ 198647 h 245886"/>
                    <a:gd name="connsiteX73" fmla="*/ 434843 w 935093"/>
                    <a:gd name="connsiteY73" fmla="*/ 192591 h 245886"/>
                    <a:gd name="connsiteX74" fmla="*/ 422730 w 935093"/>
                    <a:gd name="connsiteY74" fmla="*/ 182901 h 245886"/>
                    <a:gd name="connsiteX75" fmla="*/ 417885 w 935093"/>
                    <a:gd name="connsiteY75" fmla="*/ 178056 h 245886"/>
                    <a:gd name="connsiteX76" fmla="*/ 413040 w 935093"/>
                    <a:gd name="connsiteY76" fmla="*/ 171999 h 245886"/>
                    <a:gd name="connsiteX77" fmla="*/ 408195 w 935093"/>
                    <a:gd name="connsiteY77" fmla="*/ 164732 h 245886"/>
                    <a:gd name="connsiteX78" fmla="*/ 403350 w 935093"/>
                    <a:gd name="connsiteY78" fmla="*/ 156253 h 245886"/>
                    <a:gd name="connsiteX79" fmla="*/ 399716 w 935093"/>
                    <a:gd name="connsiteY79" fmla="*/ 146563 h 245886"/>
                    <a:gd name="connsiteX80" fmla="*/ 397294 w 935093"/>
                    <a:gd name="connsiteY80" fmla="*/ 135661 h 245886"/>
                    <a:gd name="connsiteX81" fmla="*/ 396567 w 935093"/>
                    <a:gd name="connsiteY81" fmla="*/ 132028 h 245886"/>
                    <a:gd name="connsiteX82" fmla="*/ 31493 w 935093"/>
                    <a:gd name="connsiteY82" fmla="*/ 132028 h 245886"/>
                    <a:gd name="connsiteX83" fmla="*/ 25437 w 935093"/>
                    <a:gd name="connsiteY83" fmla="*/ 132028 h 245886"/>
                    <a:gd name="connsiteX84" fmla="*/ 19380 w 935093"/>
                    <a:gd name="connsiteY84" fmla="*/ 129606 h 245886"/>
                    <a:gd name="connsiteX85" fmla="*/ 13324 w 935093"/>
                    <a:gd name="connsiteY85" fmla="*/ 127183 h 245886"/>
                    <a:gd name="connsiteX86" fmla="*/ 8479 w 935093"/>
                    <a:gd name="connsiteY86" fmla="*/ 123549 h 245886"/>
                    <a:gd name="connsiteX87" fmla="*/ 4845 w 935093"/>
                    <a:gd name="connsiteY87" fmla="*/ 118704 h 245886"/>
                    <a:gd name="connsiteX88" fmla="*/ 2423 w 935093"/>
                    <a:gd name="connsiteY88" fmla="*/ 112648 h 245886"/>
                    <a:gd name="connsiteX89" fmla="*/ 0 w 935093"/>
                    <a:gd name="connsiteY89" fmla="*/ 106592 h 245886"/>
                    <a:gd name="connsiteX90" fmla="*/ 0 w 935093"/>
                    <a:gd name="connsiteY90" fmla="*/ 100535 h 245886"/>
                    <a:gd name="connsiteX91" fmla="*/ 0 w 935093"/>
                    <a:gd name="connsiteY91" fmla="*/ 94479 h 245886"/>
                    <a:gd name="connsiteX92" fmla="*/ 2423 w 935093"/>
                    <a:gd name="connsiteY92" fmla="*/ 88423 h 245886"/>
                    <a:gd name="connsiteX93" fmla="*/ 4845 w 935093"/>
                    <a:gd name="connsiteY93" fmla="*/ 82366 h 245886"/>
                    <a:gd name="connsiteX94" fmla="*/ 8479 w 935093"/>
                    <a:gd name="connsiteY94" fmla="*/ 78732 h 245886"/>
                    <a:gd name="connsiteX95" fmla="*/ 13324 w 935093"/>
                    <a:gd name="connsiteY95" fmla="*/ 73887 h 245886"/>
                    <a:gd name="connsiteX96" fmla="*/ 19380 w 935093"/>
                    <a:gd name="connsiteY96" fmla="*/ 71465 h 245886"/>
                    <a:gd name="connsiteX97" fmla="*/ 25437 w 935093"/>
                    <a:gd name="connsiteY97" fmla="*/ 69042 h 245886"/>
                    <a:gd name="connsiteX98" fmla="*/ 31493 w 935093"/>
                    <a:gd name="connsiteY98" fmla="*/ 69042 h 245886"/>
                    <a:gd name="connsiteX99" fmla="*/ 400927 w 935093"/>
                    <a:gd name="connsiteY99" fmla="*/ 69042 h 245886"/>
                    <a:gd name="connsiteX100" fmla="*/ 405772 w 935093"/>
                    <a:gd name="connsiteY100" fmla="*/ 58140 h 245886"/>
                    <a:gd name="connsiteX101" fmla="*/ 411829 w 935093"/>
                    <a:gd name="connsiteY101" fmla="*/ 48450 h 245886"/>
                    <a:gd name="connsiteX102" fmla="*/ 417885 w 935093"/>
                    <a:gd name="connsiteY102" fmla="*/ 39971 h 245886"/>
                    <a:gd name="connsiteX103" fmla="*/ 426364 w 935093"/>
                    <a:gd name="connsiteY103" fmla="*/ 32704 h 245886"/>
                    <a:gd name="connsiteX104" fmla="*/ 433631 w 935093"/>
                    <a:gd name="connsiteY104" fmla="*/ 25436 h 245886"/>
                    <a:gd name="connsiteX105" fmla="*/ 442110 w 935093"/>
                    <a:gd name="connsiteY105" fmla="*/ 19380 h 245886"/>
                    <a:gd name="connsiteX106" fmla="*/ 450589 w 935093"/>
                    <a:gd name="connsiteY106" fmla="*/ 14535 h 245886"/>
                    <a:gd name="connsiteX107" fmla="*/ 460279 w 935093"/>
                    <a:gd name="connsiteY107" fmla="*/ 10901 h 245886"/>
                    <a:gd name="connsiteX108" fmla="*/ 468758 w 935093"/>
                    <a:gd name="connsiteY108" fmla="*/ 7267 h 245886"/>
                    <a:gd name="connsiteX109" fmla="*/ 485716 w 935093"/>
                    <a:gd name="connsiteY109" fmla="*/ 2422 h 24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935093" h="245886">
                      <a:moveTo>
                        <a:pt x="501462" y="0"/>
                      </a:moveTo>
                      <a:lnTo>
                        <a:pt x="903600" y="0"/>
                      </a:lnTo>
                      <a:lnTo>
                        <a:pt x="910868" y="1211"/>
                      </a:lnTo>
                      <a:lnTo>
                        <a:pt x="915713" y="2422"/>
                      </a:lnTo>
                      <a:lnTo>
                        <a:pt x="921769" y="6056"/>
                      </a:lnTo>
                      <a:lnTo>
                        <a:pt x="926614" y="9690"/>
                      </a:lnTo>
                      <a:lnTo>
                        <a:pt x="930248" y="14535"/>
                      </a:lnTo>
                      <a:lnTo>
                        <a:pt x="932671" y="19380"/>
                      </a:lnTo>
                      <a:lnTo>
                        <a:pt x="935093" y="25436"/>
                      </a:lnTo>
                      <a:lnTo>
                        <a:pt x="935093" y="31493"/>
                      </a:lnTo>
                      <a:lnTo>
                        <a:pt x="935093" y="38760"/>
                      </a:lnTo>
                      <a:lnTo>
                        <a:pt x="932671" y="44816"/>
                      </a:lnTo>
                      <a:lnTo>
                        <a:pt x="930248" y="49661"/>
                      </a:lnTo>
                      <a:lnTo>
                        <a:pt x="926614" y="54507"/>
                      </a:lnTo>
                      <a:lnTo>
                        <a:pt x="921769" y="58140"/>
                      </a:lnTo>
                      <a:lnTo>
                        <a:pt x="915713" y="61774"/>
                      </a:lnTo>
                      <a:lnTo>
                        <a:pt x="910868" y="62985"/>
                      </a:lnTo>
                      <a:lnTo>
                        <a:pt x="903600" y="64197"/>
                      </a:lnTo>
                      <a:lnTo>
                        <a:pt x="503885" y="64197"/>
                      </a:lnTo>
                      <a:lnTo>
                        <a:pt x="492983" y="65408"/>
                      </a:lnTo>
                      <a:lnTo>
                        <a:pt x="484504" y="69042"/>
                      </a:lnTo>
                      <a:lnTo>
                        <a:pt x="477237" y="72676"/>
                      </a:lnTo>
                      <a:lnTo>
                        <a:pt x="469969" y="78732"/>
                      </a:lnTo>
                      <a:lnTo>
                        <a:pt x="463913" y="86000"/>
                      </a:lnTo>
                      <a:lnTo>
                        <a:pt x="461490" y="90845"/>
                      </a:lnTo>
                      <a:lnTo>
                        <a:pt x="459068" y="95690"/>
                      </a:lnTo>
                      <a:lnTo>
                        <a:pt x="457857" y="102957"/>
                      </a:lnTo>
                      <a:lnTo>
                        <a:pt x="457857" y="109014"/>
                      </a:lnTo>
                      <a:lnTo>
                        <a:pt x="459068" y="118704"/>
                      </a:lnTo>
                      <a:lnTo>
                        <a:pt x="460279" y="125971"/>
                      </a:lnTo>
                      <a:lnTo>
                        <a:pt x="462702" y="132028"/>
                      </a:lnTo>
                      <a:lnTo>
                        <a:pt x="466335" y="136873"/>
                      </a:lnTo>
                      <a:lnTo>
                        <a:pt x="473603" y="141718"/>
                      </a:lnTo>
                      <a:lnTo>
                        <a:pt x="480871" y="144140"/>
                      </a:lnTo>
                      <a:lnTo>
                        <a:pt x="486927" y="145352"/>
                      </a:lnTo>
                      <a:lnTo>
                        <a:pt x="491772" y="145352"/>
                      </a:lnTo>
                      <a:lnTo>
                        <a:pt x="633489" y="145352"/>
                      </a:lnTo>
                      <a:lnTo>
                        <a:pt x="640757" y="145352"/>
                      </a:lnTo>
                      <a:lnTo>
                        <a:pt x="652870" y="147774"/>
                      </a:lnTo>
                      <a:lnTo>
                        <a:pt x="660137" y="150197"/>
                      </a:lnTo>
                      <a:lnTo>
                        <a:pt x="667405" y="152619"/>
                      </a:lnTo>
                      <a:lnTo>
                        <a:pt x="675883" y="157464"/>
                      </a:lnTo>
                      <a:lnTo>
                        <a:pt x="683151" y="163520"/>
                      </a:lnTo>
                      <a:lnTo>
                        <a:pt x="690419" y="171999"/>
                      </a:lnTo>
                      <a:lnTo>
                        <a:pt x="696475" y="182901"/>
                      </a:lnTo>
                      <a:lnTo>
                        <a:pt x="698897" y="188957"/>
                      </a:lnTo>
                      <a:lnTo>
                        <a:pt x="701320" y="196225"/>
                      </a:lnTo>
                      <a:lnTo>
                        <a:pt x="702531" y="204703"/>
                      </a:lnTo>
                      <a:lnTo>
                        <a:pt x="702531" y="214393"/>
                      </a:lnTo>
                      <a:lnTo>
                        <a:pt x="702531" y="220450"/>
                      </a:lnTo>
                      <a:lnTo>
                        <a:pt x="700109" y="226506"/>
                      </a:lnTo>
                      <a:lnTo>
                        <a:pt x="697686" y="232562"/>
                      </a:lnTo>
                      <a:lnTo>
                        <a:pt x="694052" y="236196"/>
                      </a:lnTo>
                      <a:lnTo>
                        <a:pt x="689207" y="241041"/>
                      </a:lnTo>
                      <a:lnTo>
                        <a:pt x="683151" y="243464"/>
                      </a:lnTo>
                      <a:lnTo>
                        <a:pt x="677095" y="245886"/>
                      </a:lnTo>
                      <a:lnTo>
                        <a:pt x="671038" y="245886"/>
                      </a:lnTo>
                      <a:lnTo>
                        <a:pt x="664982" y="245886"/>
                      </a:lnTo>
                      <a:lnTo>
                        <a:pt x="658926" y="243464"/>
                      </a:lnTo>
                      <a:lnTo>
                        <a:pt x="652870" y="241041"/>
                      </a:lnTo>
                      <a:lnTo>
                        <a:pt x="648024" y="236196"/>
                      </a:lnTo>
                      <a:lnTo>
                        <a:pt x="644391" y="232562"/>
                      </a:lnTo>
                      <a:lnTo>
                        <a:pt x="641968" y="226506"/>
                      </a:lnTo>
                      <a:lnTo>
                        <a:pt x="639546" y="220450"/>
                      </a:lnTo>
                      <a:lnTo>
                        <a:pt x="639546" y="214393"/>
                      </a:lnTo>
                      <a:lnTo>
                        <a:pt x="638334" y="209548"/>
                      </a:lnTo>
                      <a:lnTo>
                        <a:pt x="634701" y="208337"/>
                      </a:lnTo>
                      <a:lnTo>
                        <a:pt x="494194" y="208337"/>
                      </a:lnTo>
                      <a:lnTo>
                        <a:pt x="485716" y="208337"/>
                      </a:lnTo>
                      <a:lnTo>
                        <a:pt x="478448" y="208337"/>
                      </a:lnTo>
                      <a:lnTo>
                        <a:pt x="468758" y="205915"/>
                      </a:lnTo>
                      <a:lnTo>
                        <a:pt x="457857" y="203492"/>
                      </a:lnTo>
                      <a:lnTo>
                        <a:pt x="445744" y="198647"/>
                      </a:lnTo>
                      <a:lnTo>
                        <a:pt x="434843" y="192591"/>
                      </a:lnTo>
                      <a:lnTo>
                        <a:pt x="422730" y="182901"/>
                      </a:lnTo>
                      <a:lnTo>
                        <a:pt x="417885" y="178056"/>
                      </a:lnTo>
                      <a:lnTo>
                        <a:pt x="413040" y="171999"/>
                      </a:lnTo>
                      <a:lnTo>
                        <a:pt x="408195" y="164732"/>
                      </a:lnTo>
                      <a:lnTo>
                        <a:pt x="403350" y="156253"/>
                      </a:lnTo>
                      <a:lnTo>
                        <a:pt x="399716" y="146563"/>
                      </a:lnTo>
                      <a:lnTo>
                        <a:pt x="397294" y="135661"/>
                      </a:lnTo>
                      <a:lnTo>
                        <a:pt x="396567" y="132028"/>
                      </a:lnTo>
                      <a:lnTo>
                        <a:pt x="31493" y="132028"/>
                      </a:lnTo>
                      <a:lnTo>
                        <a:pt x="25437" y="132028"/>
                      </a:lnTo>
                      <a:lnTo>
                        <a:pt x="19380" y="129606"/>
                      </a:lnTo>
                      <a:lnTo>
                        <a:pt x="13324" y="127183"/>
                      </a:lnTo>
                      <a:lnTo>
                        <a:pt x="8479" y="123549"/>
                      </a:lnTo>
                      <a:lnTo>
                        <a:pt x="4845" y="118704"/>
                      </a:lnTo>
                      <a:lnTo>
                        <a:pt x="2423" y="112648"/>
                      </a:lnTo>
                      <a:lnTo>
                        <a:pt x="0" y="106592"/>
                      </a:lnTo>
                      <a:lnTo>
                        <a:pt x="0" y="100535"/>
                      </a:lnTo>
                      <a:lnTo>
                        <a:pt x="0" y="94479"/>
                      </a:lnTo>
                      <a:lnTo>
                        <a:pt x="2423" y="88423"/>
                      </a:lnTo>
                      <a:lnTo>
                        <a:pt x="4845" y="82366"/>
                      </a:lnTo>
                      <a:lnTo>
                        <a:pt x="8479" y="78732"/>
                      </a:lnTo>
                      <a:lnTo>
                        <a:pt x="13324" y="73887"/>
                      </a:lnTo>
                      <a:lnTo>
                        <a:pt x="19380" y="71465"/>
                      </a:lnTo>
                      <a:lnTo>
                        <a:pt x="25437" y="69042"/>
                      </a:lnTo>
                      <a:lnTo>
                        <a:pt x="31493" y="69042"/>
                      </a:lnTo>
                      <a:lnTo>
                        <a:pt x="400927" y="69042"/>
                      </a:lnTo>
                      <a:lnTo>
                        <a:pt x="405772" y="58140"/>
                      </a:lnTo>
                      <a:lnTo>
                        <a:pt x="411829" y="48450"/>
                      </a:lnTo>
                      <a:lnTo>
                        <a:pt x="417885" y="39971"/>
                      </a:lnTo>
                      <a:lnTo>
                        <a:pt x="426364" y="32704"/>
                      </a:lnTo>
                      <a:lnTo>
                        <a:pt x="433631" y="25436"/>
                      </a:lnTo>
                      <a:lnTo>
                        <a:pt x="442110" y="19380"/>
                      </a:lnTo>
                      <a:lnTo>
                        <a:pt x="450589" y="14535"/>
                      </a:lnTo>
                      <a:lnTo>
                        <a:pt x="460279" y="10901"/>
                      </a:lnTo>
                      <a:lnTo>
                        <a:pt x="468758" y="7267"/>
                      </a:lnTo>
                      <a:lnTo>
                        <a:pt x="485716" y="2422"/>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3" name="Freeform: Shape 172"/>
                <p:cNvSpPr>
                  <a:spLocks/>
                </p:cNvSpPr>
                <p:nvPr/>
              </p:nvSpPr>
              <p:spPr bwMode="auto">
                <a:xfrm>
                  <a:off x="5368236" y="4224973"/>
                  <a:ext cx="895121" cy="404562"/>
                </a:xfrm>
                <a:custGeom>
                  <a:avLst/>
                  <a:gdLst>
                    <a:gd name="connsiteX0" fmla="*/ 612898 w 895121"/>
                    <a:gd name="connsiteY0" fmla="*/ 0 h 404562"/>
                    <a:gd name="connsiteX1" fmla="*/ 618954 w 895121"/>
                    <a:gd name="connsiteY1" fmla="*/ 0 h 404562"/>
                    <a:gd name="connsiteX2" fmla="*/ 625010 w 895121"/>
                    <a:gd name="connsiteY2" fmla="*/ 0 h 404562"/>
                    <a:gd name="connsiteX3" fmla="*/ 631067 w 895121"/>
                    <a:gd name="connsiteY3" fmla="*/ 2423 h 404562"/>
                    <a:gd name="connsiteX4" fmla="*/ 637123 w 895121"/>
                    <a:gd name="connsiteY4" fmla="*/ 4845 h 404562"/>
                    <a:gd name="connsiteX5" fmla="*/ 641968 w 895121"/>
                    <a:gd name="connsiteY5" fmla="*/ 8479 h 404562"/>
                    <a:gd name="connsiteX6" fmla="*/ 645602 w 895121"/>
                    <a:gd name="connsiteY6" fmla="*/ 13324 h 404562"/>
                    <a:gd name="connsiteX7" fmla="*/ 648024 w 895121"/>
                    <a:gd name="connsiteY7" fmla="*/ 19380 h 404562"/>
                    <a:gd name="connsiteX8" fmla="*/ 650447 w 895121"/>
                    <a:gd name="connsiteY8" fmla="*/ 25437 h 404562"/>
                    <a:gd name="connsiteX9" fmla="*/ 650447 w 895121"/>
                    <a:gd name="connsiteY9" fmla="*/ 31493 h 404562"/>
                    <a:gd name="connsiteX10" fmla="*/ 651658 w 895121"/>
                    <a:gd name="connsiteY10" fmla="*/ 36338 h 404562"/>
                    <a:gd name="connsiteX11" fmla="*/ 655292 w 895121"/>
                    <a:gd name="connsiteY11" fmla="*/ 36338 h 404562"/>
                    <a:gd name="connsiteX12" fmla="*/ 795798 w 895121"/>
                    <a:gd name="connsiteY12" fmla="*/ 36338 h 404562"/>
                    <a:gd name="connsiteX13" fmla="*/ 804277 w 895121"/>
                    <a:gd name="connsiteY13" fmla="*/ 36338 h 404562"/>
                    <a:gd name="connsiteX14" fmla="*/ 811544 w 895121"/>
                    <a:gd name="connsiteY14" fmla="*/ 37549 h 404562"/>
                    <a:gd name="connsiteX15" fmla="*/ 821234 w 895121"/>
                    <a:gd name="connsiteY15" fmla="*/ 38761 h 404562"/>
                    <a:gd name="connsiteX16" fmla="*/ 832136 w 895121"/>
                    <a:gd name="connsiteY16" fmla="*/ 42394 h 404562"/>
                    <a:gd name="connsiteX17" fmla="*/ 844248 w 895121"/>
                    <a:gd name="connsiteY17" fmla="*/ 47239 h 404562"/>
                    <a:gd name="connsiteX18" fmla="*/ 855150 w 895121"/>
                    <a:gd name="connsiteY18" fmla="*/ 53296 h 404562"/>
                    <a:gd name="connsiteX19" fmla="*/ 867262 w 895121"/>
                    <a:gd name="connsiteY19" fmla="*/ 62986 h 404562"/>
                    <a:gd name="connsiteX20" fmla="*/ 872107 w 895121"/>
                    <a:gd name="connsiteY20" fmla="*/ 67831 h 404562"/>
                    <a:gd name="connsiteX21" fmla="*/ 876952 w 895121"/>
                    <a:gd name="connsiteY21" fmla="*/ 73887 h 404562"/>
                    <a:gd name="connsiteX22" fmla="*/ 881797 w 895121"/>
                    <a:gd name="connsiteY22" fmla="*/ 81155 h 404562"/>
                    <a:gd name="connsiteX23" fmla="*/ 886642 w 895121"/>
                    <a:gd name="connsiteY23" fmla="*/ 89634 h 404562"/>
                    <a:gd name="connsiteX24" fmla="*/ 890276 w 895121"/>
                    <a:gd name="connsiteY24" fmla="*/ 99324 h 404562"/>
                    <a:gd name="connsiteX25" fmla="*/ 892699 w 895121"/>
                    <a:gd name="connsiteY25" fmla="*/ 110225 h 404562"/>
                    <a:gd name="connsiteX26" fmla="*/ 895121 w 895121"/>
                    <a:gd name="connsiteY26" fmla="*/ 122338 h 404562"/>
                    <a:gd name="connsiteX27" fmla="*/ 895121 w 895121"/>
                    <a:gd name="connsiteY27" fmla="*/ 136873 h 404562"/>
                    <a:gd name="connsiteX28" fmla="*/ 895121 w 895121"/>
                    <a:gd name="connsiteY28" fmla="*/ 151408 h 404562"/>
                    <a:gd name="connsiteX29" fmla="*/ 892699 w 895121"/>
                    <a:gd name="connsiteY29" fmla="*/ 164732 h 404562"/>
                    <a:gd name="connsiteX30" fmla="*/ 889065 w 895121"/>
                    <a:gd name="connsiteY30" fmla="*/ 176844 h 404562"/>
                    <a:gd name="connsiteX31" fmla="*/ 884220 w 895121"/>
                    <a:gd name="connsiteY31" fmla="*/ 187746 h 404562"/>
                    <a:gd name="connsiteX32" fmla="*/ 878164 w 895121"/>
                    <a:gd name="connsiteY32" fmla="*/ 197436 h 404562"/>
                    <a:gd name="connsiteX33" fmla="*/ 872107 w 895121"/>
                    <a:gd name="connsiteY33" fmla="*/ 205915 h 404562"/>
                    <a:gd name="connsiteX34" fmla="*/ 863628 w 895121"/>
                    <a:gd name="connsiteY34" fmla="*/ 213182 h 404562"/>
                    <a:gd name="connsiteX35" fmla="*/ 856361 w 895121"/>
                    <a:gd name="connsiteY35" fmla="*/ 220450 h 404562"/>
                    <a:gd name="connsiteX36" fmla="*/ 847882 w 895121"/>
                    <a:gd name="connsiteY36" fmla="*/ 226506 h 404562"/>
                    <a:gd name="connsiteX37" fmla="*/ 839403 w 895121"/>
                    <a:gd name="connsiteY37" fmla="*/ 231351 h 404562"/>
                    <a:gd name="connsiteX38" fmla="*/ 829713 w 895121"/>
                    <a:gd name="connsiteY38" fmla="*/ 234985 h 404562"/>
                    <a:gd name="connsiteX39" fmla="*/ 821234 w 895121"/>
                    <a:gd name="connsiteY39" fmla="*/ 238619 h 404562"/>
                    <a:gd name="connsiteX40" fmla="*/ 804277 w 895121"/>
                    <a:gd name="connsiteY40" fmla="*/ 243464 h 404562"/>
                    <a:gd name="connsiteX41" fmla="*/ 788530 w 895121"/>
                    <a:gd name="connsiteY41" fmla="*/ 245886 h 404562"/>
                    <a:gd name="connsiteX42" fmla="*/ 302815 w 895121"/>
                    <a:gd name="connsiteY42" fmla="*/ 245886 h 404562"/>
                    <a:gd name="connsiteX43" fmla="*/ 302815 w 895121"/>
                    <a:gd name="connsiteY43" fmla="*/ 274957 h 404562"/>
                    <a:gd name="connsiteX44" fmla="*/ 301604 w 895121"/>
                    <a:gd name="connsiteY44" fmla="*/ 373069 h 404562"/>
                    <a:gd name="connsiteX45" fmla="*/ 301604 w 895121"/>
                    <a:gd name="connsiteY45" fmla="*/ 379126 h 404562"/>
                    <a:gd name="connsiteX46" fmla="*/ 299181 w 895121"/>
                    <a:gd name="connsiteY46" fmla="*/ 385182 h 404562"/>
                    <a:gd name="connsiteX47" fmla="*/ 296759 w 895121"/>
                    <a:gd name="connsiteY47" fmla="*/ 391238 h 404562"/>
                    <a:gd name="connsiteX48" fmla="*/ 291914 w 895121"/>
                    <a:gd name="connsiteY48" fmla="*/ 396083 h 404562"/>
                    <a:gd name="connsiteX49" fmla="*/ 288280 w 895121"/>
                    <a:gd name="connsiteY49" fmla="*/ 399717 h 404562"/>
                    <a:gd name="connsiteX50" fmla="*/ 282224 w 895121"/>
                    <a:gd name="connsiteY50" fmla="*/ 402140 h 404562"/>
                    <a:gd name="connsiteX51" fmla="*/ 276167 w 895121"/>
                    <a:gd name="connsiteY51" fmla="*/ 404562 h 404562"/>
                    <a:gd name="connsiteX52" fmla="*/ 270111 w 895121"/>
                    <a:gd name="connsiteY52" fmla="*/ 404562 h 404562"/>
                    <a:gd name="connsiteX53" fmla="*/ 262844 w 895121"/>
                    <a:gd name="connsiteY53" fmla="*/ 404562 h 404562"/>
                    <a:gd name="connsiteX54" fmla="*/ 257998 w 895121"/>
                    <a:gd name="connsiteY54" fmla="*/ 402140 h 404562"/>
                    <a:gd name="connsiteX55" fmla="*/ 251942 w 895121"/>
                    <a:gd name="connsiteY55" fmla="*/ 398506 h 404562"/>
                    <a:gd name="connsiteX56" fmla="*/ 247097 w 895121"/>
                    <a:gd name="connsiteY56" fmla="*/ 394872 h 404562"/>
                    <a:gd name="connsiteX57" fmla="*/ 243463 w 895121"/>
                    <a:gd name="connsiteY57" fmla="*/ 390027 h 404562"/>
                    <a:gd name="connsiteX58" fmla="*/ 241041 w 895121"/>
                    <a:gd name="connsiteY58" fmla="*/ 385182 h 404562"/>
                    <a:gd name="connsiteX59" fmla="*/ 238618 w 895121"/>
                    <a:gd name="connsiteY59" fmla="*/ 379126 h 404562"/>
                    <a:gd name="connsiteX60" fmla="*/ 238618 w 895121"/>
                    <a:gd name="connsiteY60" fmla="*/ 373069 h 404562"/>
                    <a:gd name="connsiteX61" fmla="*/ 238618 w 895121"/>
                    <a:gd name="connsiteY61" fmla="*/ 272535 h 404562"/>
                    <a:gd name="connsiteX62" fmla="*/ 238618 w 895121"/>
                    <a:gd name="connsiteY62" fmla="*/ 245886 h 404562"/>
                    <a:gd name="connsiteX63" fmla="*/ 31493 w 895121"/>
                    <a:gd name="connsiteY63" fmla="*/ 245886 h 404562"/>
                    <a:gd name="connsiteX64" fmla="*/ 25437 w 895121"/>
                    <a:gd name="connsiteY64" fmla="*/ 244675 h 404562"/>
                    <a:gd name="connsiteX65" fmla="*/ 19380 w 895121"/>
                    <a:gd name="connsiteY65" fmla="*/ 243464 h 404562"/>
                    <a:gd name="connsiteX66" fmla="*/ 13324 w 895121"/>
                    <a:gd name="connsiteY66" fmla="*/ 239830 h 404562"/>
                    <a:gd name="connsiteX67" fmla="*/ 8479 w 895121"/>
                    <a:gd name="connsiteY67" fmla="*/ 236196 h 404562"/>
                    <a:gd name="connsiteX68" fmla="*/ 4845 w 895121"/>
                    <a:gd name="connsiteY68" fmla="*/ 231351 h 404562"/>
                    <a:gd name="connsiteX69" fmla="*/ 2423 w 895121"/>
                    <a:gd name="connsiteY69" fmla="*/ 226506 h 404562"/>
                    <a:gd name="connsiteX70" fmla="*/ 0 w 895121"/>
                    <a:gd name="connsiteY70" fmla="*/ 220450 h 404562"/>
                    <a:gd name="connsiteX71" fmla="*/ 0 w 895121"/>
                    <a:gd name="connsiteY71" fmla="*/ 213182 h 404562"/>
                    <a:gd name="connsiteX72" fmla="*/ 0 w 895121"/>
                    <a:gd name="connsiteY72" fmla="*/ 207126 h 404562"/>
                    <a:gd name="connsiteX73" fmla="*/ 2423 w 895121"/>
                    <a:gd name="connsiteY73" fmla="*/ 201070 h 404562"/>
                    <a:gd name="connsiteX74" fmla="*/ 4845 w 895121"/>
                    <a:gd name="connsiteY74" fmla="*/ 196225 h 404562"/>
                    <a:gd name="connsiteX75" fmla="*/ 8479 w 895121"/>
                    <a:gd name="connsiteY75" fmla="*/ 191379 h 404562"/>
                    <a:gd name="connsiteX76" fmla="*/ 13324 w 895121"/>
                    <a:gd name="connsiteY76" fmla="*/ 187746 h 404562"/>
                    <a:gd name="connsiteX77" fmla="*/ 19380 w 895121"/>
                    <a:gd name="connsiteY77" fmla="*/ 184112 h 404562"/>
                    <a:gd name="connsiteX78" fmla="*/ 25437 w 895121"/>
                    <a:gd name="connsiteY78" fmla="*/ 182901 h 404562"/>
                    <a:gd name="connsiteX79" fmla="*/ 31493 w 895121"/>
                    <a:gd name="connsiteY79" fmla="*/ 181689 h 404562"/>
                    <a:gd name="connsiteX80" fmla="*/ 787319 w 895121"/>
                    <a:gd name="connsiteY80" fmla="*/ 181689 h 404562"/>
                    <a:gd name="connsiteX81" fmla="*/ 797009 w 895121"/>
                    <a:gd name="connsiteY81" fmla="*/ 179267 h 404562"/>
                    <a:gd name="connsiteX82" fmla="*/ 805488 w 895121"/>
                    <a:gd name="connsiteY82" fmla="*/ 176844 h 404562"/>
                    <a:gd name="connsiteX83" fmla="*/ 812756 w 895121"/>
                    <a:gd name="connsiteY83" fmla="*/ 173211 h 404562"/>
                    <a:gd name="connsiteX84" fmla="*/ 820023 w 895121"/>
                    <a:gd name="connsiteY84" fmla="*/ 167154 h 404562"/>
                    <a:gd name="connsiteX85" fmla="*/ 826079 w 895121"/>
                    <a:gd name="connsiteY85" fmla="*/ 159887 h 404562"/>
                    <a:gd name="connsiteX86" fmla="*/ 828502 w 895121"/>
                    <a:gd name="connsiteY86" fmla="*/ 155042 h 404562"/>
                    <a:gd name="connsiteX87" fmla="*/ 830924 w 895121"/>
                    <a:gd name="connsiteY87" fmla="*/ 148985 h 404562"/>
                    <a:gd name="connsiteX88" fmla="*/ 832136 w 895121"/>
                    <a:gd name="connsiteY88" fmla="*/ 142929 h 404562"/>
                    <a:gd name="connsiteX89" fmla="*/ 832136 w 895121"/>
                    <a:gd name="connsiteY89" fmla="*/ 136873 h 404562"/>
                    <a:gd name="connsiteX90" fmla="*/ 832136 w 895121"/>
                    <a:gd name="connsiteY90" fmla="*/ 127183 h 404562"/>
                    <a:gd name="connsiteX91" fmla="*/ 829713 w 895121"/>
                    <a:gd name="connsiteY91" fmla="*/ 119915 h 404562"/>
                    <a:gd name="connsiteX92" fmla="*/ 827291 w 895121"/>
                    <a:gd name="connsiteY92" fmla="*/ 113859 h 404562"/>
                    <a:gd name="connsiteX93" fmla="*/ 823657 w 895121"/>
                    <a:gd name="connsiteY93" fmla="*/ 109014 h 404562"/>
                    <a:gd name="connsiteX94" fmla="*/ 816389 w 895121"/>
                    <a:gd name="connsiteY94" fmla="*/ 104169 h 404562"/>
                    <a:gd name="connsiteX95" fmla="*/ 809122 w 895121"/>
                    <a:gd name="connsiteY95" fmla="*/ 101746 h 404562"/>
                    <a:gd name="connsiteX96" fmla="*/ 803065 w 895121"/>
                    <a:gd name="connsiteY96" fmla="*/ 100535 h 404562"/>
                    <a:gd name="connsiteX97" fmla="*/ 798220 w 895121"/>
                    <a:gd name="connsiteY97" fmla="*/ 100535 h 404562"/>
                    <a:gd name="connsiteX98" fmla="*/ 656503 w 895121"/>
                    <a:gd name="connsiteY98" fmla="*/ 100535 h 404562"/>
                    <a:gd name="connsiteX99" fmla="*/ 649235 w 895121"/>
                    <a:gd name="connsiteY99" fmla="*/ 100535 h 404562"/>
                    <a:gd name="connsiteX100" fmla="*/ 637123 w 895121"/>
                    <a:gd name="connsiteY100" fmla="*/ 98112 h 404562"/>
                    <a:gd name="connsiteX101" fmla="*/ 629855 w 895121"/>
                    <a:gd name="connsiteY101" fmla="*/ 95690 h 404562"/>
                    <a:gd name="connsiteX102" fmla="*/ 622588 w 895121"/>
                    <a:gd name="connsiteY102" fmla="*/ 92056 h 404562"/>
                    <a:gd name="connsiteX103" fmla="*/ 614109 w 895121"/>
                    <a:gd name="connsiteY103" fmla="*/ 88422 h 404562"/>
                    <a:gd name="connsiteX104" fmla="*/ 606841 w 895121"/>
                    <a:gd name="connsiteY104" fmla="*/ 81155 h 404562"/>
                    <a:gd name="connsiteX105" fmla="*/ 599574 w 895121"/>
                    <a:gd name="connsiteY105" fmla="*/ 73887 h 404562"/>
                    <a:gd name="connsiteX106" fmla="*/ 593518 w 895121"/>
                    <a:gd name="connsiteY106" fmla="*/ 62986 h 404562"/>
                    <a:gd name="connsiteX107" fmla="*/ 591095 w 895121"/>
                    <a:gd name="connsiteY107" fmla="*/ 56930 h 404562"/>
                    <a:gd name="connsiteX108" fmla="*/ 588672 w 895121"/>
                    <a:gd name="connsiteY108" fmla="*/ 48451 h 404562"/>
                    <a:gd name="connsiteX109" fmla="*/ 587461 w 895121"/>
                    <a:gd name="connsiteY109" fmla="*/ 41183 h 404562"/>
                    <a:gd name="connsiteX110" fmla="*/ 587461 w 895121"/>
                    <a:gd name="connsiteY110" fmla="*/ 31493 h 404562"/>
                    <a:gd name="connsiteX111" fmla="*/ 587461 w 895121"/>
                    <a:gd name="connsiteY111" fmla="*/ 25437 h 404562"/>
                    <a:gd name="connsiteX112" fmla="*/ 589884 w 895121"/>
                    <a:gd name="connsiteY112" fmla="*/ 19380 h 404562"/>
                    <a:gd name="connsiteX113" fmla="*/ 592306 w 895121"/>
                    <a:gd name="connsiteY113" fmla="*/ 13324 h 404562"/>
                    <a:gd name="connsiteX114" fmla="*/ 595940 w 895121"/>
                    <a:gd name="connsiteY114" fmla="*/ 8479 h 404562"/>
                    <a:gd name="connsiteX115" fmla="*/ 600785 w 895121"/>
                    <a:gd name="connsiteY115" fmla="*/ 4845 h 404562"/>
                    <a:gd name="connsiteX116" fmla="*/ 606841 w 895121"/>
                    <a:gd name="connsiteY116" fmla="*/ 2423 h 40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895121" h="404562">
                      <a:moveTo>
                        <a:pt x="612898" y="0"/>
                      </a:moveTo>
                      <a:lnTo>
                        <a:pt x="618954" y="0"/>
                      </a:lnTo>
                      <a:lnTo>
                        <a:pt x="625010" y="0"/>
                      </a:lnTo>
                      <a:lnTo>
                        <a:pt x="631067" y="2423"/>
                      </a:lnTo>
                      <a:lnTo>
                        <a:pt x="637123" y="4845"/>
                      </a:lnTo>
                      <a:lnTo>
                        <a:pt x="641968" y="8479"/>
                      </a:lnTo>
                      <a:lnTo>
                        <a:pt x="645602" y="13324"/>
                      </a:lnTo>
                      <a:lnTo>
                        <a:pt x="648024" y="19380"/>
                      </a:lnTo>
                      <a:lnTo>
                        <a:pt x="650447" y="25437"/>
                      </a:lnTo>
                      <a:lnTo>
                        <a:pt x="650447" y="31493"/>
                      </a:lnTo>
                      <a:lnTo>
                        <a:pt x="651658" y="36338"/>
                      </a:lnTo>
                      <a:lnTo>
                        <a:pt x="655292" y="36338"/>
                      </a:lnTo>
                      <a:lnTo>
                        <a:pt x="795798" y="36338"/>
                      </a:lnTo>
                      <a:lnTo>
                        <a:pt x="804277" y="36338"/>
                      </a:lnTo>
                      <a:lnTo>
                        <a:pt x="811544" y="37549"/>
                      </a:lnTo>
                      <a:lnTo>
                        <a:pt x="821234" y="38761"/>
                      </a:lnTo>
                      <a:lnTo>
                        <a:pt x="832136" y="42394"/>
                      </a:lnTo>
                      <a:lnTo>
                        <a:pt x="844248" y="47239"/>
                      </a:lnTo>
                      <a:lnTo>
                        <a:pt x="855150" y="53296"/>
                      </a:lnTo>
                      <a:lnTo>
                        <a:pt x="867262" y="62986"/>
                      </a:lnTo>
                      <a:lnTo>
                        <a:pt x="872107" y="67831"/>
                      </a:lnTo>
                      <a:lnTo>
                        <a:pt x="876952" y="73887"/>
                      </a:lnTo>
                      <a:lnTo>
                        <a:pt x="881797" y="81155"/>
                      </a:lnTo>
                      <a:lnTo>
                        <a:pt x="886642" y="89634"/>
                      </a:lnTo>
                      <a:lnTo>
                        <a:pt x="890276" y="99324"/>
                      </a:lnTo>
                      <a:lnTo>
                        <a:pt x="892699" y="110225"/>
                      </a:lnTo>
                      <a:lnTo>
                        <a:pt x="895121" y="122338"/>
                      </a:lnTo>
                      <a:lnTo>
                        <a:pt x="895121" y="136873"/>
                      </a:lnTo>
                      <a:lnTo>
                        <a:pt x="895121" y="151408"/>
                      </a:lnTo>
                      <a:lnTo>
                        <a:pt x="892699" y="164732"/>
                      </a:lnTo>
                      <a:lnTo>
                        <a:pt x="889065" y="176844"/>
                      </a:lnTo>
                      <a:lnTo>
                        <a:pt x="884220" y="187746"/>
                      </a:lnTo>
                      <a:lnTo>
                        <a:pt x="878164" y="197436"/>
                      </a:lnTo>
                      <a:lnTo>
                        <a:pt x="872107" y="205915"/>
                      </a:lnTo>
                      <a:lnTo>
                        <a:pt x="863628" y="213182"/>
                      </a:lnTo>
                      <a:lnTo>
                        <a:pt x="856361" y="220450"/>
                      </a:lnTo>
                      <a:lnTo>
                        <a:pt x="847882" y="226506"/>
                      </a:lnTo>
                      <a:lnTo>
                        <a:pt x="839403" y="231351"/>
                      </a:lnTo>
                      <a:lnTo>
                        <a:pt x="829713" y="234985"/>
                      </a:lnTo>
                      <a:lnTo>
                        <a:pt x="821234" y="238619"/>
                      </a:lnTo>
                      <a:lnTo>
                        <a:pt x="804277" y="243464"/>
                      </a:lnTo>
                      <a:lnTo>
                        <a:pt x="788530" y="245886"/>
                      </a:lnTo>
                      <a:lnTo>
                        <a:pt x="302815" y="245886"/>
                      </a:lnTo>
                      <a:lnTo>
                        <a:pt x="302815" y="274957"/>
                      </a:lnTo>
                      <a:lnTo>
                        <a:pt x="301604" y="373069"/>
                      </a:lnTo>
                      <a:lnTo>
                        <a:pt x="301604" y="379126"/>
                      </a:lnTo>
                      <a:lnTo>
                        <a:pt x="299181" y="385182"/>
                      </a:lnTo>
                      <a:lnTo>
                        <a:pt x="296759" y="391238"/>
                      </a:lnTo>
                      <a:lnTo>
                        <a:pt x="291914" y="396083"/>
                      </a:lnTo>
                      <a:lnTo>
                        <a:pt x="288280" y="399717"/>
                      </a:lnTo>
                      <a:lnTo>
                        <a:pt x="282224" y="402140"/>
                      </a:lnTo>
                      <a:lnTo>
                        <a:pt x="276167" y="404562"/>
                      </a:lnTo>
                      <a:lnTo>
                        <a:pt x="270111" y="404562"/>
                      </a:lnTo>
                      <a:lnTo>
                        <a:pt x="262844" y="404562"/>
                      </a:lnTo>
                      <a:lnTo>
                        <a:pt x="257998" y="402140"/>
                      </a:lnTo>
                      <a:lnTo>
                        <a:pt x="251942" y="398506"/>
                      </a:lnTo>
                      <a:lnTo>
                        <a:pt x="247097" y="394872"/>
                      </a:lnTo>
                      <a:lnTo>
                        <a:pt x="243463" y="390027"/>
                      </a:lnTo>
                      <a:lnTo>
                        <a:pt x="241041" y="385182"/>
                      </a:lnTo>
                      <a:lnTo>
                        <a:pt x="238618" y="379126"/>
                      </a:lnTo>
                      <a:lnTo>
                        <a:pt x="238618" y="373069"/>
                      </a:lnTo>
                      <a:lnTo>
                        <a:pt x="238618" y="272535"/>
                      </a:lnTo>
                      <a:lnTo>
                        <a:pt x="238618" y="245886"/>
                      </a:lnTo>
                      <a:lnTo>
                        <a:pt x="31493" y="245886"/>
                      </a:lnTo>
                      <a:lnTo>
                        <a:pt x="25437" y="244675"/>
                      </a:lnTo>
                      <a:lnTo>
                        <a:pt x="19380" y="243464"/>
                      </a:lnTo>
                      <a:lnTo>
                        <a:pt x="13324" y="239830"/>
                      </a:lnTo>
                      <a:lnTo>
                        <a:pt x="8479" y="236196"/>
                      </a:lnTo>
                      <a:lnTo>
                        <a:pt x="4845" y="231351"/>
                      </a:lnTo>
                      <a:lnTo>
                        <a:pt x="2423" y="226506"/>
                      </a:lnTo>
                      <a:lnTo>
                        <a:pt x="0" y="220450"/>
                      </a:lnTo>
                      <a:lnTo>
                        <a:pt x="0" y="213182"/>
                      </a:lnTo>
                      <a:lnTo>
                        <a:pt x="0" y="207126"/>
                      </a:lnTo>
                      <a:lnTo>
                        <a:pt x="2423" y="201070"/>
                      </a:lnTo>
                      <a:lnTo>
                        <a:pt x="4845" y="196225"/>
                      </a:lnTo>
                      <a:lnTo>
                        <a:pt x="8479" y="191379"/>
                      </a:lnTo>
                      <a:lnTo>
                        <a:pt x="13324" y="187746"/>
                      </a:lnTo>
                      <a:lnTo>
                        <a:pt x="19380" y="184112"/>
                      </a:lnTo>
                      <a:lnTo>
                        <a:pt x="25437" y="182901"/>
                      </a:lnTo>
                      <a:lnTo>
                        <a:pt x="31493" y="181689"/>
                      </a:lnTo>
                      <a:lnTo>
                        <a:pt x="787319" y="181689"/>
                      </a:lnTo>
                      <a:lnTo>
                        <a:pt x="797009" y="179267"/>
                      </a:lnTo>
                      <a:lnTo>
                        <a:pt x="805488" y="176844"/>
                      </a:lnTo>
                      <a:lnTo>
                        <a:pt x="812756" y="173211"/>
                      </a:lnTo>
                      <a:lnTo>
                        <a:pt x="820023" y="167154"/>
                      </a:lnTo>
                      <a:lnTo>
                        <a:pt x="826079" y="159887"/>
                      </a:lnTo>
                      <a:lnTo>
                        <a:pt x="828502" y="155042"/>
                      </a:lnTo>
                      <a:lnTo>
                        <a:pt x="830924" y="148985"/>
                      </a:lnTo>
                      <a:lnTo>
                        <a:pt x="832136" y="142929"/>
                      </a:lnTo>
                      <a:lnTo>
                        <a:pt x="832136" y="136873"/>
                      </a:lnTo>
                      <a:lnTo>
                        <a:pt x="832136" y="127183"/>
                      </a:lnTo>
                      <a:lnTo>
                        <a:pt x="829713" y="119915"/>
                      </a:lnTo>
                      <a:lnTo>
                        <a:pt x="827291" y="113859"/>
                      </a:lnTo>
                      <a:lnTo>
                        <a:pt x="823657" y="109014"/>
                      </a:lnTo>
                      <a:lnTo>
                        <a:pt x="816389" y="104169"/>
                      </a:lnTo>
                      <a:lnTo>
                        <a:pt x="809122" y="101746"/>
                      </a:lnTo>
                      <a:lnTo>
                        <a:pt x="803065" y="100535"/>
                      </a:lnTo>
                      <a:lnTo>
                        <a:pt x="798220" y="100535"/>
                      </a:lnTo>
                      <a:lnTo>
                        <a:pt x="656503" y="100535"/>
                      </a:lnTo>
                      <a:lnTo>
                        <a:pt x="649235" y="100535"/>
                      </a:lnTo>
                      <a:lnTo>
                        <a:pt x="637123" y="98112"/>
                      </a:lnTo>
                      <a:lnTo>
                        <a:pt x="629855" y="95690"/>
                      </a:lnTo>
                      <a:lnTo>
                        <a:pt x="622588" y="92056"/>
                      </a:lnTo>
                      <a:lnTo>
                        <a:pt x="614109" y="88422"/>
                      </a:lnTo>
                      <a:lnTo>
                        <a:pt x="606841" y="81155"/>
                      </a:lnTo>
                      <a:lnTo>
                        <a:pt x="599574" y="73887"/>
                      </a:lnTo>
                      <a:lnTo>
                        <a:pt x="593518" y="62986"/>
                      </a:lnTo>
                      <a:lnTo>
                        <a:pt x="591095" y="56930"/>
                      </a:lnTo>
                      <a:lnTo>
                        <a:pt x="588672" y="48451"/>
                      </a:lnTo>
                      <a:lnTo>
                        <a:pt x="587461" y="41183"/>
                      </a:lnTo>
                      <a:lnTo>
                        <a:pt x="587461" y="31493"/>
                      </a:lnTo>
                      <a:lnTo>
                        <a:pt x="587461" y="25437"/>
                      </a:lnTo>
                      <a:lnTo>
                        <a:pt x="589884" y="19380"/>
                      </a:lnTo>
                      <a:lnTo>
                        <a:pt x="592306" y="13324"/>
                      </a:lnTo>
                      <a:lnTo>
                        <a:pt x="595940" y="8479"/>
                      </a:lnTo>
                      <a:lnTo>
                        <a:pt x="600785" y="4845"/>
                      </a:lnTo>
                      <a:lnTo>
                        <a:pt x="606841" y="2423"/>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4" name="Freeform 15"/>
                <p:cNvSpPr>
                  <a:spLocks noEditPoints="1"/>
                </p:cNvSpPr>
                <p:nvPr/>
              </p:nvSpPr>
              <p:spPr bwMode="auto">
                <a:xfrm>
                  <a:off x="5534178" y="4652548"/>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5" name="Freeform 16"/>
                <p:cNvSpPr>
                  <a:spLocks noEditPoints="1"/>
                </p:cNvSpPr>
                <p:nvPr/>
              </p:nvSpPr>
              <p:spPr bwMode="auto">
                <a:xfrm>
                  <a:off x="3711148" y="4151086"/>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6" name="Freeform 17"/>
                <p:cNvSpPr>
                  <a:spLocks noEditPoints="1"/>
                </p:cNvSpPr>
                <p:nvPr/>
              </p:nvSpPr>
              <p:spPr bwMode="auto">
                <a:xfrm>
                  <a:off x="4269540" y="3368612"/>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7" name="Freeform 19"/>
                <p:cNvSpPr>
                  <a:spLocks noEditPoints="1"/>
                </p:cNvSpPr>
                <p:nvPr/>
              </p:nvSpPr>
              <p:spPr bwMode="auto">
                <a:xfrm>
                  <a:off x="3732951" y="4756717"/>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8" name="Freeform 20"/>
                <p:cNvSpPr>
                  <a:spLocks noEditPoints="1"/>
                </p:cNvSpPr>
                <p:nvPr/>
              </p:nvSpPr>
              <p:spPr bwMode="auto">
                <a:xfrm>
                  <a:off x="5891500" y="4002101"/>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179" name="Group 178"/>
            <p:cNvGrpSpPr/>
            <p:nvPr/>
          </p:nvGrpSpPr>
          <p:grpSpPr>
            <a:xfrm>
              <a:off x="8264615" y="2825053"/>
              <a:ext cx="1326042" cy="1326043"/>
              <a:chOff x="4054565" y="3768732"/>
              <a:chExt cx="1326042" cy="1326043"/>
            </a:xfrm>
          </p:grpSpPr>
          <p:sp>
            <p:nvSpPr>
              <p:cNvPr id="180" name="Freeform 6"/>
              <p:cNvSpPr>
                <a:spLocks noEditPoints="1"/>
              </p:cNvSpPr>
              <p:nvPr/>
            </p:nvSpPr>
            <p:spPr bwMode="auto">
              <a:xfrm>
                <a:off x="4399144" y="4095368"/>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1" name="Freeform 7"/>
              <p:cNvSpPr>
                <a:spLocks noEditPoints="1"/>
              </p:cNvSpPr>
              <p:nvPr/>
            </p:nvSpPr>
            <p:spPr bwMode="auto">
              <a:xfrm>
                <a:off x="4643820" y="4164411"/>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2" name="Freeform 8"/>
              <p:cNvSpPr>
                <a:spLocks noEditPoints="1"/>
              </p:cNvSpPr>
              <p:nvPr/>
            </p:nvSpPr>
            <p:spPr bwMode="auto">
              <a:xfrm>
                <a:off x="4887283" y="4020270"/>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3" name="Freeform: Shape 212"/>
              <p:cNvSpPr>
                <a:spLocks/>
              </p:cNvSpPr>
              <p:nvPr/>
            </p:nvSpPr>
            <p:spPr bwMode="auto">
              <a:xfrm>
                <a:off x="4269540" y="4123227"/>
                <a:ext cx="852727" cy="604419"/>
              </a:xfrm>
              <a:custGeom>
                <a:avLst/>
                <a:gdLst>
                  <a:gd name="connsiteX0" fmla="*/ 673461 w 852727"/>
                  <a:gd name="connsiteY0" fmla="*/ 213182 h 604419"/>
                  <a:gd name="connsiteX1" fmla="*/ 743714 w 852727"/>
                  <a:gd name="connsiteY1" fmla="*/ 213182 h 604419"/>
                  <a:gd name="connsiteX2" fmla="*/ 753404 w 852727"/>
                  <a:gd name="connsiteY2" fmla="*/ 214394 h 604419"/>
                  <a:gd name="connsiteX3" fmla="*/ 761883 w 852727"/>
                  <a:gd name="connsiteY3" fmla="*/ 216816 h 604419"/>
                  <a:gd name="connsiteX4" fmla="*/ 769150 w 852727"/>
                  <a:gd name="connsiteY4" fmla="*/ 220450 h 604419"/>
                  <a:gd name="connsiteX5" fmla="*/ 776418 w 852727"/>
                  <a:gd name="connsiteY5" fmla="*/ 226506 h 604419"/>
                  <a:gd name="connsiteX6" fmla="*/ 781263 w 852727"/>
                  <a:gd name="connsiteY6" fmla="*/ 233774 h 604419"/>
                  <a:gd name="connsiteX7" fmla="*/ 786108 w 852727"/>
                  <a:gd name="connsiteY7" fmla="*/ 241041 h 604419"/>
                  <a:gd name="connsiteX8" fmla="*/ 788530 w 852727"/>
                  <a:gd name="connsiteY8" fmla="*/ 249520 h 604419"/>
                  <a:gd name="connsiteX9" fmla="*/ 789742 w 852727"/>
                  <a:gd name="connsiteY9" fmla="*/ 259210 h 604419"/>
                  <a:gd name="connsiteX10" fmla="*/ 789742 w 852727"/>
                  <a:gd name="connsiteY10" fmla="*/ 540222 h 604419"/>
                  <a:gd name="connsiteX11" fmla="*/ 821234 w 852727"/>
                  <a:gd name="connsiteY11" fmla="*/ 540222 h 604419"/>
                  <a:gd name="connsiteX12" fmla="*/ 827291 w 852727"/>
                  <a:gd name="connsiteY12" fmla="*/ 541434 h 604419"/>
                  <a:gd name="connsiteX13" fmla="*/ 833347 w 852727"/>
                  <a:gd name="connsiteY13" fmla="*/ 542645 h 604419"/>
                  <a:gd name="connsiteX14" fmla="*/ 839403 w 852727"/>
                  <a:gd name="connsiteY14" fmla="*/ 546279 h 604419"/>
                  <a:gd name="connsiteX15" fmla="*/ 844248 w 852727"/>
                  <a:gd name="connsiteY15" fmla="*/ 549913 h 604419"/>
                  <a:gd name="connsiteX16" fmla="*/ 847882 w 852727"/>
                  <a:gd name="connsiteY16" fmla="*/ 554758 h 604419"/>
                  <a:gd name="connsiteX17" fmla="*/ 850305 w 852727"/>
                  <a:gd name="connsiteY17" fmla="*/ 559603 h 604419"/>
                  <a:gd name="connsiteX18" fmla="*/ 852727 w 852727"/>
                  <a:gd name="connsiteY18" fmla="*/ 565659 h 604419"/>
                  <a:gd name="connsiteX19" fmla="*/ 852727 w 852727"/>
                  <a:gd name="connsiteY19" fmla="*/ 572926 h 604419"/>
                  <a:gd name="connsiteX20" fmla="*/ 852727 w 852727"/>
                  <a:gd name="connsiteY20" fmla="*/ 578983 h 604419"/>
                  <a:gd name="connsiteX21" fmla="*/ 850305 w 852727"/>
                  <a:gd name="connsiteY21" fmla="*/ 585039 h 604419"/>
                  <a:gd name="connsiteX22" fmla="*/ 847882 w 852727"/>
                  <a:gd name="connsiteY22" fmla="*/ 589884 h 604419"/>
                  <a:gd name="connsiteX23" fmla="*/ 844248 w 852727"/>
                  <a:gd name="connsiteY23" fmla="*/ 594729 h 604419"/>
                  <a:gd name="connsiteX24" fmla="*/ 839403 w 852727"/>
                  <a:gd name="connsiteY24" fmla="*/ 598363 h 604419"/>
                  <a:gd name="connsiteX25" fmla="*/ 833347 w 852727"/>
                  <a:gd name="connsiteY25" fmla="*/ 601997 h 604419"/>
                  <a:gd name="connsiteX26" fmla="*/ 827291 w 852727"/>
                  <a:gd name="connsiteY26" fmla="*/ 603208 h 604419"/>
                  <a:gd name="connsiteX27" fmla="*/ 821234 w 852727"/>
                  <a:gd name="connsiteY27" fmla="*/ 604419 h 604419"/>
                  <a:gd name="connsiteX28" fmla="*/ 758249 w 852727"/>
                  <a:gd name="connsiteY28" fmla="*/ 604419 h 604419"/>
                  <a:gd name="connsiteX29" fmla="*/ 750981 w 852727"/>
                  <a:gd name="connsiteY29" fmla="*/ 603208 h 604419"/>
                  <a:gd name="connsiteX30" fmla="*/ 744925 w 852727"/>
                  <a:gd name="connsiteY30" fmla="*/ 601997 h 604419"/>
                  <a:gd name="connsiteX31" fmla="*/ 740080 w 852727"/>
                  <a:gd name="connsiteY31" fmla="*/ 598363 h 604419"/>
                  <a:gd name="connsiteX32" fmla="*/ 735235 w 852727"/>
                  <a:gd name="connsiteY32" fmla="*/ 594729 h 604419"/>
                  <a:gd name="connsiteX33" fmla="*/ 731601 w 852727"/>
                  <a:gd name="connsiteY33" fmla="*/ 589884 h 604419"/>
                  <a:gd name="connsiteX34" fmla="*/ 727967 w 852727"/>
                  <a:gd name="connsiteY34" fmla="*/ 585039 h 604419"/>
                  <a:gd name="connsiteX35" fmla="*/ 726756 w 852727"/>
                  <a:gd name="connsiteY35" fmla="*/ 578983 h 604419"/>
                  <a:gd name="connsiteX36" fmla="*/ 725545 w 852727"/>
                  <a:gd name="connsiteY36" fmla="*/ 572926 h 604419"/>
                  <a:gd name="connsiteX37" fmla="*/ 725545 w 852727"/>
                  <a:gd name="connsiteY37" fmla="*/ 277379 h 604419"/>
                  <a:gd name="connsiteX38" fmla="*/ 691629 w 852727"/>
                  <a:gd name="connsiteY38" fmla="*/ 277379 h 604419"/>
                  <a:gd name="connsiteX39" fmla="*/ 691629 w 852727"/>
                  <a:gd name="connsiteY39" fmla="*/ 572926 h 604419"/>
                  <a:gd name="connsiteX40" fmla="*/ 690418 w 852727"/>
                  <a:gd name="connsiteY40" fmla="*/ 578983 h 604419"/>
                  <a:gd name="connsiteX41" fmla="*/ 689207 w 852727"/>
                  <a:gd name="connsiteY41" fmla="*/ 585039 h 604419"/>
                  <a:gd name="connsiteX42" fmla="*/ 685573 w 852727"/>
                  <a:gd name="connsiteY42" fmla="*/ 589884 h 604419"/>
                  <a:gd name="connsiteX43" fmla="*/ 681939 w 852727"/>
                  <a:gd name="connsiteY43" fmla="*/ 594729 h 604419"/>
                  <a:gd name="connsiteX44" fmla="*/ 677094 w 852727"/>
                  <a:gd name="connsiteY44" fmla="*/ 598363 h 604419"/>
                  <a:gd name="connsiteX45" fmla="*/ 672249 w 852727"/>
                  <a:gd name="connsiteY45" fmla="*/ 601997 h 604419"/>
                  <a:gd name="connsiteX46" fmla="*/ 666193 w 852727"/>
                  <a:gd name="connsiteY46" fmla="*/ 603208 h 604419"/>
                  <a:gd name="connsiteX47" fmla="*/ 658925 w 852727"/>
                  <a:gd name="connsiteY47" fmla="*/ 604419 h 604419"/>
                  <a:gd name="connsiteX48" fmla="*/ 513574 w 852727"/>
                  <a:gd name="connsiteY48" fmla="*/ 604419 h 604419"/>
                  <a:gd name="connsiteX49" fmla="*/ 507518 w 852727"/>
                  <a:gd name="connsiteY49" fmla="*/ 603208 h 604419"/>
                  <a:gd name="connsiteX50" fmla="*/ 501461 w 852727"/>
                  <a:gd name="connsiteY50" fmla="*/ 601997 h 604419"/>
                  <a:gd name="connsiteX51" fmla="*/ 495405 w 852727"/>
                  <a:gd name="connsiteY51" fmla="*/ 598363 h 604419"/>
                  <a:gd name="connsiteX52" fmla="*/ 490560 w 852727"/>
                  <a:gd name="connsiteY52" fmla="*/ 594729 h 604419"/>
                  <a:gd name="connsiteX53" fmla="*/ 486926 w 852727"/>
                  <a:gd name="connsiteY53" fmla="*/ 589884 h 604419"/>
                  <a:gd name="connsiteX54" fmla="*/ 484503 w 852727"/>
                  <a:gd name="connsiteY54" fmla="*/ 585039 h 604419"/>
                  <a:gd name="connsiteX55" fmla="*/ 482081 w 852727"/>
                  <a:gd name="connsiteY55" fmla="*/ 578983 h 604419"/>
                  <a:gd name="connsiteX56" fmla="*/ 482081 w 852727"/>
                  <a:gd name="connsiteY56" fmla="*/ 572926 h 604419"/>
                  <a:gd name="connsiteX57" fmla="*/ 482081 w 852727"/>
                  <a:gd name="connsiteY57" fmla="*/ 323407 h 604419"/>
                  <a:gd name="connsiteX58" fmla="*/ 446954 w 852727"/>
                  <a:gd name="connsiteY58" fmla="*/ 323407 h 604419"/>
                  <a:gd name="connsiteX59" fmla="*/ 446954 w 852727"/>
                  <a:gd name="connsiteY59" fmla="*/ 572926 h 604419"/>
                  <a:gd name="connsiteX60" fmla="*/ 445743 w 852727"/>
                  <a:gd name="connsiteY60" fmla="*/ 578983 h 604419"/>
                  <a:gd name="connsiteX61" fmla="*/ 444532 w 852727"/>
                  <a:gd name="connsiteY61" fmla="*/ 585039 h 604419"/>
                  <a:gd name="connsiteX62" fmla="*/ 442109 w 852727"/>
                  <a:gd name="connsiteY62" fmla="*/ 589884 h 604419"/>
                  <a:gd name="connsiteX63" fmla="*/ 437264 w 852727"/>
                  <a:gd name="connsiteY63" fmla="*/ 594729 h 604419"/>
                  <a:gd name="connsiteX64" fmla="*/ 432419 w 852727"/>
                  <a:gd name="connsiteY64" fmla="*/ 598363 h 604419"/>
                  <a:gd name="connsiteX65" fmla="*/ 427574 w 852727"/>
                  <a:gd name="connsiteY65" fmla="*/ 601997 h 604419"/>
                  <a:gd name="connsiteX66" fmla="*/ 421518 w 852727"/>
                  <a:gd name="connsiteY66" fmla="*/ 603208 h 604419"/>
                  <a:gd name="connsiteX67" fmla="*/ 415461 w 852727"/>
                  <a:gd name="connsiteY67" fmla="*/ 604419 h 604419"/>
                  <a:gd name="connsiteX68" fmla="*/ 268899 w 852727"/>
                  <a:gd name="connsiteY68" fmla="*/ 604419 h 604419"/>
                  <a:gd name="connsiteX69" fmla="*/ 262842 w 852727"/>
                  <a:gd name="connsiteY69" fmla="*/ 603208 h 604419"/>
                  <a:gd name="connsiteX70" fmla="*/ 256786 w 852727"/>
                  <a:gd name="connsiteY70" fmla="*/ 601997 h 604419"/>
                  <a:gd name="connsiteX71" fmla="*/ 250730 w 852727"/>
                  <a:gd name="connsiteY71" fmla="*/ 598363 h 604419"/>
                  <a:gd name="connsiteX72" fmla="*/ 247096 w 852727"/>
                  <a:gd name="connsiteY72" fmla="*/ 594729 h 604419"/>
                  <a:gd name="connsiteX73" fmla="*/ 242251 w 852727"/>
                  <a:gd name="connsiteY73" fmla="*/ 589884 h 604419"/>
                  <a:gd name="connsiteX74" fmla="*/ 239828 w 852727"/>
                  <a:gd name="connsiteY74" fmla="*/ 585039 h 604419"/>
                  <a:gd name="connsiteX75" fmla="*/ 237406 w 852727"/>
                  <a:gd name="connsiteY75" fmla="*/ 578983 h 604419"/>
                  <a:gd name="connsiteX76" fmla="*/ 237406 w 852727"/>
                  <a:gd name="connsiteY76" fmla="*/ 572926 h 604419"/>
                  <a:gd name="connsiteX77" fmla="*/ 237406 w 852727"/>
                  <a:gd name="connsiteY77" fmla="*/ 408195 h 604419"/>
                  <a:gd name="connsiteX78" fmla="*/ 202279 w 852727"/>
                  <a:gd name="connsiteY78" fmla="*/ 408195 h 604419"/>
                  <a:gd name="connsiteX79" fmla="*/ 202279 w 852727"/>
                  <a:gd name="connsiteY79" fmla="*/ 572926 h 604419"/>
                  <a:gd name="connsiteX80" fmla="*/ 202279 w 852727"/>
                  <a:gd name="connsiteY80" fmla="*/ 578983 h 604419"/>
                  <a:gd name="connsiteX81" fmla="*/ 199857 w 852727"/>
                  <a:gd name="connsiteY81" fmla="*/ 585039 h 604419"/>
                  <a:gd name="connsiteX82" fmla="*/ 197434 w 852727"/>
                  <a:gd name="connsiteY82" fmla="*/ 589884 h 604419"/>
                  <a:gd name="connsiteX83" fmla="*/ 193800 w 852727"/>
                  <a:gd name="connsiteY83" fmla="*/ 594729 h 604419"/>
                  <a:gd name="connsiteX84" fmla="*/ 188955 w 852727"/>
                  <a:gd name="connsiteY84" fmla="*/ 598363 h 604419"/>
                  <a:gd name="connsiteX85" fmla="*/ 182899 w 852727"/>
                  <a:gd name="connsiteY85" fmla="*/ 601997 h 604419"/>
                  <a:gd name="connsiteX86" fmla="*/ 176843 w 852727"/>
                  <a:gd name="connsiteY86" fmla="*/ 603208 h 604419"/>
                  <a:gd name="connsiteX87" fmla="*/ 170786 w 852727"/>
                  <a:gd name="connsiteY87" fmla="*/ 604419 h 604419"/>
                  <a:gd name="connsiteX88" fmla="*/ 46027 w 852727"/>
                  <a:gd name="connsiteY88" fmla="*/ 604419 h 604419"/>
                  <a:gd name="connsiteX89" fmla="*/ 39970 w 852727"/>
                  <a:gd name="connsiteY89" fmla="*/ 603208 h 604419"/>
                  <a:gd name="connsiteX90" fmla="*/ 33914 w 852727"/>
                  <a:gd name="connsiteY90" fmla="*/ 601997 h 604419"/>
                  <a:gd name="connsiteX91" fmla="*/ 29069 w 852727"/>
                  <a:gd name="connsiteY91" fmla="*/ 598363 h 604419"/>
                  <a:gd name="connsiteX92" fmla="*/ 24224 w 852727"/>
                  <a:gd name="connsiteY92" fmla="*/ 594729 h 604419"/>
                  <a:gd name="connsiteX93" fmla="*/ 20590 w 852727"/>
                  <a:gd name="connsiteY93" fmla="*/ 589884 h 604419"/>
                  <a:gd name="connsiteX94" fmla="*/ 16956 w 852727"/>
                  <a:gd name="connsiteY94" fmla="*/ 585039 h 604419"/>
                  <a:gd name="connsiteX95" fmla="*/ 15745 w 852727"/>
                  <a:gd name="connsiteY95" fmla="*/ 578983 h 604419"/>
                  <a:gd name="connsiteX96" fmla="*/ 14534 w 852727"/>
                  <a:gd name="connsiteY96" fmla="*/ 572926 h 604419"/>
                  <a:gd name="connsiteX97" fmla="*/ 15745 w 852727"/>
                  <a:gd name="connsiteY97" fmla="*/ 565659 h 604419"/>
                  <a:gd name="connsiteX98" fmla="*/ 16956 w 852727"/>
                  <a:gd name="connsiteY98" fmla="*/ 559603 h 604419"/>
                  <a:gd name="connsiteX99" fmla="*/ 20590 w 852727"/>
                  <a:gd name="connsiteY99" fmla="*/ 554758 h 604419"/>
                  <a:gd name="connsiteX100" fmla="*/ 24224 w 852727"/>
                  <a:gd name="connsiteY100" fmla="*/ 549913 h 604419"/>
                  <a:gd name="connsiteX101" fmla="*/ 29069 w 852727"/>
                  <a:gd name="connsiteY101" fmla="*/ 546279 h 604419"/>
                  <a:gd name="connsiteX102" fmla="*/ 33914 w 852727"/>
                  <a:gd name="connsiteY102" fmla="*/ 542645 h 604419"/>
                  <a:gd name="connsiteX103" fmla="*/ 39970 w 852727"/>
                  <a:gd name="connsiteY103" fmla="*/ 541434 h 604419"/>
                  <a:gd name="connsiteX104" fmla="*/ 46027 w 852727"/>
                  <a:gd name="connsiteY104" fmla="*/ 540222 h 604419"/>
                  <a:gd name="connsiteX105" fmla="*/ 139294 w 852727"/>
                  <a:gd name="connsiteY105" fmla="*/ 540222 h 604419"/>
                  <a:gd name="connsiteX106" fmla="*/ 139294 w 852727"/>
                  <a:gd name="connsiteY106" fmla="*/ 390026 h 604419"/>
                  <a:gd name="connsiteX107" fmla="*/ 140505 w 852727"/>
                  <a:gd name="connsiteY107" fmla="*/ 381547 h 604419"/>
                  <a:gd name="connsiteX108" fmla="*/ 142927 w 852727"/>
                  <a:gd name="connsiteY108" fmla="*/ 373069 h 604419"/>
                  <a:gd name="connsiteX109" fmla="*/ 146561 w 852727"/>
                  <a:gd name="connsiteY109" fmla="*/ 364590 h 604419"/>
                  <a:gd name="connsiteX110" fmla="*/ 152618 w 852727"/>
                  <a:gd name="connsiteY110" fmla="*/ 358533 h 604419"/>
                  <a:gd name="connsiteX111" fmla="*/ 158674 w 852727"/>
                  <a:gd name="connsiteY111" fmla="*/ 352477 h 604419"/>
                  <a:gd name="connsiteX112" fmla="*/ 167153 w 852727"/>
                  <a:gd name="connsiteY112" fmla="*/ 348843 h 604419"/>
                  <a:gd name="connsiteX113" fmla="*/ 175632 w 852727"/>
                  <a:gd name="connsiteY113" fmla="*/ 345210 h 604419"/>
                  <a:gd name="connsiteX114" fmla="*/ 184110 w 852727"/>
                  <a:gd name="connsiteY114" fmla="*/ 345210 h 604419"/>
                  <a:gd name="connsiteX115" fmla="*/ 255575 w 852727"/>
                  <a:gd name="connsiteY115" fmla="*/ 345210 h 604419"/>
                  <a:gd name="connsiteX116" fmla="*/ 264054 w 852727"/>
                  <a:gd name="connsiteY116" fmla="*/ 345210 h 604419"/>
                  <a:gd name="connsiteX117" fmla="*/ 272532 w 852727"/>
                  <a:gd name="connsiteY117" fmla="*/ 348843 h 604419"/>
                  <a:gd name="connsiteX118" fmla="*/ 281011 w 852727"/>
                  <a:gd name="connsiteY118" fmla="*/ 352477 h 604419"/>
                  <a:gd name="connsiteX119" fmla="*/ 287068 w 852727"/>
                  <a:gd name="connsiteY119" fmla="*/ 358533 h 604419"/>
                  <a:gd name="connsiteX120" fmla="*/ 293124 w 852727"/>
                  <a:gd name="connsiteY120" fmla="*/ 364590 h 604419"/>
                  <a:gd name="connsiteX121" fmla="*/ 296758 w 852727"/>
                  <a:gd name="connsiteY121" fmla="*/ 373069 h 604419"/>
                  <a:gd name="connsiteX122" fmla="*/ 300391 w 852727"/>
                  <a:gd name="connsiteY122" fmla="*/ 381547 h 604419"/>
                  <a:gd name="connsiteX123" fmla="*/ 300391 w 852727"/>
                  <a:gd name="connsiteY123" fmla="*/ 390026 h 604419"/>
                  <a:gd name="connsiteX124" fmla="*/ 300391 w 852727"/>
                  <a:gd name="connsiteY124" fmla="*/ 540222 h 604419"/>
                  <a:gd name="connsiteX125" fmla="*/ 382757 w 852727"/>
                  <a:gd name="connsiteY125" fmla="*/ 540222 h 604419"/>
                  <a:gd name="connsiteX126" fmla="*/ 382757 w 852727"/>
                  <a:gd name="connsiteY126" fmla="*/ 305238 h 604419"/>
                  <a:gd name="connsiteX127" fmla="*/ 383969 w 852727"/>
                  <a:gd name="connsiteY127" fmla="*/ 295548 h 604419"/>
                  <a:gd name="connsiteX128" fmla="*/ 386391 w 852727"/>
                  <a:gd name="connsiteY128" fmla="*/ 287069 h 604419"/>
                  <a:gd name="connsiteX129" fmla="*/ 391236 w 852727"/>
                  <a:gd name="connsiteY129" fmla="*/ 279802 h 604419"/>
                  <a:gd name="connsiteX130" fmla="*/ 397292 w 852727"/>
                  <a:gd name="connsiteY130" fmla="*/ 272534 h 604419"/>
                  <a:gd name="connsiteX131" fmla="*/ 403349 w 852727"/>
                  <a:gd name="connsiteY131" fmla="*/ 267689 h 604419"/>
                  <a:gd name="connsiteX132" fmla="*/ 410616 w 852727"/>
                  <a:gd name="connsiteY132" fmla="*/ 262844 h 604419"/>
                  <a:gd name="connsiteX133" fmla="*/ 419095 w 852727"/>
                  <a:gd name="connsiteY133" fmla="*/ 260421 h 604419"/>
                  <a:gd name="connsiteX134" fmla="*/ 428785 w 852727"/>
                  <a:gd name="connsiteY134" fmla="*/ 259210 h 604419"/>
                  <a:gd name="connsiteX135" fmla="*/ 499039 w 852727"/>
                  <a:gd name="connsiteY135" fmla="*/ 259210 h 604419"/>
                  <a:gd name="connsiteX136" fmla="*/ 508729 w 852727"/>
                  <a:gd name="connsiteY136" fmla="*/ 260421 h 604419"/>
                  <a:gd name="connsiteX137" fmla="*/ 517208 w 852727"/>
                  <a:gd name="connsiteY137" fmla="*/ 262844 h 604419"/>
                  <a:gd name="connsiteX138" fmla="*/ 524475 w 852727"/>
                  <a:gd name="connsiteY138" fmla="*/ 267689 h 604419"/>
                  <a:gd name="connsiteX139" fmla="*/ 531743 w 852727"/>
                  <a:gd name="connsiteY139" fmla="*/ 272534 h 604419"/>
                  <a:gd name="connsiteX140" fmla="*/ 537799 w 852727"/>
                  <a:gd name="connsiteY140" fmla="*/ 279802 h 604419"/>
                  <a:gd name="connsiteX141" fmla="*/ 541433 w 852727"/>
                  <a:gd name="connsiteY141" fmla="*/ 287069 h 604419"/>
                  <a:gd name="connsiteX142" fmla="*/ 543856 w 852727"/>
                  <a:gd name="connsiteY142" fmla="*/ 295548 h 604419"/>
                  <a:gd name="connsiteX143" fmla="*/ 545067 w 852727"/>
                  <a:gd name="connsiteY143" fmla="*/ 305238 h 604419"/>
                  <a:gd name="connsiteX144" fmla="*/ 545067 w 852727"/>
                  <a:gd name="connsiteY144" fmla="*/ 540222 h 604419"/>
                  <a:gd name="connsiteX145" fmla="*/ 627433 w 852727"/>
                  <a:gd name="connsiteY145" fmla="*/ 540222 h 604419"/>
                  <a:gd name="connsiteX146" fmla="*/ 627433 w 852727"/>
                  <a:gd name="connsiteY146" fmla="*/ 259210 h 604419"/>
                  <a:gd name="connsiteX147" fmla="*/ 628644 w 852727"/>
                  <a:gd name="connsiteY147" fmla="*/ 249520 h 604419"/>
                  <a:gd name="connsiteX148" fmla="*/ 631066 w 852727"/>
                  <a:gd name="connsiteY148" fmla="*/ 241041 h 604419"/>
                  <a:gd name="connsiteX149" fmla="*/ 635911 w 852727"/>
                  <a:gd name="connsiteY149" fmla="*/ 233774 h 604419"/>
                  <a:gd name="connsiteX150" fmla="*/ 640756 w 852727"/>
                  <a:gd name="connsiteY150" fmla="*/ 226506 h 604419"/>
                  <a:gd name="connsiteX151" fmla="*/ 648024 w 852727"/>
                  <a:gd name="connsiteY151" fmla="*/ 220450 h 604419"/>
                  <a:gd name="connsiteX152" fmla="*/ 655292 w 852727"/>
                  <a:gd name="connsiteY152" fmla="*/ 216816 h 604419"/>
                  <a:gd name="connsiteX153" fmla="*/ 663770 w 852727"/>
                  <a:gd name="connsiteY153" fmla="*/ 214394 h 604419"/>
                  <a:gd name="connsiteX154" fmla="*/ 174422 w 852727"/>
                  <a:gd name="connsiteY154" fmla="*/ 73887 h 604419"/>
                  <a:gd name="connsiteX155" fmla="*/ 180478 w 852727"/>
                  <a:gd name="connsiteY155" fmla="*/ 73887 h 604419"/>
                  <a:gd name="connsiteX156" fmla="*/ 186535 w 852727"/>
                  <a:gd name="connsiteY156" fmla="*/ 75099 h 604419"/>
                  <a:gd name="connsiteX157" fmla="*/ 192591 w 852727"/>
                  <a:gd name="connsiteY157" fmla="*/ 77521 h 604419"/>
                  <a:gd name="connsiteX158" fmla="*/ 197436 w 852727"/>
                  <a:gd name="connsiteY158" fmla="*/ 81155 h 604419"/>
                  <a:gd name="connsiteX159" fmla="*/ 202281 w 852727"/>
                  <a:gd name="connsiteY159" fmla="*/ 84789 h 604419"/>
                  <a:gd name="connsiteX160" fmla="*/ 205915 w 852727"/>
                  <a:gd name="connsiteY160" fmla="*/ 90845 h 604419"/>
                  <a:gd name="connsiteX161" fmla="*/ 208337 w 852727"/>
                  <a:gd name="connsiteY161" fmla="*/ 96901 h 604419"/>
                  <a:gd name="connsiteX162" fmla="*/ 208337 w 852727"/>
                  <a:gd name="connsiteY162" fmla="*/ 102958 h 604419"/>
                  <a:gd name="connsiteX163" fmla="*/ 208337 w 852727"/>
                  <a:gd name="connsiteY163" fmla="*/ 109014 h 604419"/>
                  <a:gd name="connsiteX164" fmla="*/ 207126 w 852727"/>
                  <a:gd name="connsiteY164" fmla="*/ 115070 h 604419"/>
                  <a:gd name="connsiteX165" fmla="*/ 204703 w 852727"/>
                  <a:gd name="connsiteY165" fmla="*/ 119915 h 604419"/>
                  <a:gd name="connsiteX166" fmla="*/ 202281 w 852727"/>
                  <a:gd name="connsiteY166" fmla="*/ 125972 h 604419"/>
                  <a:gd name="connsiteX167" fmla="*/ 197436 w 852727"/>
                  <a:gd name="connsiteY167" fmla="*/ 129605 h 604419"/>
                  <a:gd name="connsiteX168" fmla="*/ 52084 w 852727"/>
                  <a:gd name="connsiteY168" fmla="*/ 247098 h 604419"/>
                  <a:gd name="connsiteX169" fmla="*/ 47239 w 852727"/>
                  <a:gd name="connsiteY169" fmla="*/ 250731 h 604419"/>
                  <a:gd name="connsiteX170" fmla="*/ 42394 w 852727"/>
                  <a:gd name="connsiteY170" fmla="*/ 253154 h 604419"/>
                  <a:gd name="connsiteX171" fmla="*/ 37549 w 852727"/>
                  <a:gd name="connsiteY171" fmla="*/ 254365 h 604419"/>
                  <a:gd name="connsiteX172" fmla="*/ 31493 w 852727"/>
                  <a:gd name="connsiteY172" fmla="*/ 254365 h 604419"/>
                  <a:gd name="connsiteX173" fmla="*/ 25437 w 852727"/>
                  <a:gd name="connsiteY173" fmla="*/ 254365 h 604419"/>
                  <a:gd name="connsiteX174" fmla="*/ 18169 w 852727"/>
                  <a:gd name="connsiteY174" fmla="*/ 251943 h 604419"/>
                  <a:gd name="connsiteX175" fmla="*/ 12113 w 852727"/>
                  <a:gd name="connsiteY175" fmla="*/ 248309 h 604419"/>
                  <a:gd name="connsiteX176" fmla="*/ 7268 w 852727"/>
                  <a:gd name="connsiteY176" fmla="*/ 242253 h 604419"/>
                  <a:gd name="connsiteX177" fmla="*/ 3634 w 852727"/>
                  <a:gd name="connsiteY177" fmla="*/ 237408 h 604419"/>
                  <a:gd name="connsiteX178" fmla="*/ 1212 w 852727"/>
                  <a:gd name="connsiteY178" fmla="*/ 231351 h 604419"/>
                  <a:gd name="connsiteX179" fmla="*/ 0 w 852727"/>
                  <a:gd name="connsiteY179" fmla="*/ 225295 h 604419"/>
                  <a:gd name="connsiteX180" fmla="*/ 0 w 852727"/>
                  <a:gd name="connsiteY180" fmla="*/ 219239 h 604419"/>
                  <a:gd name="connsiteX181" fmla="*/ 1212 w 852727"/>
                  <a:gd name="connsiteY181" fmla="*/ 213182 h 604419"/>
                  <a:gd name="connsiteX182" fmla="*/ 3634 w 852727"/>
                  <a:gd name="connsiteY182" fmla="*/ 207126 h 604419"/>
                  <a:gd name="connsiteX183" fmla="*/ 7268 w 852727"/>
                  <a:gd name="connsiteY183" fmla="*/ 202281 h 604419"/>
                  <a:gd name="connsiteX184" fmla="*/ 12113 w 852727"/>
                  <a:gd name="connsiteY184" fmla="*/ 197436 h 604419"/>
                  <a:gd name="connsiteX185" fmla="*/ 157464 w 852727"/>
                  <a:gd name="connsiteY185" fmla="*/ 79944 h 604419"/>
                  <a:gd name="connsiteX186" fmla="*/ 162309 w 852727"/>
                  <a:gd name="connsiteY186" fmla="*/ 77521 h 604419"/>
                  <a:gd name="connsiteX187" fmla="*/ 168366 w 852727"/>
                  <a:gd name="connsiteY187" fmla="*/ 75099 h 604419"/>
                  <a:gd name="connsiteX188" fmla="*/ 274956 w 852727"/>
                  <a:gd name="connsiteY188" fmla="*/ 53296 h 604419"/>
                  <a:gd name="connsiteX189" fmla="*/ 281013 w 852727"/>
                  <a:gd name="connsiteY189" fmla="*/ 53296 h 604419"/>
                  <a:gd name="connsiteX190" fmla="*/ 288280 w 852727"/>
                  <a:gd name="connsiteY190" fmla="*/ 55718 h 604419"/>
                  <a:gd name="connsiteX191" fmla="*/ 415463 w 852727"/>
                  <a:gd name="connsiteY191" fmla="*/ 94479 h 604419"/>
                  <a:gd name="connsiteX192" fmla="*/ 420308 w 852727"/>
                  <a:gd name="connsiteY192" fmla="*/ 96902 h 604419"/>
                  <a:gd name="connsiteX193" fmla="*/ 426364 w 852727"/>
                  <a:gd name="connsiteY193" fmla="*/ 100535 h 604419"/>
                  <a:gd name="connsiteX194" fmla="*/ 429998 w 852727"/>
                  <a:gd name="connsiteY194" fmla="*/ 105380 h 604419"/>
                  <a:gd name="connsiteX195" fmla="*/ 433631 w 852727"/>
                  <a:gd name="connsiteY195" fmla="*/ 110225 h 604419"/>
                  <a:gd name="connsiteX196" fmla="*/ 436054 w 852727"/>
                  <a:gd name="connsiteY196" fmla="*/ 116282 h 604419"/>
                  <a:gd name="connsiteX197" fmla="*/ 437265 w 852727"/>
                  <a:gd name="connsiteY197" fmla="*/ 122338 h 604419"/>
                  <a:gd name="connsiteX198" fmla="*/ 437265 w 852727"/>
                  <a:gd name="connsiteY198" fmla="*/ 128394 h 604419"/>
                  <a:gd name="connsiteX199" fmla="*/ 436054 w 852727"/>
                  <a:gd name="connsiteY199" fmla="*/ 134451 h 604419"/>
                  <a:gd name="connsiteX200" fmla="*/ 433631 w 852727"/>
                  <a:gd name="connsiteY200" fmla="*/ 139296 h 604419"/>
                  <a:gd name="connsiteX201" fmla="*/ 431209 w 852727"/>
                  <a:gd name="connsiteY201" fmla="*/ 144141 h 604419"/>
                  <a:gd name="connsiteX202" fmla="*/ 427575 w 852727"/>
                  <a:gd name="connsiteY202" fmla="*/ 147774 h 604419"/>
                  <a:gd name="connsiteX203" fmla="*/ 423941 w 852727"/>
                  <a:gd name="connsiteY203" fmla="*/ 150197 h 604419"/>
                  <a:gd name="connsiteX204" fmla="*/ 420308 w 852727"/>
                  <a:gd name="connsiteY204" fmla="*/ 153831 h 604419"/>
                  <a:gd name="connsiteX205" fmla="*/ 415463 w 852727"/>
                  <a:gd name="connsiteY205" fmla="*/ 155042 h 604419"/>
                  <a:gd name="connsiteX206" fmla="*/ 410617 w 852727"/>
                  <a:gd name="connsiteY206" fmla="*/ 156253 h 604419"/>
                  <a:gd name="connsiteX207" fmla="*/ 405772 w 852727"/>
                  <a:gd name="connsiteY207" fmla="*/ 156253 h 604419"/>
                  <a:gd name="connsiteX208" fmla="*/ 400927 w 852727"/>
                  <a:gd name="connsiteY208" fmla="*/ 156253 h 604419"/>
                  <a:gd name="connsiteX209" fmla="*/ 396082 w 852727"/>
                  <a:gd name="connsiteY209" fmla="*/ 155042 h 604419"/>
                  <a:gd name="connsiteX210" fmla="*/ 268900 w 852727"/>
                  <a:gd name="connsiteY210" fmla="*/ 116282 h 604419"/>
                  <a:gd name="connsiteX211" fmla="*/ 262844 w 852727"/>
                  <a:gd name="connsiteY211" fmla="*/ 113859 h 604419"/>
                  <a:gd name="connsiteX212" fmla="*/ 257999 w 852727"/>
                  <a:gd name="connsiteY212" fmla="*/ 110225 h 604419"/>
                  <a:gd name="connsiteX213" fmla="*/ 253154 w 852727"/>
                  <a:gd name="connsiteY213" fmla="*/ 105380 h 604419"/>
                  <a:gd name="connsiteX214" fmla="*/ 250731 w 852727"/>
                  <a:gd name="connsiteY214" fmla="*/ 100535 h 604419"/>
                  <a:gd name="connsiteX215" fmla="*/ 248309 w 852727"/>
                  <a:gd name="connsiteY215" fmla="*/ 94479 h 604419"/>
                  <a:gd name="connsiteX216" fmla="*/ 247097 w 852727"/>
                  <a:gd name="connsiteY216" fmla="*/ 88423 h 604419"/>
                  <a:gd name="connsiteX217" fmla="*/ 247097 w 852727"/>
                  <a:gd name="connsiteY217" fmla="*/ 82366 h 604419"/>
                  <a:gd name="connsiteX218" fmla="*/ 248309 w 852727"/>
                  <a:gd name="connsiteY218" fmla="*/ 76310 h 604419"/>
                  <a:gd name="connsiteX219" fmla="*/ 250731 w 852727"/>
                  <a:gd name="connsiteY219" fmla="*/ 70253 h 604419"/>
                  <a:gd name="connsiteX220" fmla="*/ 254365 w 852727"/>
                  <a:gd name="connsiteY220" fmla="*/ 65408 h 604419"/>
                  <a:gd name="connsiteX221" fmla="*/ 257999 w 852727"/>
                  <a:gd name="connsiteY221" fmla="*/ 60563 h 604419"/>
                  <a:gd name="connsiteX222" fmla="*/ 264055 w 852727"/>
                  <a:gd name="connsiteY222" fmla="*/ 56930 h 604419"/>
                  <a:gd name="connsiteX223" fmla="*/ 268900 w 852727"/>
                  <a:gd name="connsiteY223" fmla="*/ 54507 h 604419"/>
                  <a:gd name="connsiteX224" fmla="*/ 660138 w 852727"/>
                  <a:gd name="connsiteY224" fmla="*/ 0 h 604419"/>
                  <a:gd name="connsiteX225" fmla="*/ 666194 w 852727"/>
                  <a:gd name="connsiteY225" fmla="*/ 0 h 604419"/>
                  <a:gd name="connsiteX226" fmla="*/ 672251 w 852727"/>
                  <a:gd name="connsiteY226" fmla="*/ 0 h 604419"/>
                  <a:gd name="connsiteX227" fmla="*/ 678307 w 852727"/>
                  <a:gd name="connsiteY227" fmla="*/ 2423 h 604419"/>
                  <a:gd name="connsiteX228" fmla="*/ 683152 w 852727"/>
                  <a:gd name="connsiteY228" fmla="*/ 4845 h 604419"/>
                  <a:gd name="connsiteX229" fmla="*/ 687997 w 852727"/>
                  <a:gd name="connsiteY229" fmla="*/ 8479 h 604419"/>
                  <a:gd name="connsiteX230" fmla="*/ 692842 w 852727"/>
                  <a:gd name="connsiteY230" fmla="*/ 13324 h 604419"/>
                  <a:gd name="connsiteX231" fmla="*/ 695265 w 852727"/>
                  <a:gd name="connsiteY231" fmla="*/ 19380 h 604419"/>
                  <a:gd name="connsiteX232" fmla="*/ 697687 w 852727"/>
                  <a:gd name="connsiteY232" fmla="*/ 25437 h 604419"/>
                  <a:gd name="connsiteX233" fmla="*/ 697687 w 852727"/>
                  <a:gd name="connsiteY233" fmla="*/ 31493 h 604419"/>
                  <a:gd name="connsiteX234" fmla="*/ 697687 w 852727"/>
                  <a:gd name="connsiteY234" fmla="*/ 37549 h 604419"/>
                  <a:gd name="connsiteX235" fmla="*/ 695265 w 852727"/>
                  <a:gd name="connsiteY235" fmla="*/ 43606 h 604419"/>
                  <a:gd name="connsiteX236" fmla="*/ 692842 w 852727"/>
                  <a:gd name="connsiteY236" fmla="*/ 48451 h 604419"/>
                  <a:gd name="connsiteX237" fmla="*/ 689208 w 852727"/>
                  <a:gd name="connsiteY237" fmla="*/ 53296 h 604419"/>
                  <a:gd name="connsiteX238" fmla="*/ 684363 w 852727"/>
                  <a:gd name="connsiteY238" fmla="*/ 58141 h 604419"/>
                  <a:gd name="connsiteX239" fmla="*/ 545068 w 852727"/>
                  <a:gd name="connsiteY239" fmla="*/ 151408 h 604419"/>
                  <a:gd name="connsiteX240" fmla="*/ 540223 w 852727"/>
                  <a:gd name="connsiteY240" fmla="*/ 153831 h 604419"/>
                  <a:gd name="connsiteX241" fmla="*/ 535378 w 852727"/>
                  <a:gd name="connsiteY241" fmla="*/ 155042 h 604419"/>
                  <a:gd name="connsiteX242" fmla="*/ 526899 w 852727"/>
                  <a:gd name="connsiteY242" fmla="*/ 156253 h 604419"/>
                  <a:gd name="connsiteX243" fmla="*/ 519632 w 852727"/>
                  <a:gd name="connsiteY243" fmla="*/ 156253 h 604419"/>
                  <a:gd name="connsiteX244" fmla="*/ 512364 w 852727"/>
                  <a:gd name="connsiteY244" fmla="*/ 152619 h 604419"/>
                  <a:gd name="connsiteX245" fmla="*/ 505096 w 852727"/>
                  <a:gd name="connsiteY245" fmla="*/ 148986 h 604419"/>
                  <a:gd name="connsiteX246" fmla="*/ 500251 w 852727"/>
                  <a:gd name="connsiteY246" fmla="*/ 142929 h 604419"/>
                  <a:gd name="connsiteX247" fmla="*/ 497829 w 852727"/>
                  <a:gd name="connsiteY247" fmla="*/ 136873 h 604419"/>
                  <a:gd name="connsiteX248" fmla="*/ 495406 w 852727"/>
                  <a:gd name="connsiteY248" fmla="*/ 130817 h 604419"/>
                  <a:gd name="connsiteX249" fmla="*/ 495406 w 852727"/>
                  <a:gd name="connsiteY249" fmla="*/ 124760 h 604419"/>
                  <a:gd name="connsiteX250" fmla="*/ 495406 w 852727"/>
                  <a:gd name="connsiteY250" fmla="*/ 118704 h 604419"/>
                  <a:gd name="connsiteX251" fmla="*/ 497829 w 852727"/>
                  <a:gd name="connsiteY251" fmla="*/ 112648 h 604419"/>
                  <a:gd name="connsiteX252" fmla="*/ 500251 w 852727"/>
                  <a:gd name="connsiteY252" fmla="*/ 107803 h 604419"/>
                  <a:gd name="connsiteX253" fmla="*/ 503885 w 852727"/>
                  <a:gd name="connsiteY253" fmla="*/ 102958 h 604419"/>
                  <a:gd name="connsiteX254" fmla="*/ 508730 w 852727"/>
                  <a:gd name="connsiteY254" fmla="*/ 98113 h 604419"/>
                  <a:gd name="connsiteX255" fmla="*/ 648025 w 852727"/>
                  <a:gd name="connsiteY255" fmla="*/ 4845 h 604419"/>
                  <a:gd name="connsiteX256" fmla="*/ 654082 w 852727"/>
                  <a:gd name="connsiteY256" fmla="*/ 2423 h 60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52727" h="604419">
                    <a:moveTo>
                      <a:pt x="673461" y="213182"/>
                    </a:moveTo>
                    <a:lnTo>
                      <a:pt x="743714" y="213182"/>
                    </a:lnTo>
                    <a:lnTo>
                      <a:pt x="753404" y="214394"/>
                    </a:lnTo>
                    <a:lnTo>
                      <a:pt x="761883" y="216816"/>
                    </a:lnTo>
                    <a:lnTo>
                      <a:pt x="769150" y="220450"/>
                    </a:lnTo>
                    <a:lnTo>
                      <a:pt x="776418" y="226506"/>
                    </a:lnTo>
                    <a:lnTo>
                      <a:pt x="781263" y="233774"/>
                    </a:lnTo>
                    <a:lnTo>
                      <a:pt x="786108" y="241041"/>
                    </a:lnTo>
                    <a:lnTo>
                      <a:pt x="788530" y="249520"/>
                    </a:lnTo>
                    <a:lnTo>
                      <a:pt x="789742" y="259210"/>
                    </a:lnTo>
                    <a:lnTo>
                      <a:pt x="789742" y="540222"/>
                    </a:lnTo>
                    <a:lnTo>
                      <a:pt x="821234" y="540222"/>
                    </a:lnTo>
                    <a:lnTo>
                      <a:pt x="827291" y="541434"/>
                    </a:lnTo>
                    <a:lnTo>
                      <a:pt x="833347" y="542645"/>
                    </a:lnTo>
                    <a:lnTo>
                      <a:pt x="839403" y="546279"/>
                    </a:lnTo>
                    <a:lnTo>
                      <a:pt x="844248" y="549913"/>
                    </a:lnTo>
                    <a:lnTo>
                      <a:pt x="847882" y="554758"/>
                    </a:lnTo>
                    <a:lnTo>
                      <a:pt x="850305" y="559603"/>
                    </a:lnTo>
                    <a:lnTo>
                      <a:pt x="852727" y="565659"/>
                    </a:lnTo>
                    <a:lnTo>
                      <a:pt x="852727" y="572926"/>
                    </a:lnTo>
                    <a:lnTo>
                      <a:pt x="852727" y="578983"/>
                    </a:lnTo>
                    <a:lnTo>
                      <a:pt x="850305" y="585039"/>
                    </a:lnTo>
                    <a:lnTo>
                      <a:pt x="847882" y="589884"/>
                    </a:lnTo>
                    <a:lnTo>
                      <a:pt x="844248" y="594729"/>
                    </a:lnTo>
                    <a:lnTo>
                      <a:pt x="839403" y="598363"/>
                    </a:lnTo>
                    <a:lnTo>
                      <a:pt x="833347" y="601997"/>
                    </a:lnTo>
                    <a:lnTo>
                      <a:pt x="827291" y="603208"/>
                    </a:lnTo>
                    <a:lnTo>
                      <a:pt x="821234" y="604419"/>
                    </a:lnTo>
                    <a:lnTo>
                      <a:pt x="758249" y="604419"/>
                    </a:lnTo>
                    <a:lnTo>
                      <a:pt x="750981" y="603208"/>
                    </a:lnTo>
                    <a:lnTo>
                      <a:pt x="744925" y="601997"/>
                    </a:lnTo>
                    <a:lnTo>
                      <a:pt x="740080" y="598363"/>
                    </a:lnTo>
                    <a:lnTo>
                      <a:pt x="735235" y="594729"/>
                    </a:lnTo>
                    <a:lnTo>
                      <a:pt x="731601" y="589884"/>
                    </a:lnTo>
                    <a:lnTo>
                      <a:pt x="727967" y="585039"/>
                    </a:lnTo>
                    <a:lnTo>
                      <a:pt x="726756" y="578983"/>
                    </a:lnTo>
                    <a:lnTo>
                      <a:pt x="725545" y="572926"/>
                    </a:lnTo>
                    <a:lnTo>
                      <a:pt x="725545" y="277379"/>
                    </a:lnTo>
                    <a:lnTo>
                      <a:pt x="691629" y="277379"/>
                    </a:lnTo>
                    <a:lnTo>
                      <a:pt x="691629" y="572926"/>
                    </a:lnTo>
                    <a:lnTo>
                      <a:pt x="690418" y="578983"/>
                    </a:lnTo>
                    <a:lnTo>
                      <a:pt x="689207" y="585039"/>
                    </a:lnTo>
                    <a:lnTo>
                      <a:pt x="685573" y="589884"/>
                    </a:lnTo>
                    <a:lnTo>
                      <a:pt x="681939" y="594729"/>
                    </a:lnTo>
                    <a:lnTo>
                      <a:pt x="677094" y="598363"/>
                    </a:lnTo>
                    <a:lnTo>
                      <a:pt x="672249" y="601997"/>
                    </a:lnTo>
                    <a:lnTo>
                      <a:pt x="666193" y="603208"/>
                    </a:lnTo>
                    <a:lnTo>
                      <a:pt x="658925" y="604419"/>
                    </a:lnTo>
                    <a:lnTo>
                      <a:pt x="513574" y="604419"/>
                    </a:lnTo>
                    <a:lnTo>
                      <a:pt x="507518" y="603208"/>
                    </a:lnTo>
                    <a:lnTo>
                      <a:pt x="501461" y="601997"/>
                    </a:lnTo>
                    <a:lnTo>
                      <a:pt x="495405" y="598363"/>
                    </a:lnTo>
                    <a:lnTo>
                      <a:pt x="490560" y="594729"/>
                    </a:lnTo>
                    <a:lnTo>
                      <a:pt x="486926" y="589884"/>
                    </a:lnTo>
                    <a:lnTo>
                      <a:pt x="484503" y="585039"/>
                    </a:lnTo>
                    <a:lnTo>
                      <a:pt x="482081" y="578983"/>
                    </a:lnTo>
                    <a:lnTo>
                      <a:pt x="482081" y="572926"/>
                    </a:lnTo>
                    <a:lnTo>
                      <a:pt x="482081" y="323407"/>
                    </a:lnTo>
                    <a:lnTo>
                      <a:pt x="446954" y="323407"/>
                    </a:lnTo>
                    <a:lnTo>
                      <a:pt x="446954" y="572926"/>
                    </a:lnTo>
                    <a:lnTo>
                      <a:pt x="445743" y="578983"/>
                    </a:lnTo>
                    <a:lnTo>
                      <a:pt x="444532" y="585039"/>
                    </a:lnTo>
                    <a:lnTo>
                      <a:pt x="442109" y="589884"/>
                    </a:lnTo>
                    <a:lnTo>
                      <a:pt x="437264" y="594729"/>
                    </a:lnTo>
                    <a:lnTo>
                      <a:pt x="432419" y="598363"/>
                    </a:lnTo>
                    <a:lnTo>
                      <a:pt x="427574" y="601997"/>
                    </a:lnTo>
                    <a:lnTo>
                      <a:pt x="421518" y="603208"/>
                    </a:lnTo>
                    <a:lnTo>
                      <a:pt x="415461" y="604419"/>
                    </a:lnTo>
                    <a:lnTo>
                      <a:pt x="268899" y="604419"/>
                    </a:lnTo>
                    <a:lnTo>
                      <a:pt x="262842" y="603208"/>
                    </a:lnTo>
                    <a:lnTo>
                      <a:pt x="256786" y="601997"/>
                    </a:lnTo>
                    <a:lnTo>
                      <a:pt x="250730" y="598363"/>
                    </a:lnTo>
                    <a:lnTo>
                      <a:pt x="247096" y="594729"/>
                    </a:lnTo>
                    <a:lnTo>
                      <a:pt x="242251" y="589884"/>
                    </a:lnTo>
                    <a:lnTo>
                      <a:pt x="239828" y="585039"/>
                    </a:lnTo>
                    <a:lnTo>
                      <a:pt x="237406" y="578983"/>
                    </a:lnTo>
                    <a:lnTo>
                      <a:pt x="237406" y="572926"/>
                    </a:lnTo>
                    <a:lnTo>
                      <a:pt x="237406" y="408195"/>
                    </a:lnTo>
                    <a:lnTo>
                      <a:pt x="202279" y="408195"/>
                    </a:lnTo>
                    <a:lnTo>
                      <a:pt x="202279" y="572926"/>
                    </a:lnTo>
                    <a:lnTo>
                      <a:pt x="202279" y="578983"/>
                    </a:lnTo>
                    <a:lnTo>
                      <a:pt x="199857" y="585039"/>
                    </a:lnTo>
                    <a:lnTo>
                      <a:pt x="197434" y="589884"/>
                    </a:lnTo>
                    <a:lnTo>
                      <a:pt x="193800" y="594729"/>
                    </a:lnTo>
                    <a:lnTo>
                      <a:pt x="188955" y="598363"/>
                    </a:lnTo>
                    <a:lnTo>
                      <a:pt x="182899" y="601997"/>
                    </a:lnTo>
                    <a:lnTo>
                      <a:pt x="176843" y="603208"/>
                    </a:lnTo>
                    <a:lnTo>
                      <a:pt x="170786" y="604419"/>
                    </a:lnTo>
                    <a:lnTo>
                      <a:pt x="46027" y="604419"/>
                    </a:lnTo>
                    <a:lnTo>
                      <a:pt x="39970" y="603208"/>
                    </a:lnTo>
                    <a:lnTo>
                      <a:pt x="33914" y="601997"/>
                    </a:lnTo>
                    <a:lnTo>
                      <a:pt x="29069" y="598363"/>
                    </a:lnTo>
                    <a:lnTo>
                      <a:pt x="24224" y="594729"/>
                    </a:lnTo>
                    <a:lnTo>
                      <a:pt x="20590" y="589884"/>
                    </a:lnTo>
                    <a:lnTo>
                      <a:pt x="16956" y="585039"/>
                    </a:lnTo>
                    <a:lnTo>
                      <a:pt x="15745" y="578983"/>
                    </a:lnTo>
                    <a:lnTo>
                      <a:pt x="14534" y="572926"/>
                    </a:lnTo>
                    <a:lnTo>
                      <a:pt x="15745" y="565659"/>
                    </a:lnTo>
                    <a:lnTo>
                      <a:pt x="16956" y="559603"/>
                    </a:lnTo>
                    <a:lnTo>
                      <a:pt x="20590" y="554758"/>
                    </a:lnTo>
                    <a:lnTo>
                      <a:pt x="24224" y="549913"/>
                    </a:lnTo>
                    <a:lnTo>
                      <a:pt x="29069" y="546279"/>
                    </a:lnTo>
                    <a:lnTo>
                      <a:pt x="33914" y="542645"/>
                    </a:lnTo>
                    <a:lnTo>
                      <a:pt x="39970" y="541434"/>
                    </a:lnTo>
                    <a:lnTo>
                      <a:pt x="46027" y="540222"/>
                    </a:lnTo>
                    <a:lnTo>
                      <a:pt x="139294" y="540222"/>
                    </a:lnTo>
                    <a:lnTo>
                      <a:pt x="139294" y="390026"/>
                    </a:lnTo>
                    <a:lnTo>
                      <a:pt x="140505" y="381547"/>
                    </a:lnTo>
                    <a:lnTo>
                      <a:pt x="142927" y="373069"/>
                    </a:lnTo>
                    <a:lnTo>
                      <a:pt x="146561" y="364590"/>
                    </a:lnTo>
                    <a:lnTo>
                      <a:pt x="152618" y="358533"/>
                    </a:lnTo>
                    <a:lnTo>
                      <a:pt x="158674" y="352477"/>
                    </a:lnTo>
                    <a:lnTo>
                      <a:pt x="167153" y="348843"/>
                    </a:lnTo>
                    <a:lnTo>
                      <a:pt x="175632" y="345210"/>
                    </a:lnTo>
                    <a:lnTo>
                      <a:pt x="184110" y="345210"/>
                    </a:lnTo>
                    <a:lnTo>
                      <a:pt x="255575" y="345210"/>
                    </a:lnTo>
                    <a:lnTo>
                      <a:pt x="264054" y="345210"/>
                    </a:lnTo>
                    <a:lnTo>
                      <a:pt x="272532" y="348843"/>
                    </a:lnTo>
                    <a:lnTo>
                      <a:pt x="281011" y="352477"/>
                    </a:lnTo>
                    <a:lnTo>
                      <a:pt x="287068" y="358533"/>
                    </a:lnTo>
                    <a:lnTo>
                      <a:pt x="293124" y="364590"/>
                    </a:lnTo>
                    <a:lnTo>
                      <a:pt x="296758" y="373069"/>
                    </a:lnTo>
                    <a:lnTo>
                      <a:pt x="300391" y="381547"/>
                    </a:lnTo>
                    <a:lnTo>
                      <a:pt x="300391" y="390026"/>
                    </a:lnTo>
                    <a:lnTo>
                      <a:pt x="300391" y="540222"/>
                    </a:lnTo>
                    <a:lnTo>
                      <a:pt x="382757" y="540222"/>
                    </a:lnTo>
                    <a:lnTo>
                      <a:pt x="382757" y="305238"/>
                    </a:lnTo>
                    <a:lnTo>
                      <a:pt x="383969" y="295548"/>
                    </a:lnTo>
                    <a:lnTo>
                      <a:pt x="386391" y="287069"/>
                    </a:lnTo>
                    <a:lnTo>
                      <a:pt x="391236" y="279802"/>
                    </a:lnTo>
                    <a:lnTo>
                      <a:pt x="397292" y="272534"/>
                    </a:lnTo>
                    <a:lnTo>
                      <a:pt x="403349" y="267689"/>
                    </a:lnTo>
                    <a:lnTo>
                      <a:pt x="410616" y="262844"/>
                    </a:lnTo>
                    <a:lnTo>
                      <a:pt x="419095" y="260421"/>
                    </a:lnTo>
                    <a:lnTo>
                      <a:pt x="428785" y="259210"/>
                    </a:lnTo>
                    <a:lnTo>
                      <a:pt x="499039" y="259210"/>
                    </a:lnTo>
                    <a:lnTo>
                      <a:pt x="508729" y="260421"/>
                    </a:lnTo>
                    <a:lnTo>
                      <a:pt x="517208" y="262844"/>
                    </a:lnTo>
                    <a:lnTo>
                      <a:pt x="524475" y="267689"/>
                    </a:lnTo>
                    <a:lnTo>
                      <a:pt x="531743" y="272534"/>
                    </a:lnTo>
                    <a:lnTo>
                      <a:pt x="537799" y="279802"/>
                    </a:lnTo>
                    <a:lnTo>
                      <a:pt x="541433" y="287069"/>
                    </a:lnTo>
                    <a:lnTo>
                      <a:pt x="543856" y="295548"/>
                    </a:lnTo>
                    <a:lnTo>
                      <a:pt x="545067" y="305238"/>
                    </a:lnTo>
                    <a:lnTo>
                      <a:pt x="545067" y="540222"/>
                    </a:lnTo>
                    <a:lnTo>
                      <a:pt x="627433" y="540222"/>
                    </a:lnTo>
                    <a:lnTo>
                      <a:pt x="627433" y="259210"/>
                    </a:lnTo>
                    <a:lnTo>
                      <a:pt x="628644" y="249520"/>
                    </a:lnTo>
                    <a:lnTo>
                      <a:pt x="631066" y="241041"/>
                    </a:lnTo>
                    <a:lnTo>
                      <a:pt x="635911" y="233774"/>
                    </a:lnTo>
                    <a:lnTo>
                      <a:pt x="640756" y="226506"/>
                    </a:lnTo>
                    <a:lnTo>
                      <a:pt x="648024" y="220450"/>
                    </a:lnTo>
                    <a:lnTo>
                      <a:pt x="655292" y="216816"/>
                    </a:lnTo>
                    <a:lnTo>
                      <a:pt x="663770" y="214394"/>
                    </a:lnTo>
                    <a:close/>
                    <a:moveTo>
                      <a:pt x="174422" y="73887"/>
                    </a:moveTo>
                    <a:lnTo>
                      <a:pt x="180478" y="73887"/>
                    </a:lnTo>
                    <a:lnTo>
                      <a:pt x="186535" y="75099"/>
                    </a:lnTo>
                    <a:lnTo>
                      <a:pt x="192591" y="77521"/>
                    </a:lnTo>
                    <a:lnTo>
                      <a:pt x="197436" y="81155"/>
                    </a:lnTo>
                    <a:lnTo>
                      <a:pt x="202281" y="84789"/>
                    </a:lnTo>
                    <a:lnTo>
                      <a:pt x="205915" y="90845"/>
                    </a:lnTo>
                    <a:lnTo>
                      <a:pt x="208337" y="96901"/>
                    </a:lnTo>
                    <a:lnTo>
                      <a:pt x="208337" y="102958"/>
                    </a:lnTo>
                    <a:lnTo>
                      <a:pt x="208337" y="109014"/>
                    </a:lnTo>
                    <a:lnTo>
                      <a:pt x="207126" y="115070"/>
                    </a:lnTo>
                    <a:lnTo>
                      <a:pt x="204703" y="119915"/>
                    </a:lnTo>
                    <a:lnTo>
                      <a:pt x="202281" y="125972"/>
                    </a:lnTo>
                    <a:lnTo>
                      <a:pt x="197436" y="129605"/>
                    </a:lnTo>
                    <a:lnTo>
                      <a:pt x="52084" y="247098"/>
                    </a:lnTo>
                    <a:lnTo>
                      <a:pt x="47239" y="250731"/>
                    </a:lnTo>
                    <a:lnTo>
                      <a:pt x="42394" y="253154"/>
                    </a:lnTo>
                    <a:lnTo>
                      <a:pt x="37549" y="254365"/>
                    </a:lnTo>
                    <a:lnTo>
                      <a:pt x="31493" y="254365"/>
                    </a:lnTo>
                    <a:lnTo>
                      <a:pt x="25437" y="254365"/>
                    </a:lnTo>
                    <a:lnTo>
                      <a:pt x="18169" y="251943"/>
                    </a:lnTo>
                    <a:lnTo>
                      <a:pt x="12113" y="248309"/>
                    </a:lnTo>
                    <a:lnTo>
                      <a:pt x="7268" y="242253"/>
                    </a:lnTo>
                    <a:lnTo>
                      <a:pt x="3634" y="237408"/>
                    </a:lnTo>
                    <a:lnTo>
                      <a:pt x="1212" y="231351"/>
                    </a:lnTo>
                    <a:lnTo>
                      <a:pt x="0" y="225295"/>
                    </a:lnTo>
                    <a:lnTo>
                      <a:pt x="0" y="219239"/>
                    </a:lnTo>
                    <a:lnTo>
                      <a:pt x="1212" y="213182"/>
                    </a:lnTo>
                    <a:lnTo>
                      <a:pt x="3634" y="207126"/>
                    </a:lnTo>
                    <a:lnTo>
                      <a:pt x="7268" y="202281"/>
                    </a:lnTo>
                    <a:lnTo>
                      <a:pt x="12113" y="197436"/>
                    </a:lnTo>
                    <a:lnTo>
                      <a:pt x="157464" y="79944"/>
                    </a:lnTo>
                    <a:lnTo>
                      <a:pt x="162309" y="77521"/>
                    </a:lnTo>
                    <a:lnTo>
                      <a:pt x="168366" y="75099"/>
                    </a:lnTo>
                    <a:close/>
                    <a:moveTo>
                      <a:pt x="274956" y="53296"/>
                    </a:moveTo>
                    <a:lnTo>
                      <a:pt x="281013" y="53296"/>
                    </a:lnTo>
                    <a:lnTo>
                      <a:pt x="288280" y="55718"/>
                    </a:lnTo>
                    <a:lnTo>
                      <a:pt x="415463" y="94479"/>
                    </a:lnTo>
                    <a:lnTo>
                      <a:pt x="420308" y="96902"/>
                    </a:lnTo>
                    <a:lnTo>
                      <a:pt x="426364" y="100535"/>
                    </a:lnTo>
                    <a:lnTo>
                      <a:pt x="429998" y="105380"/>
                    </a:lnTo>
                    <a:lnTo>
                      <a:pt x="433631" y="110225"/>
                    </a:lnTo>
                    <a:lnTo>
                      <a:pt x="436054" y="116282"/>
                    </a:lnTo>
                    <a:lnTo>
                      <a:pt x="437265" y="122338"/>
                    </a:lnTo>
                    <a:lnTo>
                      <a:pt x="437265" y="128394"/>
                    </a:lnTo>
                    <a:lnTo>
                      <a:pt x="436054" y="134451"/>
                    </a:lnTo>
                    <a:lnTo>
                      <a:pt x="433631" y="139296"/>
                    </a:lnTo>
                    <a:lnTo>
                      <a:pt x="431209" y="144141"/>
                    </a:lnTo>
                    <a:lnTo>
                      <a:pt x="427575" y="147774"/>
                    </a:lnTo>
                    <a:lnTo>
                      <a:pt x="423941" y="150197"/>
                    </a:lnTo>
                    <a:lnTo>
                      <a:pt x="420308" y="153831"/>
                    </a:lnTo>
                    <a:lnTo>
                      <a:pt x="415463" y="155042"/>
                    </a:lnTo>
                    <a:lnTo>
                      <a:pt x="410617" y="156253"/>
                    </a:lnTo>
                    <a:lnTo>
                      <a:pt x="405772" y="156253"/>
                    </a:lnTo>
                    <a:lnTo>
                      <a:pt x="400927" y="156253"/>
                    </a:lnTo>
                    <a:lnTo>
                      <a:pt x="396082" y="155042"/>
                    </a:lnTo>
                    <a:lnTo>
                      <a:pt x="268900" y="116282"/>
                    </a:lnTo>
                    <a:lnTo>
                      <a:pt x="262844" y="113859"/>
                    </a:lnTo>
                    <a:lnTo>
                      <a:pt x="257999" y="110225"/>
                    </a:lnTo>
                    <a:lnTo>
                      <a:pt x="253154" y="105380"/>
                    </a:lnTo>
                    <a:lnTo>
                      <a:pt x="250731" y="100535"/>
                    </a:lnTo>
                    <a:lnTo>
                      <a:pt x="248309" y="94479"/>
                    </a:lnTo>
                    <a:lnTo>
                      <a:pt x="247097" y="88423"/>
                    </a:lnTo>
                    <a:lnTo>
                      <a:pt x="247097" y="82366"/>
                    </a:lnTo>
                    <a:lnTo>
                      <a:pt x="248309" y="76310"/>
                    </a:lnTo>
                    <a:lnTo>
                      <a:pt x="250731" y="70253"/>
                    </a:lnTo>
                    <a:lnTo>
                      <a:pt x="254365" y="65408"/>
                    </a:lnTo>
                    <a:lnTo>
                      <a:pt x="257999" y="60563"/>
                    </a:lnTo>
                    <a:lnTo>
                      <a:pt x="264055" y="56930"/>
                    </a:lnTo>
                    <a:lnTo>
                      <a:pt x="268900" y="54507"/>
                    </a:lnTo>
                    <a:close/>
                    <a:moveTo>
                      <a:pt x="660138" y="0"/>
                    </a:moveTo>
                    <a:lnTo>
                      <a:pt x="666194" y="0"/>
                    </a:lnTo>
                    <a:lnTo>
                      <a:pt x="672251" y="0"/>
                    </a:lnTo>
                    <a:lnTo>
                      <a:pt x="678307" y="2423"/>
                    </a:lnTo>
                    <a:lnTo>
                      <a:pt x="683152" y="4845"/>
                    </a:lnTo>
                    <a:lnTo>
                      <a:pt x="687997" y="8479"/>
                    </a:lnTo>
                    <a:lnTo>
                      <a:pt x="692842" y="13324"/>
                    </a:lnTo>
                    <a:lnTo>
                      <a:pt x="695265" y="19380"/>
                    </a:lnTo>
                    <a:lnTo>
                      <a:pt x="697687" y="25437"/>
                    </a:lnTo>
                    <a:lnTo>
                      <a:pt x="697687" y="31493"/>
                    </a:lnTo>
                    <a:lnTo>
                      <a:pt x="697687" y="37549"/>
                    </a:lnTo>
                    <a:lnTo>
                      <a:pt x="695265" y="43606"/>
                    </a:lnTo>
                    <a:lnTo>
                      <a:pt x="692842" y="48451"/>
                    </a:lnTo>
                    <a:lnTo>
                      <a:pt x="689208" y="53296"/>
                    </a:lnTo>
                    <a:lnTo>
                      <a:pt x="684363" y="58141"/>
                    </a:lnTo>
                    <a:lnTo>
                      <a:pt x="545068" y="151408"/>
                    </a:lnTo>
                    <a:lnTo>
                      <a:pt x="540223" y="153831"/>
                    </a:lnTo>
                    <a:lnTo>
                      <a:pt x="535378" y="155042"/>
                    </a:lnTo>
                    <a:lnTo>
                      <a:pt x="526899" y="156253"/>
                    </a:lnTo>
                    <a:lnTo>
                      <a:pt x="519632" y="156253"/>
                    </a:lnTo>
                    <a:lnTo>
                      <a:pt x="512364" y="152619"/>
                    </a:lnTo>
                    <a:lnTo>
                      <a:pt x="505096" y="148986"/>
                    </a:lnTo>
                    <a:lnTo>
                      <a:pt x="500251" y="142929"/>
                    </a:lnTo>
                    <a:lnTo>
                      <a:pt x="497829" y="136873"/>
                    </a:lnTo>
                    <a:lnTo>
                      <a:pt x="495406" y="130817"/>
                    </a:lnTo>
                    <a:lnTo>
                      <a:pt x="495406" y="124760"/>
                    </a:lnTo>
                    <a:lnTo>
                      <a:pt x="495406" y="118704"/>
                    </a:lnTo>
                    <a:lnTo>
                      <a:pt x="497829" y="112648"/>
                    </a:lnTo>
                    <a:lnTo>
                      <a:pt x="500251" y="107803"/>
                    </a:lnTo>
                    <a:lnTo>
                      <a:pt x="503885" y="102958"/>
                    </a:lnTo>
                    <a:lnTo>
                      <a:pt x="508730" y="98113"/>
                    </a:lnTo>
                    <a:lnTo>
                      <a:pt x="648025" y="4845"/>
                    </a:lnTo>
                    <a:lnTo>
                      <a:pt x="654082" y="2423"/>
                    </a:ln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4" name="Oval 213"/>
              <p:cNvSpPr/>
              <p:nvPr/>
            </p:nvSpPr>
            <p:spPr bwMode="auto">
              <a:xfrm>
                <a:off x="4054565" y="3768732"/>
                <a:ext cx="1326042" cy="1326043"/>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16205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806298"/>
            <a:ext cx="12192000" cy="6051702"/>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Advantages</a:t>
            </a:r>
            <a:endParaRPr lang="en-IN" sz="4000" dirty="0">
              <a:solidFill>
                <a:srgbClr val="0070C0"/>
              </a:solidFill>
            </a:endParaRPr>
          </a:p>
        </p:txBody>
      </p:sp>
      <p:grpSp>
        <p:nvGrpSpPr>
          <p:cNvPr id="31" name="Group 30"/>
          <p:cNvGrpSpPr/>
          <p:nvPr/>
        </p:nvGrpSpPr>
        <p:grpSpPr>
          <a:xfrm>
            <a:off x="1609116" y="1694737"/>
            <a:ext cx="1500909" cy="1500909"/>
            <a:chOff x="1905116" y="1586601"/>
            <a:chExt cx="1500909" cy="1500909"/>
          </a:xfrm>
          <a:effectLst>
            <a:outerShdw blurRad="127000" dist="76200" dir="5400000" algn="t" rotWithShape="0">
              <a:prstClr val="black">
                <a:alpha val="20000"/>
              </a:prstClr>
            </a:outerShdw>
          </a:effectLst>
        </p:grpSpPr>
        <p:sp>
          <p:nvSpPr>
            <p:cNvPr id="5" name="Oval 4"/>
            <p:cNvSpPr/>
            <p:nvPr/>
          </p:nvSpPr>
          <p:spPr bwMode="auto">
            <a:xfrm>
              <a:off x="1905116" y="1586601"/>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5"/>
            <p:cNvSpPr>
              <a:spLocks noEditPoints="1"/>
            </p:cNvSpPr>
            <p:nvPr/>
          </p:nvSpPr>
          <p:spPr bwMode="auto">
            <a:xfrm>
              <a:off x="2449589" y="1855558"/>
              <a:ext cx="411963" cy="962995"/>
            </a:xfrm>
            <a:custGeom>
              <a:avLst/>
              <a:gdLst>
                <a:gd name="T0" fmla="*/ 229 w 412"/>
                <a:gd name="T1" fmla="*/ 970 h 970"/>
                <a:gd name="T2" fmla="*/ 180 w 412"/>
                <a:gd name="T3" fmla="*/ 970 h 970"/>
                <a:gd name="T4" fmla="*/ 180 w 412"/>
                <a:gd name="T5" fmla="*/ 859 h 970"/>
                <a:gd name="T6" fmla="*/ 2 w 412"/>
                <a:gd name="T7" fmla="*/ 815 h 970"/>
                <a:gd name="T8" fmla="*/ 2 w 412"/>
                <a:gd name="T9" fmla="*/ 741 h 970"/>
                <a:gd name="T10" fmla="*/ 40 w 412"/>
                <a:gd name="T11" fmla="*/ 765 h 970"/>
                <a:gd name="T12" fmla="*/ 85 w 412"/>
                <a:gd name="T13" fmla="*/ 784 h 970"/>
                <a:gd name="T14" fmla="*/ 133 w 412"/>
                <a:gd name="T15" fmla="*/ 795 h 970"/>
                <a:gd name="T16" fmla="*/ 180 w 412"/>
                <a:gd name="T17" fmla="*/ 799 h 970"/>
                <a:gd name="T18" fmla="*/ 180 w 412"/>
                <a:gd name="T19" fmla="*/ 504 h 970"/>
                <a:gd name="T20" fmla="*/ 116 w 412"/>
                <a:gd name="T21" fmla="*/ 468 h 970"/>
                <a:gd name="T22" fmla="*/ 58 w 412"/>
                <a:gd name="T23" fmla="*/ 425 h 970"/>
                <a:gd name="T24" fmla="*/ 16 w 412"/>
                <a:gd name="T25" fmla="*/ 370 h 970"/>
                <a:gd name="T26" fmla="*/ 0 w 412"/>
                <a:gd name="T27" fmla="*/ 293 h 970"/>
                <a:gd name="T28" fmla="*/ 14 w 412"/>
                <a:gd name="T29" fmla="*/ 220 h 970"/>
                <a:gd name="T30" fmla="*/ 51 w 412"/>
                <a:gd name="T31" fmla="*/ 161 h 970"/>
                <a:gd name="T32" fmla="*/ 108 w 412"/>
                <a:gd name="T33" fmla="*/ 119 h 970"/>
                <a:gd name="T34" fmla="*/ 180 w 412"/>
                <a:gd name="T35" fmla="*/ 96 h 970"/>
                <a:gd name="T36" fmla="*/ 180 w 412"/>
                <a:gd name="T37" fmla="*/ 0 h 970"/>
                <a:gd name="T38" fmla="*/ 229 w 412"/>
                <a:gd name="T39" fmla="*/ 0 h 970"/>
                <a:gd name="T40" fmla="*/ 229 w 412"/>
                <a:gd name="T41" fmla="*/ 95 h 970"/>
                <a:gd name="T42" fmla="*/ 310 w 412"/>
                <a:gd name="T43" fmla="*/ 104 h 970"/>
                <a:gd name="T44" fmla="*/ 370 w 412"/>
                <a:gd name="T45" fmla="*/ 124 h 970"/>
                <a:gd name="T46" fmla="*/ 370 w 412"/>
                <a:gd name="T47" fmla="*/ 194 h 970"/>
                <a:gd name="T48" fmla="*/ 229 w 412"/>
                <a:gd name="T49" fmla="*/ 155 h 970"/>
                <a:gd name="T50" fmla="*/ 229 w 412"/>
                <a:gd name="T51" fmla="*/ 457 h 970"/>
                <a:gd name="T52" fmla="*/ 316 w 412"/>
                <a:gd name="T53" fmla="*/ 507 h 970"/>
                <a:gd name="T54" fmla="*/ 372 w 412"/>
                <a:gd name="T55" fmla="*/ 557 h 970"/>
                <a:gd name="T56" fmla="*/ 402 w 412"/>
                <a:gd name="T57" fmla="*/ 608 h 970"/>
                <a:gd name="T58" fmla="*/ 412 w 412"/>
                <a:gd name="T59" fmla="*/ 666 h 970"/>
                <a:gd name="T60" fmla="*/ 399 w 412"/>
                <a:gd name="T61" fmla="*/ 735 h 970"/>
                <a:gd name="T62" fmla="*/ 363 w 412"/>
                <a:gd name="T63" fmla="*/ 792 h 970"/>
                <a:gd name="T64" fmla="*/ 306 w 412"/>
                <a:gd name="T65" fmla="*/ 833 h 970"/>
                <a:gd name="T66" fmla="*/ 229 w 412"/>
                <a:gd name="T67" fmla="*/ 856 h 970"/>
                <a:gd name="T68" fmla="*/ 229 w 412"/>
                <a:gd name="T69" fmla="*/ 970 h 970"/>
                <a:gd name="T70" fmla="*/ 180 w 412"/>
                <a:gd name="T71" fmla="*/ 157 h 970"/>
                <a:gd name="T72" fmla="*/ 100 w 412"/>
                <a:gd name="T73" fmla="*/ 200 h 970"/>
                <a:gd name="T74" fmla="*/ 71 w 412"/>
                <a:gd name="T75" fmla="*/ 284 h 970"/>
                <a:gd name="T76" fmla="*/ 76 w 412"/>
                <a:gd name="T77" fmla="*/ 326 h 970"/>
                <a:gd name="T78" fmla="*/ 93 w 412"/>
                <a:gd name="T79" fmla="*/ 362 h 970"/>
                <a:gd name="T80" fmla="*/ 127 w 412"/>
                <a:gd name="T81" fmla="*/ 395 h 970"/>
                <a:gd name="T82" fmla="*/ 180 w 412"/>
                <a:gd name="T83" fmla="*/ 430 h 970"/>
                <a:gd name="T84" fmla="*/ 180 w 412"/>
                <a:gd name="T85" fmla="*/ 157 h 970"/>
                <a:gd name="T86" fmla="*/ 229 w 412"/>
                <a:gd name="T87" fmla="*/ 797 h 970"/>
                <a:gd name="T88" fmla="*/ 313 w 412"/>
                <a:gd name="T89" fmla="*/ 754 h 970"/>
                <a:gd name="T90" fmla="*/ 341 w 412"/>
                <a:gd name="T91" fmla="*/ 674 h 970"/>
                <a:gd name="T92" fmla="*/ 335 w 412"/>
                <a:gd name="T93" fmla="*/ 634 h 970"/>
                <a:gd name="T94" fmla="*/ 316 w 412"/>
                <a:gd name="T95" fmla="*/ 599 h 970"/>
                <a:gd name="T96" fmla="*/ 281 w 412"/>
                <a:gd name="T97" fmla="*/ 565 h 970"/>
                <a:gd name="T98" fmla="*/ 229 w 412"/>
                <a:gd name="T99" fmla="*/ 531 h 970"/>
                <a:gd name="T100" fmla="*/ 229 w 412"/>
                <a:gd name="T101" fmla="*/ 797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970">
                  <a:moveTo>
                    <a:pt x="229" y="970"/>
                  </a:moveTo>
                  <a:cubicBezTo>
                    <a:pt x="180" y="970"/>
                    <a:pt x="180" y="970"/>
                    <a:pt x="180" y="970"/>
                  </a:cubicBezTo>
                  <a:cubicBezTo>
                    <a:pt x="180" y="859"/>
                    <a:pt x="180" y="859"/>
                    <a:pt x="180" y="859"/>
                  </a:cubicBezTo>
                  <a:cubicBezTo>
                    <a:pt x="110" y="859"/>
                    <a:pt x="50" y="844"/>
                    <a:pt x="2" y="815"/>
                  </a:cubicBezTo>
                  <a:cubicBezTo>
                    <a:pt x="2" y="741"/>
                    <a:pt x="2" y="741"/>
                    <a:pt x="2" y="741"/>
                  </a:cubicBezTo>
                  <a:cubicBezTo>
                    <a:pt x="13" y="750"/>
                    <a:pt x="26" y="758"/>
                    <a:pt x="40" y="765"/>
                  </a:cubicBezTo>
                  <a:cubicBezTo>
                    <a:pt x="55" y="772"/>
                    <a:pt x="70" y="778"/>
                    <a:pt x="85" y="784"/>
                  </a:cubicBezTo>
                  <a:cubicBezTo>
                    <a:pt x="101" y="789"/>
                    <a:pt x="117" y="793"/>
                    <a:pt x="133" y="795"/>
                  </a:cubicBezTo>
                  <a:cubicBezTo>
                    <a:pt x="149" y="798"/>
                    <a:pt x="165" y="799"/>
                    <a:pt x="180" y="799"/>
                  </a:cubicBezTo>
                  <a:cubicBezTo>
                    <a:pt x="180" y="504"/>
                    <a:pt x="180" y="504"/>
                    <a:pt x="180" y="504"/>
                  </a:cubicBezTo>
                  <a:cubicBezTo>
                    <a:pt x="159" y="492"/>
                    <a:pt x="137" y="480"/>
                    <a:pt x="116" y="468"/>
                  </a:cubicBezTo>
                  <a:cubicBezTo>
                    <a:pt x="94" y="455"/>
                    <a:pt x="75" y="441"/>
                    <a:pt x="58" y="425"/>
                  </a:cubicBezTo>
                  <a:cubicBezTo>
                    <a:pt x="41" y="410"/>
                    <a:pt x="27" y="391"/>
                    <a:pt x="16" y="370"/>
                  </a:cubicBezTo>
                  <a:cubicBezTo>
                    <a:pt x="6" y="348"/>
                    <a:pt x="0" y="323"/>
                    <a:pt x="0" y="293"/>
                  </a:cubicBezTo>
                  <a:cubicBezTo>
                    <a:pt x="0" y="266"/>
                    <a:pt x="5" y="242"/>
                    <a:pt x="14" y="220"/>
                  </a:cubicBezTo>
                  <a:cubicBezTo>
                    <a:pt x="23" y="197"/>
                    <a:pt x="35" y="178"/>
                    <a:pt x="51" y="161"/>
                  </a:cubicBezTo>
                  <a:cubicBezTo>
                    <a:pt x="67" y="144"/>
                    <a:pt x="86" y="130"/>
                    <a:pt x="108" y="119"/>
                  </a:cubicBezTo>
                  <a:cubicBezTo>
                    <a:pt x="130" y="108"/>
                    <a:pt x="154" y="100"/>
                    <a:pt x="180" y="96"/>
                  </a:cubicBezTo>
                  <a:cubicBezTo>
                    <a:pt x="180" y="0"/>
                    <a:pt x="180" y="0"/>
                    <a:pt x="180" y="0"/>
                  </a:cubicBezTo>
                  <a:cubicBezTo>
                    <a:pt x="229" y="0"/>
                    <a:pt x="229" y="0"/>
                    <a:pt x="229" y="0"/>
                  </a:cubicBezTo>
                  <a:cubicBezTo>
                    <a:pt x="229" y="95"/>
                    <a:pt x="229" y="95"/>
                    <a:pt x="229" y="95"/>
                  </a:cubicBezTo>
                  <a:cubicBezTo>
                    <a:pt x="260" y="95"/>
                    <a:pt x="287" y="98"/>
                    <a:pt x="310" y="104"/>
                  </a:cubicBezTo>
                  <a:cubicBezTo>
                    <a:pt x="334" y="109"/>
                    <a:pt x="354" y="116"/>
                    <a:pt x="370" y="124"/>
                  </a:cubicBezTo>
                  <a:cubicBezTo>
                    <a:pt x="370" y="194"/>
                    <a:pt x="370" y="194"/>
                    <a:pt x="370" y="194"/>
                  </a:cubicBezTo>
                  <a:cubicBezTo>
                    <a:pt x="333" y="169"/>
                    <a:pt x="286" y="156"/>
                    <a:pt x="229" y="155"/>
                  </a:cubicBezTo>
                  <a:cubicBezTo>
                    <a:pt x="229" y="457"/>
                    <a:pt x="229" y="457"/>
                    <a:pt x="229" y="457"/>
                  </a:cubicBezTo>
                  <a:cubicBezTo>
                    <a:pt x="263" y="474"/>
                    <a:pt x="292" y="491"/>
                    <a:pt x="316" y="507"/>
                  </a:cubicBezTo>
                  <a:cubicBezTo>
                    <a:pt x="339" y="524"/>
                    <a:pt x="358" y="540"/>
                    <a:pt x="372" y="557"/>
                  </a:cubicBezTo>
                  <a:cubicBezTo>
                    <a:pt x="386" y="573"/>
                    <a:pt x="396" y="590"/>
                    <a:pt x="402" y="608"/>
                  </a:cubicBezTo>
                  <a:cubicBezTo>
                    <a:pt x="408" y="626"/>
                    <a:pt x="412" y="645"/>
                    <a:pt x="412" y="666"/>
                  </a:cubicBezTo>
                  <a:cubicBezTo>
                    <a:pt x="412" y="691"/>
                    <a:pt x="407" y="714"/>
                    <a:pt x="399" y="735"/>
                  </a:cubicBezTo>
                  <a:cubicBezTo>
                    <a:pt x="391" y="756"/>
                    <a:pt x="379" y="775"/>
                    <a:pt x="363" y="792"/>
                  </a:cubicBezTo>
                  <a:cubicBezTo>
                    <a:pt x="348" y="808"/>
                    <a:pt x="328" y="822"/>
                    <a:pt x="306" y="833"/>
                  </a:cubicBezTo>
                  <a:cubicBezTo>
                    <a:pt x="283" y="844"/>
                    <a:pt x="257" y="851"/>
                    <a:pt x="229" y="856"/>
                  </a:cubicBezTo>
                  <a:lnTo>
                    <a:pt x="229" y="970"/>
                  </a:lnTo>
                  <a:close/>
                  <a:moveTo>
                    <a:pt x="180" y="157"/>
                  </a:moveTo>
                  <a:cubicBezTo>
                    <a:pt x="147" y="163"/>
                    <a:pt x="120" y="178"/>
                    <a:pt x="100" y="200"/>
                  </a:cubicBezTo>
                  <a:cubicBezTo>
                    <a:pt x="81" y="222"/>
                    <a:pt x="71" y="250"/>
                    <a:pt x="71" y="284"/>
                  </a:cubicBezTo>
                  <a:cubicBezTo>
                    <a:pt x="71" y="300"/>
                    <a:pt x="72" y="314"/>
                    <a:pt x="76" y="326"/>
                  </a:cubicBezTo>
                  <a:cubicBezTo>
                    <a:pt x="79" y="339"/>
                    <a:pt x="85" y="351"/>
                    <a:pt x="93" y="362"/>
                  </a:cubicBezTo>
                  <a:cubicBezTo>
                    <a:pt x="102" y="374"/>
                    <a:pt x="113" y="385"/>
                    <a:pt x="127" y="395"/>
                  </a:cubicBezTo>
                  <a:cubicBezTo>
                    <a:pt x="141" y="406"/>
                    <a:pt x="159" y="418"/>
                    <a:pt x="180" y="430"/>
                  </a:cubicBezTo>
                  <a:lnTo>
                    <a:pt x="180" y="157"/>
                  </a:lnTo>
                  <a:close/>
                  <a:moveTo>
                    <a:pt x="229" y="797"/>
                  </a:moveTo>
                  <a:cubicBezTo>
                    <a:pt x="266" y="789"/>
                    <a:pt x="294" y="775"/>
                    <a:pt x="313" y="754"/>
                  </a:cubicBezTo>
                  <a:cubicBezTo>
                    <a:pt x="332" y="733"/>
                    <a:pt x="341" y="707"/>
                    <a:pt x="341" y="674"/>
                  </a:cubicBezTo>
                  <a:cubicBezTo>
                    <a:pt x="341" y="660"/>
                    <a:pt x="339" y="647"/>
                    <a:pt x="335" y="634"/>
                  </a:cubicBezTo>
                  <a:cubicBezTo>
                    <a:pt x="331" y="622"/>
                    <a:pt x="325" y="610"/>
                    <a:pt x="316" y="599"/>
                  </a:cubicBezTo>
                  <a:cubicBezTo>
                    <a:pt x="307" y="587"/>
                    <a:pt x="295" y="576"/>
                    <a:pt x="281" y="565"/>
                  </a:cubicBezTo>
                  <a:cubicBezTo>
                    <a:pt x="267" y="554"/>
                    <a:pt x="249" y="542"/>
                    <a:pt x="229" y="531"/>
                  </a:cubicBezTo>
                  <a:lnTo>
                    <a:pt x="229" y="797"/>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p:cNvSpPr txBox="1"/>
          <p:nvPr/>
        </p:nvSpPr>
        <p:spPr>
          <a:xfrm>
            <a:off x="1753281" y="3221052"/>
            <a:ext cx="1212577" cy="667512"/>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COST</a:t>
            </a:r>
          </a:p>
        </p:txBody>
      </p:sp>
      <p:sp>
        <p:nvSpPr>
          <p:cNvPr id="212" name="TextBox 211"/>
          <p:cNvSpPr txBox="1"/>
          <p:nvPr/>
        </p:nvSpPr>
        <p:spPr>
          <a:xfrm>
            <a:off x="987969" y="3783768"/>
            <a:ext cx="2743200" cy="2019014"/>
          </a:xfrm>
          <a:prstGeom prst="rect">
            <a:avLst/>
          </a:prstGeom>
          <a:noFill/>
        </p:spPr>
        <p:txBody>
          <a:bodyPr wrap="square" lIns="182880" tIns="146304" rIns="182880" bIns="146304" rtlCol="0" anchor="t">
            <a:spAutoFit/>
          </a:bodyPr>
          <a:lstStyle/>
          <a:p>
            <a:pPr algn="just"/>
            <a:r>
              <a:rPr lang="en-US" sz="1400" dirty="0">
                <a:solidFill>
                  <a:schemeClr val="bg1"/>
                </a:solidFill>
              </a:rPr>
              <a:t>There are no upfront costs or COGS (Cost of Goods Sold) component costs associated. Meaning there is no need to invest in hardware, software, and/or IT maintenance. This translates into a substantial reduction in business risk.</a:t>
            </a:r>
          </a:p>
        </p:txBody>
      </p:sp>
      <p:sp>
        <p:nvSpPr>
          <p:cNvPr id="180" name="TextBox 179"/>
          <p:cNvSpPr txBox="1"/>
          <p:nvPr/>
        </p:nvSpPr>
        <p:spPr>
          <a:xfrm>
            <a:off x="5014320" y="3221052"/>
            <a:ext cx="2148156" cy="664797"/>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SCALABILITY</a:t>
            </a:r>
          </a:p>
        </p:txBody>
      </p:sp>
      <p:sp>
        <p:nvSpPr>
          <p:cNvPr id="215" name="TextBox 214"/>
          <p:cNvSpPr txBox="1"/>
          <p:nvPr/>
        </p:nvSpPr>
        <p:spPr>
          <a:xfrm>
            <a:off x="4723704" y="3783768"/>
            <a:ext cx="2743200" cy="2019014"/>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r>
              <a:rPr lang="en-US" dirty="0"/>
              <a:t>Servers for computing and/or storage can be deployed and scaled on an as-needed basis and can be done quickly and easily. This effects the cost efficiency advantage of a cloud-based solution with  a pay-for-what-is-used policy.</a:t>
            </a:r>
          </a:p>
        </p:txBody>
      </p:sp>
      <p:grpSp>
        <p:nvGrpSpPr>
          <p:cNvPr id="69" name="Group 68"/>
          <p:cNvGrpSpPr/>
          <p:nvPr/>
        </p:nvGrpSpPr>
        <p:grpSpPr>
          <a:xfrm>
            <a:off x="9080585" y="1694737"/>
            <a:ext cx="1500909" cy="1500909"/>
            <a:chOff x="9080585" y="1694737"/>
            <a:chExt cx="1500909" cy="1500909"/>
          </a:xfrm>
          <a:effectLst>
            <a:outerShdw blurRad="127000" dist="76200" dir="5400000" algn="ctr" rotWithShape="0">
              <a:srgbClr val="000000">
                <a:alpha val="20000"/>
              </a:srgbClr>
            </a:outerShdw>
          </a:effectLst>
        </p:grpSpPr>
        <p:sp>
          <p:nvSpPr>
            <p:cNvPr id="162" name="Oval 161"/>
            <p:cNvSpPr/>
            <p:nvPr/>
          </p:nvSpPr>
          <p:spPr bwMode="auto">
            <a:xfrm>
              <a:off x="9080585" y="1694737"/>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14" name="Group 13"/>
            <p:cNvGrpSpPr/>
            <p:nvPr/>
          </p:nvGrpSpPr>
          <p:grpSpPr>
            <a:xfrm>
              <a:off x="9389858" y="1879464"/>
              <a:ext cx="971262" cy="1004455"/>
              <a:chOff x="7154863" y="1817688"/>
              <a:chExt cx="1068388" cy="1104900"/>
            </a:xfrm>
            <a:solidFill>
              <a:srgbClr val="0078D7"/>
            </a:solidFill>
          </p:grpSpPr>
          <p:sp>
            <p:nvSpPr>
              <p:cNvPr id="12" name="Freeform 9"/>
              <p:cNvSpPr>
                <a:spLocks noEditPoints="1"/>
              </p:cNvSpPr>
              <p:nvPr/>
            </p:nvSpPr>
            <p:spPr bwMode="auto">
              <a:xfrm>
                <a:off x="7154863" y="1817688"/>
                <a:ext cx="1068388" cy="1104900"/>
              </a:xfrm>
              <a:custGeom>
                <a:avLst/>
                <a:gdLst>
                  <a:gd name="T0" fmla="*/ 9 w 1073"/>
                  <a:gd name="T1" fmla="*/ 713 h 1113"/>
                  <a:gd name="T2" fmla="*/ 0 w 1073"/>
                  <a:gd name="T3" fmla="*/ 616 h 1113"/>
                  <a:gd name="T4" fmla="*/ 408 w 1073"/>
                  <a:gd name="T5" fmla="*/ 127 h 1113"/>
                  <a:gd name="T6" fmla="*/ 424 w 1073"/>
                  <a:gd name="T7" fmla="*/ 124 h 1113"/>
                  <a:gd name="T8" fmla="*/ 424 w 1073"/>
                  <a:gd name="T9" fmla="*/ 0 h 1113"/>
                  <a:gd name="T10" fmla="*/ 577 w 1073"/>
                  <a:gd name="T11" fmla="*/ 154 h 1113"/>
                  <a:gd name="T12" fmla="*/ 424 w 1073"/>
                  <a:gd name="T13" fmla="*/ 307 h 1113"/>
                  <a:gd name="T14" fmla="*/ 424 w 1073"/>
                  <a:gd name="T15" fmla="*/ 195 h 1113"/>
                  <a:gd name="T16" fmla="*/ 401 w 1073"/>
                  <a:gd name="T17" fmla="*/ 200 h 1113"/>
                  <a:gd name="T18" fmla="*/ 70 w 1073"/>
                  <a:gd name="T19" fmla="*/ 616 h 1113"/>
                  <a:gd name="T20" fmla="*/ 78 w 1073"/>
                  <a:gd name="T21" fmla="*/ 697 h 1113"/>
                  <a:gd name="T22" fmla="*/ 59 w 1073"/>
                  <a:gd name="T23" fmla="*/ 695 h 1113"/>
                  <a:gd name="T24" fmla="*/ 9 w 1073"/>
                  <a:gd name="T25" fmla="*/ 713 h 1113"/>
                  <a:gd name="T26" fmla="*/ 824 w 1073"/>
                  <a:gd name="T27" fmla="*/ 990 h 1113"/>
                  <a:gd name="T28" fmla="*/ 784 w 1073"/>
                  <a:gd name="T29" fmla="*/ 940 h 1113"/>
                  <a:gd name="T30" fmla="*/ 782 w 1073"/>
                  <a:gd name="T31" fmla="*/ 933 h 1113"/>
                  <a:gd name="T32" fmla="*/ 497 w 1073"/>
                  <a:gd name="T33" fmla="*/ 1043 h 1113"/>
                  <a:gd name="T34" fmla="*/ 190 w 1073"/>
                  <a:gd name="T35" fmla="*/ 912 h 1113"/>
                  <a:gd name="T36" fmla="*/ 174 w 1073"/>
                  <a:gd name="T37" fmla="*/ 895 h 1113"/>
                  <a:gd name="T38" fmla="*/ 273 w 1073"/>
                  <a:gd name="T39" fmla="*/ 838 h 1113"/>
                  <a:gd name="T40" fmla="*/ 64 w 1073"/>
                  <a:gd name="T41" fmla="*/ 781 h 1113"/>
                  <a:gd name="T42" fmla="*/ 8 w 1073"/>
                  <a:gd name="T43" fmla="*/ 991 h 1113"/>
                  <a:gd name="T44" fmla="*/ 112 w 1073"/>
                  <a:gd name="T45" fmla="*/ 930 h 1113"/>
                  <a:gd name="T46" fmla="*/ 122 w 1073"/>
                  <a:gd name="T47" fmla="*/ 942 h 1113"/>
                  <a:gd name="T48" fmla="*/ 497 w 1073"/>
                  <a:gd name="T49" fmla="*/ 1113 h 1113"/>
                  <a:gd name="T50" fmla="*/ 824 w 1073"/>
                  <a:gd name="T51" fmla="*/ 990 h 1113"/>
                  <a:gd name="T52" fmla="*/ 864 w 1073"/>
                  <a:gd name="T53" fmla="*/ 912 h 1113"/>
                  <a:gd name="T54" fmla="*/ 1073 w 1073"/>
                  <a:gd name="T55" fmla="*/ 856 h 1113"/>
                  <a:gd name="T56" fmla="*/ 962 w 1073"/>
                  <a:gd name="T57" fmla="*/ 791 h 1113"/>
                  <a:gd name="T58" fmla="*/ 967 w 1073"/>
                  <a:gd name="T59" fmla="*/ 777 h 1113"/>
                  <a:gd name="T60" fmla="*/ 994 w 1073"/>
                  <a:gd name="T61" fmla="*/ 616 h 1113"/>
                  <a:gd name="T62" fmla="*/ 641 w 1073"/>
                  <a:gd name="T63" fmla="*/ 140 h 1113"/>
                  <a:gd name="T64" fmla="*/ 643 w 1073"/>
                  <a:gd name="T65" fmla="*/ 154 h 1113"/>
                  <a:gd name="T66" fmla="*/ 626 w 1073"/>
                  <a:gd name="T67" fmla="*/ 194 h 1113"/>
                  <a:gd name="T68" fmla="*/ 615 w 1073"/>
                  <a:gd name="T69" fmla="*/ 205 h 1113"/>
                  <a:gd name="T70" fmla="*/ 924 w 1073"/>
                  <a:gd name="T71" fmla="*/ 616 h 1113"/>
                  <a:gd name="T72" fmla="*/ 907 w 1073"/>
                  <a:gd name="T73" fmla="*/ 733 h 1113"/>
                  <a:gd name="T74" fmla="*/ 901 w 1073"/>
                  <a:gd name="T75" fmla="*/ 756 h 1113"/>
                  <a:gd name="T76" fmla="*/ 808 w 1073"/>
                  <a:gd name="T77" fmla="*/ 702 h 1113"/>
                  <a:gd name="T78" fmla="*/ 864 w 1073"/>
                  <a:gd name="T79" fmla="*/ 912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1113">
                    <a:moveTo>
                      <a:pt x="9" y="713"/>
                    </a:moveTo>
                    <a:cubicBezTo>
                      <a:pt x="3" y="681"/>
                      <a:pt x="0" y="649"/>
                      <a:pt x="0" y="616"/>
                    </a:cubicBezTo>
                    <a:cubicBezTo>
                      <a:pt x="0" y="375"/>
                      <a:pt x="172" y="169"/>
                      <a:pt x="408" y="127"/>
                    </a:cubicBezTo>
                    <a:cubicBezTo>
                      <a:pt x="424" y="124"/>
                      <a:pt x="424" y="124"/>
                      <a:pt x="424" y="124"/>
                    </a:cubicBezTo>
                    <a:cubicBezTo>
                      <a:pt x="424" y="0"/>
                      <a:pt x="424" y="0"/>
                      <a:pt x="424" y="0"/>
                    </a:cubicBezTo>
                    <a:cubicBezTo>
                      <a:pt x="577" y="154"/>
                      <a:pt x="577" y="154"/>
                      <a:pt x="577" y="154"/>
                    </a:cubicBezTo>
                    <a:cubicBezTo>
                      <a:pt x="424" y="307"/>
                      <a:pt x="424" y="307"/>
                      <a:pt x="424" y="307"/>
                    </a:cubicBezTo>
                    <a:cubicBezTo>
                      <a:pt x="424" y="195"/>
                      <a:pt x="424" y="195"/>
                      <a:pt x="424" y="195"/>
                    </a:cubicBezTo>
                    <a:cubicBezTo>
                      <a:pt x="401" y="200"/>
                      <a:pt x="401" y="200"/>
                      <a:pt x="401" y="200"/>
                    </a:cubicBezTo>
                    <a:cubicBezTo>
                      <a:pt x="206" y="245"/>
                      <a:pt x="70" y="416"/>
                      <a:pt x="70" y="616"/>
                    </a:cubicBezTo>
                    <a:cubicBezTo>
                      <a:pt x="70" y="643"/>
                      <a:pt x="73" y="670"/>
                      <a:pt x="78" y="697"/>
                    </a:cubicBezTo>
                    <a:cubicBezTo>
                      <a:pt x="72" y="696"/>
                      <a:pt x="66" y="695"/>
                      <a:pt x="59" y="695"/>
                    </a:cubicBezTo>
                    <a:cubicBezTo>
                      <a:pt x="41" y="695"/>
                      <a:pt x="23" y="702"/>
                      <a:pt x="9" y="713"/>
                    </a:cubicBezTo>
                    <a:close/>
                    <a:moveTo>
                      <a:pt x="824" y="990"/>
                    </a:moveTo>
                    <a:cubicBezTo>
                      <a:pt x="805" y="980"/>
                      <a:pt x="790" y="962"/>
                      <a:pt x="784" y="940"/>
                    </a:cubicBezTo>
                    <a:cubicBezTo>
                      <a:pt x="782" y="933"/>
                      <a:pt x="782" y="933"/>
                      <a:pt x="782" y="933"/>
                    </a:cubicBezTo>
                    <a:cubicBezTo>
                      <a:pt x="703" y="1004"/>
                      <a:pt x="603" y="1043"/>
                      <a:pt x="497" y="1043"/>
                    </a:cubicBezTo>
                    <a:cubicBezTo>
                      <a:pt x="380" y="1043"/>
                      <a:pt x="271" y="996"/>
                      <a:pt x="190" y="912"/>
                    </a:cubicBezTo>
                    <a:cubicBezTo>
                      <a:pt x="174" y="895"/>
                      <a:pt x="174" y="895"/>
                      <a:pt x="174" y="895"/>
                    </a:cubicBezTo>
                    <a:cubicBezTo>
                      <a:pt x="273" y="838"/>
                      <a:pt x="273" y="838"/>
                      <a:pt x="273" y="838"/>
                    </a:cubicBezTo>
                    <a:cubicBezTo>
                      <a:pt x="64" y="781"/>
                      <a:pt x="64" y="781"/>
                      <a:pt x="64" y="781"/>
                    </a:cubicBezTo>
                    <a:cubicBezTo>
                      <a:pt x="8" y="991"/>
                      <a:pt x="8" y="991"/>
                      <a:pt x="8" y="991"/>
                    </a:cubicBezTo>
                    <a:cubicBezTo>
                      <a:pt x="112" y="930"/>
                      <a:pt x="112" y="930"/>
                      <a:pt x="112" y="930"/>
                    </a:cubicBezTo>
                    <a:cubicBezTo>
                      <a:pt x="122" y="942"/>
                      <a:pt x="122" y="942"/>
                      <a:pt x="122" y="942"/>
                    </a:cubicBezTo>
                    <a:cubicBezTo>
                      <a:pt x="217" y="1050"/>
                      <a:pt x="353" y="1113"/>
                      <a:pt x="497" y="1113"/>
                    </a:cubicBezTo>
                    <a:cubicBezTo>
                      <a:pt x="618" y="1113"/>
                      <a:pt x="733" y="1069"/>
                      <a:pt x="824" y="990"/>
                    </a:cubicBezTo>
                    <a:close/>
                    <a:moveTo>
                      <a:pt x="864" y="912"/>
                    </a:moveTo>
                    <a:cubicBezTo>
                      <a:pt x="1073" y="856"/>
                      <a:pt x="1073" y="856"/>
                      <a:pt x="1073" y="856"/>
                    </a:cubicBezTo>
                    <a:cubicBezTo>
                      <a:pt x="962" y="791"/>
                      <a:pt x="962" y="791"/>
                      <a:pt x="962" y="791"/>
                    </a:cubicBezTo>
                    <a:cubicBezTo>
                      <a:pt x="967" y="777"/>
                      <a:pt x="967" y="777"/>
                      <a:pt x="967" y="777"/>
                    </a:cubicBezTo>
                    <a:cubicBezTo>
                      <a:pt x="985" y="725"/>
                      <a:pt x="994" y="671"/>
                      <a:pt x="994" y="616"/>
                    </a:cubicBezTo>
                    <a:cubicBezTo>
                      <a:pt x="994" y="396"/>
                      <a:pt x="848" y="203"/>
                      <a:pt x="641" y="140"/>
                    </a:cubicBezTo>
                    <a:cubicBezTo>
                      <a:pt x="642" y="144"/>
                      <a:pt x="643" y="149"/>
                      <a:pt x="643" y="154"/>
                    </a:cubicBezTo>
                    <a:cubicBezTo>
                      <a:pt x="643" y="169"/>
                      <a:pt x="637" y="183"/>
                      <a:pt x="626" y="194"/>
                    </a:cubicBezTo>
                    <a:cubicBezTo>
                      <a:pt x="615" y="205"/>
                      <a:pt x="615" y="205"/>
                      <a:pt x="615" y="205"/>
                    </a:cubicBezTo>
                    <a:cubicBezTo>
                      <a:pt x="796" y="257"/>
                      <a:pt x="924" y="425"/>
                      <a:pt x="924" y="616"/>
                    </a:cubicBezTo>
                    <a:cubicBezTo>
                      <a:pt x="924" y="655"/>
                      <a:pt x="918" y="695"/>
                      <a:pt x="907" y="733"/>
                    </a:cubicBezTo>
                    <a:cubicBezTo>
                      <a:pt x="901" y="756"/>
                      <a:pt x="901" y="756"/>
                      <a:pt x="901" y="756"/>
                    </a:cubicBezTo>
                    <a:cubicBezTo>
                      <a:pt x="808" y="702"/>
                      <a:pt x="808" y="702"/>
                      <a:pt x="808" y="702"/>
                    </a:cubicBezTo>
                    <a:lnTo>
                      <a:pt x="864" y="912"/>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7435851" y="2165350"/>
                <a:ext cx="450850" cy="536575"/>
              </a:xfrm>
              <a:custGeom>
                <a:avLst/>
                <a:gdLst>
                  <a:gd name="T0" fmla="*/ 284 w 284"/>
                  <a:gd name="T1" fmla="*/ 141 h 338"/>
                  <a:gd name="T2" fmla="*/ 142 w 284"/>
                  <a:gd name="T3" fmla="*/ 0 h 338"/>
                  <a:gd name="T4" fmla="*/ 0 w 284"/>
                  <a:gd name="T5" fmla="*/ 141 h 338"/>
                  <a:gd name="T6" fmla="*/ 82 w 284"/>
                  <a:gd name="T7" fmla="*/ 141 h 338"/>
                  <a:gd name="T8" fmla="*/ 82 w 284"/>
                  <a:gd name="T9" fmla="*/ 338 h 338"/>
                  <a:gd name="T10" fmla="*/ 203 w 284"/>
                  <a:gd name="T11" fmla="*/ 338 h 338"/>
                  <a:gd name="T12" fmla="*/ 203 w 284"/>
                  <a:gd name="T13" fmla="*/ 141 h 338"/>
                  <a:gd name="T14" fmla="*/ 284 w 284"/>
                  <a:gd name="T15" fmla="*/ 141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338">
                    <a:moveTo>
                      <a:pt x="284" y="141"/>
                    </a:moveTo>
                    <a:lnTo>
                      <a:pt x="142" y="0"/>
                    </a:lnTo>
                    <a:lnTo>
                      <a:pt x="0" y="141"/>
                    </a:lnTo>
                    <a:lnTo>
                      <a:pt x="82" y="141"/>
                    </a:lnTo>
                    <a:lnTo>
                      <a:pt x="82" y="338"/>
                    </a:lnTo>
                    <a:lnTo>
                      <a:pt x="203" y="338"/>
                    </a:lnTo>
                    <a:lnTo>
                      <a:pt x="203" y="141"/>
                    </a:lnTo>
                    <a:lnTo>
                      <a:pt x="284" y="141"/>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grpSp>
      </p:grpSp>
      <p:sp>
        <p:nvSpPr>
          <p:cNvPr id="211" name="TextBox 210"/>
          <p:cNvSpPr txBox="1"/>
          <p:nvPr/>
        </p:nvSpPr>
        <p:spPr>
          <a:xfrm>
            <a:off x="8943371" y="3221052"/>
            <a:ext cx="1775335" cy="664797"/>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GROWTH</a:t>
            </a:r>
          </a:p>
        </p:txBody>
      </p:sp>
      <p:sp>
        <p:nvSpPr>
          <p:cNvPr id="216" name="TextBox 215"/>
          <p:cNvSpPr txBox="1"/>
          <p:nvPr/>
        </p:nvSpPr>
        <p:spPr>
          <a:xfrm>
            <a:off x="8459440" y="3783769"/>
            <a:ext cx="2743200" cy="180357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r>
              <a:rPr lang="en-US" dirty="0"/>
              <a:t>Features, components, and capabilities are consistently being introduced and evolved in Cortana Intelligence Suite. As such, they can easily and quickly be implemented in a cloud-based solution.</a:t>
            </a:r>
          </a:p>
        </p:txBody>
      </p:sp>
      <p:grpSp>
        <p:nvGrpSpPr>
          <p:cNvPr id="78" name="Group 77"/>
          <p:cNvGrpSpPr/>
          <p:nvPr/>
        </p:nvGrpSpPr>
        <p:grpSpPr>
          <a:xfrm>
            <a:off x="5344850" y="1694737"/>
            <a:ext cx="1500909" cy="1500909"/>
            <a:chOff x="5344850" y="1694737"/>
            <a:chExt cx="1500909" cy="1500909"/>
          </a:xfrm>
          <a:effectLst>
            <a:outerShdw blurRad="127000" dist="76200" dir="5400000" algn="t" rotWithShape="0">
              <a:prstClr val="black">
                <a:alpha val="20000"/>
              </a:prstClr>
            </a:outerShdw>
          </a:effectLst>
        </p:grpSpPr>
        <p:sp>
          <p:nvSpPr>
            <p:cNvPr id="167" name="Oval 166"/>
            <p:cNvSpPr/>
            <p:nvPr/>
          </p:nvSpPr>
          <p:spPr bwMode="auto">
            <a:xfrm>
              <a:off x="5344850" y="1694737"/>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77" name="Group 76"/>
            <p:cNvGrpSpPr/>
            <p:nvPr/>
          </p:nvGrpSpPr>
          <p:grpSpPr>
            <a:xfrm>
              <a:off x="5707160" y="2056571"/>
              <a:ext cx="776288" cy="777240"/>
              <a:chOff x="6192838" y="-1627188"/>
              <a:chExt cx="1552575" cy="1549401"/>
            </a:xfrm>
            <a:solidFill>
              <a:srgbClr val="005291"/>
            </a:solidFill>
          </p:grpSpPr>
          <p:sp>
            <p:nvSpPr>
              <p:cNvPr id="73" name="Freeform 22"/>
              <p:cNvSpPr>
                <a:spLocks/>
              </p:cNvSpPr>
              <p:nvPr/>
            </p:nvSpPr>
            <p:spPr bwMode="auto">
              <a:xfrm>
                <a:off x="6192838" y="-1627188"/>
                <a:ext cx="635000" cy="628650"/>
              </a:xfrm>
              <a:custGeom>
                <a:avLst/>
                <a:gdLst>
                  <a:gd name="T0" fmla="*/ 159 w 436"/>
                  <a:gd name="T1" fmla="*/ 114 h 433"/>
                  <a:gd name="T2" fmla="*/ 273 w 436"/>
                  <a:gd name="T3" fmla="*/ 0 h 433"/>
                  <a:gd name="T4" fmla="*/ 0 w 436"/>
                  <a:gd name="T5" fmla="*/ 0 h 433"/>
                  <a:gd name="T6" fmla="*/ 0 w 436"/>
                  <a:gd name="T7" fmla="*/ 273 h 433"/>
                  <a:gd name="T8" fmla="*/ 114 w 436"/>
                  <a:gd name="T9" fmla="*/ 159 h 433"/>
                  <a:gd name="T10" fmla="*/ 379 w 436"/>
                  <a:gd name="T11" fmla="*/ 424 h 433"/>
                  <a:gd name="T12" fmla="*/ 402 w 436"/>
                  <a:gd name="T13" fmla="*/ 433 h 433"/>
                  <a:gd name="T14" fmla="*/ 424 w 436"/>
                  <a:gd name="T15" fmla="*/ 424 h 433"/>
                  <a:gd name="T16" fmla="*/ 424 w 436"/>
                  <a:gd name="T17" fmla="*/ 379 h 433"/>
                  <a:gd name="T18" fmla="*/ 159 w 436"/>
                  <a:gd name="T19" fmla="*/ 11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3">
                    <a:moveTo>
                      <a:pt x="159" y="114"/>
                    </a:moveTo>
                    <a:cubicBezTo>
                      <a:pt x="273" y="0"/>
                      <a:pt x="273" y="0"/>
                      <a:pt x="273" y="0"/>
                    </a:cubicBezTo>
                    <a:cubicBezTo>
                      <a:pt x="0" y="0"/>
                      <a:pt x="0" y="0"/>
                      <a:pt x="0" y="0"/>
                    </a:cubicBezTo>
                    <a:cubicBezTo>
                      <a:pt x="0" y="273"/>
                      <a:pt x="0" y="273"/>
                      <a:pt x="0" y="273"/>
                    </a:cubicBezTo>
                    <a:cubicBezTo>
                      <a:pt x="114" y="159"/>
                      <a:pt x="114" y="159"/>
                      <a:pt x="114" y="159"/>
                    </a:cubicBezTo>
                    <a:cubicBezTo>
                      <a:pt x="379" y="424"/>
                      <a:pt x="379" y="424"/>
                      <a:pt x="379" y="424"/>
                    </a:cubicBezTo>
                    <a:cubicBezTo>
                      <a:pt x="385" y="430"/>
                      <a:pt x="394" y="433"/>
                      <a:pt x="402" y="433"/>
                    </a:cubicBezTo>
                    <a:cubicBezTo>
                      <a:pt x="410" y="433"/>
                      <a:pt x="418" y="430"/>
                      <a:pt x="424" y="424"/>
                    </a:cubicBezTo>
                    <a:cubicBezTo>
                      <a:pt x="436" y="412"/>
                      <a:pt x="436" y="392"/>
                      <a:pt x="424" y="379"/>
                    </a:cubicBezTo>
                    <a:lnTo>
                      <a:pt x="159" y="114"/>
                    </a:ln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23"/>
              <p:cNvSpPr>
                <a:spLocks/>
              </p:cNvSpPr>
              <p:nvPr/>
            </p:nvSpPr>
            <p:spPr bwMode="auto">
              <a:xfrm>
                <a:off x="7110413" y="-711200"/>
                <a:ext cx="635000" cy="633413"/>
              </a:xfrm>
              <a:custGeom>
                <a:avLst/>
                <a:gdLst>
                  <a:gd name="T0" fmla="*/ 57 w 436"/>
                  <a:gd name="T1" fmla="*/ 12 h 436"/>
                  <a:gd name="T2" fmla="*/ 12 w 436"/>
                  <a:gd name="T3" fmla="*/ 12 h 436"/>
                  <a:gd name="T4" fmla="*/ 12 w 436"/>
                  <a:gd name="T5" fmla="*/ 57 h 436"/>
                  <a:gd name="T6" fmla="*/ 277 w 436"/>
                  <a:gd name="T7" fmla="*/ 322 h 436"/>
                  <a:gd name="T8" fmla="*/ 163 w 436"/>
                  <a:gd name="T9" fmla="*/ 436 h 436"/>
                  <a:gd name="T10" fmla="*/ 436 w 436"/>
                  <a:gd name="T11" fmla="*/ 436 h 436"/>
                  <a:gd name="T12" fmla="*/ 436 w 436"/>
                  <a:gd name="T13" fmla="*/ 163 h 436"/>
                  <a:gd name="T14" fmla="*/ 322 w 436"/>
                  <a:gd name="T15" fmla="*/ 277 h 436"/>
                  <a:gd name="T16" fmla="*/ 57 w 436"/>
                  <a:gd name="T17"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36">
                    <a:moveTo>
                      <a:pt x="57" y="12"/>
                    </a:moveTo>
                    <a:cubicBezTo>
                      <a:pt x="44" y="0"/>
                      <a:pt x="24" y="0"/>
                      <a:pt x="12" y="12"/>
                    </a:cubicBezTo>
                    <a:cubicBezTo>
                      <a:pt x="0" y="24"/>
                      <a:pt x="0" y="44"/>
                      <a:pt x="12" y="57"/>
                    </a:cubicBezTo>
                    <a:cubicBezTo>
                      <a:pt x="277" y="322"/>
                      <a:pt x="277" y="322"/>
                      <a:pt x="277" y="322"/>
                    </a:cubicBezTo>
                    <a:cubicBezTo>
                      <a:pt x="163" y="436"/>
                      <a:pt x="163" y="436"/>
                      <a:pt x="163" y="436"/>
                    </a:cubicBezTo>
                    <a:cubicBezTo>
                      <a:pt x="436" y="436"/>
                      <a:pt x="436" y="436"/>
                      <a:pt x="436" y="436"/>
                    </a:cubicBezTo>
                    <a:cubicBezTo>
                      <a:pt x="436" y="163"/>
                      <a:pt x="436" y="163"/>
                      <a:pt x="436" y="163"/>
                    </a:cubicBezTo>
                    <a:cubicBezTo>
                      <a:pt x="322" y="277"/>
                      <a:pt x="322" y="277"/>
                      <a:pt x="322" y="277"/>
                    </a:cubicBezTo>
                    <a:lnTo>
                      <a:pt x="57" y="12"/>
                    </a:ln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4"/>
              <p:cNvSpPr>
                <a:spLocks/>
              </p:cNvSpPr>
              <p:nvPr/>
            </p:nvSpPr>
            <p:spPr bwMode="auto">
              <a:xfrm>
                <a:off x="6192838" y="-711200"/>
                <a:ext cx="635000" cy="633413"/>
              </a:xfrm>
              <a:custGeom>
                <a:avLst/>
                <a:gdLst>
                  <a:gd name="T0" fmla="*/ 379 w 436"/>
                  <a:gd name="T1" fmla="*/ 12 h 436"/>
                  <a:gd name="T2" fmla="*/ 114 w 436"/>
                  <a:gd name="T3" fmla="*/ 277 h 436"/>
                  <a:gd name="T4" fmla="*/ 0 w 436"/>
                  <a:gd name="T5" fmla="*/ 163 h 436"/>
                  <a:gd name="T6" fmla="*/ 0 w 436"/>
                  <a:gd name="T7" fmla="*/ 436 h 436"/>
                  <a:gd name="T8" fmla="*/ 273 w 436"/>
                  <a:gd name="T9" fmla="*/ 436 h 436"/>
                  <a:gd name="T10" fmla="*/ 159 w 436"/>
                  <a:gd name="T11" fmla="*/ 322 h 436"/>
                  <a:gd name="T12" fmla="*/ 424 w 436"/>
                  <a:gd name="T13" fmla="*/ 57 h 436"/>
                  <a:gd name="T14" fmla="*/ 424 w 436"/>
                  <a:gd name="T15" fmla="*/ 12 h 436"/>
                  <a:gd name="T16" fmla="*/ 379 w 436"/>
                  <a:gd name="T17"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36">
                    <a:moveTo>
                      <a:pt x="379" y="12"/>
                    </a:moveTo>
                    <a:cubicBezTo>
                      <a:pt x="114" y="277"/>
                      <a:pt x="114" y="277"/>
                      <a:pt x="114" y="277"/>
                    </a:cubicBezTo>
                    <a:cubicBezTo>
                      <a:pt x="0" y="163"/>
                      <a:pt x="0" y="163"/>
                      <a:pt x="0" y="163"/>
                    </a:cubicBezTo>
                    <a:cubicBezTo>
                      <a:pt x="0" y="436"/>
                      <a:pt x="0" y="436"/>
                      <a:pt x="0" y="436"/>
                    </a:cubicBezTo>
                    <a:cubicBezTo>
                      <a:pt x="273" y="436"/>
                      <a:pt x="273" y="436"/>
                      <a:pt x="273" y="436"/>
                    </a:cubicBezTo>
                    <a:cubicBezTo>
                      <a:pt x="159" y="322"/>
                      <a:pt x="159" y="322"/>
                      <a:pt x="159" y="322"/>
                    </a:cubicBezTo>
                    <a:cubicBezTo>
                      <a:pt x="424" y="57"/>
                      <a:pt x="424" y="57"/>
                      <a:pt x="424" y="57"/>
                    </a:cubicBezTo>
                    <a:cubicBezTo>
                      <a:pt x="436" y="44"/>
                      <a:pt x="436" y="24"/>
                      <a:pt x="424" y="12"/>
                    </a:cubicBezTo>
                    <a:cubicBezTo>
                      <a:pt x="412" y="0"/>
                      <a:pt x="392" y="0"/>
                      <a:pt x="379" y="12"/>
                    </a:cubicBez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5"/>
              <p:cNvSpPr>
                <a:spLocks/>
              </p:cNvSpPr>
              <p:nvPr/>
            </p:nvSpPr>
            <p:spPr bwMode="auto">
              <a:xfrm>
                <a:off x="7110413" y="-1627188"/>
                <a:ext cx="635000" cy="628650"/>
              </a:xfrm>
              <a:custGeom>
                <a:avLst/>
                <a:gdLst>
                  <a:gd name="T0" fmla="*/ 34 w 436"/>
                  <a:gd name="T1" fmla="*/ 433 h 433"/>
                  <a:gd name="T2" fmla="*/ 57 w 436"/>
                  <a:gd name="T3" fmla="*/ 424 h 433"/>
                  <a:gd name="T4" fmla="*/ 322 w 436"/>
                  <a:gd name="T5" fmla="*/ 159 h 433"/>
                  <a:gd name="T6" fmla="*/ 436 w 436"/>
                  <a:gd name="T7" fmla="*/ 273 h 433"/>
                  <a:gd name="T8" fmla="*/ 436 w 436"/>
                  <a:gd name="T9" fmla="*/ 0 h 433"/>
                  <a:gd name="T10" fmla="*/ 163 w 436"/>
                  <a:gd name="T11" fmla="*/ 0 h 433"/>
                  <a:gd name="T12" fmla="*/ 277 w 436"/>
                  <a:gd name="T13" fmla="*/ 114 h 433"/>
                  <a:gd name="T14" fmla="*/ 12 w 436"/>
                  <a:gd name="T15" fmla="*/ 379 h 433"/>
                  <a:gd name="T16" fmla="*/ 12 w 436"/>
                  <a:gd name="T17" fmla="*/ 424 h 433"/>
                  <a:gd name="T18" fmla="*/ 34 w 436"/>
                  <a:gd name="T1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3">
                    <a:moveTo>
                      <a:pt x="34" y="433"/>
                    </a:moveTo>
                    <a:cubicBezTo>
                      <a:pt x="42" y="433"/>
                      <a:pt x="51" y="430"/>
                      <a:pt x="57" y="424"/>
                    </a:cubicBezTo>
                    <a:cubicBezTo>
                      <a:pt x="322" y="159"/>
                      <a:pt x="322" y="159"/>
                      <a:pt x="322" y="159"/>
                    </a:cubicBezTo>
                    <a:cubicBezTo>
                      <a:pt x="436" y="273"/>
                      <a:pt x="436" y="273"/>
                      <a:pt x="436" y="273"/>
                    </a:cubicBezTo>
                    <a:cubicBezTo>
                      <a:pt x="436" y="0"/>
                      <a:pt x="436" y="0"/>
                      <a:pt x="436" y="0"/>
                    </a:cubicBezTo>
                    <a:cubicBezTo>
                      <a:pt x="163" y="0"/>
                      <a:pt x="163" y="0"/>
                      <a:pt x="163" y="0"/>
                    </a:cubicBezTo>
                    <a:cubicBezTo>
                      <a:pt x="277" y="114"/>
                      <a:pt x="277" y="114"/>
                      <a:pt x="277" y="114"/>
                    </a:cubicBezTo>
                    <a:cubicBezTo>
                      <a:pt x="12" y="379"/>
                      <a:pt x="12" y="379"/>
                      <a:pt x="12" y="379"/>
                    </a:cubicBezTo>
                    <a:cubicBezTo>
                      <a:pt x="0" y="392"/>
                      <a:pt x="0" y="412"/>
                      <a:pt x="12" y="424"/>
                    </a:cubicBezTo>
                    <a:cubicBezTo>
                      <a:pt x="18" y="430"/>
                      <a:pt x="26" y="433"/>
                      <a:pt x="34" y="433"/>
                    </a:cubicBez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568291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Overview</a:t>
            </a:r>
            <a:endParaRPr lang="en-IN" sz="4000" dirty="0">
              <a:solidFill>
                <a:srgbClr val="0070C0"/>
              </a:solidFill>
            </a:endParaRPr>
          </a:p>
        </p:txBody>
      </p:sp>
      <p:grpSp>
        <p:nvGrpSpPr>
          <p:cNvPr id="9" name="Group 8"/>
          <p:cNvGrpSpPr/>
          <p:nvPr/>
        </p:nvGrpSpPr>
        <p:grpSpPr>
          <a:xfrm>
            <a:off x="9588714" y="1434930"/>
            <a:ext cx="2241039" cy="4615293"/>
            <a:chOff x="9588714" y="1434930"/>
            <a:chExt cx="2241039" cy="4615293"/>
          </a:xfrm>
        </p:grpSpPr>
        <p:sp>
          <p:nvSpPr>
            <p:cNvPr id="94" name="Rectangle 93"/>
            <p:cNvSpPr/>
            <p:nvPr/>
          </p:nvSpPr>
          <p:spPr>
            <a:xfrm>
              <a:off x="10329146" y="5722311"/>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95" name="Freeform 482"/>
            <p:cNvSpPr/>
            <p:nvPr/>
          </p:nvSpPr>
          <p:spPr bwMode="auto">
            <a:xfrm flipH="1">
              <a:off x="9588714" y="1434930"/>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6" name="TextBox 95"/>
            <p:cNvSpPr txBox="1"/>
            <p:nvPr/>
          </p:nvSpPr>
          <p:spPr>
            <a:xfrm>
              <a:off x="10381650" y="1747515"/>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97" name="TextBox 96"/>
            <p:cNvSpPr txBox="1"/>
            <p:nvPr/>
          </p:nvSpPr>
          <p:spPr>
            <a:xfrm>
              <a:off x="10650440" y="4973067"/>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98" name="Group 97"/>
            <p:cNvGrpSpPr/>
            <p:nvPr/>
          </p:nvGrpSpPr>
          <p:grpSpPr>
            <a:xfrm>
              <a:off x="9984119" y="1785656"/>
              <a:ext cx="377227" cy="385340"/>
              <a:chOff x="6112510" y="6954657"/>
              <a:chExt cx="1181100" cy="1206500"/>
            </a:xfrm>
            <a:solidFill>
              <a:srgbClr val="0078D7"/>
            </a:solidFill>
          </p:grpSpPr>
          <p:sp>
            <p:nvSpPr>
              <p:cNvPr id="11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99" name="Group 98"/>
            <p:cNvGrpSpPr/>
            <p:nvPr/>
          </p:nvGrpSpPr>
          <p:grpSpPr>
            <a:xfrm>
              <a:off x="10034296" y="4898172"/>
              <a:ext cx="385751" cy="482188"/>
              <a:chOff x="2954338" y="6831013"/>
              <a:chExt cx="1041400" cy="1301750"/>
            </a:xfrm>
            <a:solidFill>
              <a:srgbClr val="0078D7"/>
            </a:solidFill>
          </p:grpSpPr>
          <p:sp>
            <p:nvSpPr>
              <p:cNvPr id="11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00" name="Group 99"/>
            <p:cNvGrpSpPr/>
            <p:nvPr/>
          </p:nvGrpSpPr>
          <p:grpSpPr>
            <a:xfrm>
              <a:off x="9872701" y="2829657"/>
              <a:ext cx="1878892" cy="1542780"/>
              <a:chOff x="9910801" y="2434267"/>
              <a:chExt cx="1878892" cy="1542780"/>
            </a:xfrm>
          </p:grpSpPr>
          <p:sp>
            <p:nvSpPr>
              <p:cNvPr id="101" name="TextBox 10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02" name="Group 101"/>
              <p:cNvGrpSpPr/>
              <p:nvPr/>
            </p:nvGrpSpPr>
            <p:grpSpPr>
              <a:xfrm>
                <a:off x="10012430" y="2917883"/>
                <a:ext cx="462396" cy="357669"/>
                <a:chOff x="5007615" y="2323753"/>
                <a:chExt cx="649029" cy="502032"/>
              </a:xfrm>
              <a:solidFill>
                <a:srgbClr val="0078D7"/>
              </a:solidFill>
            </p:grpSpPr>
            <p:sp>
              <p:nvSpPr>
                <p:cNvPr id="112"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3"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03" name="Group 102"/>
              <p:cNvGrpSpPr/>
              <p:nvPr/>
            </p:nvGrpSpPr>
            <p:grpSpPr>
              <a:xfrm>
                <a:off x="10486805" y="2434267"/>
                <a:ext cx="1302888" cy="1542780"/>
                <a:chOff x="10486805" y="2923046"/>
                <a:chExt cx="1302888" cy="1542780"/>
              </a:xfrm>
            </p:grpSpPr>
            <p:sp>
              <p:nvSpPr>
                <p:cNvPr id="104" name="Rectangle 10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TextBox 10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06" name="TextBox 10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07" name="TextBox 10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08"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9"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0"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11" name="Straight Connector 11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cxnSp>
          <p:nvCxnSpPr>
            <p:cNvPr id="127" name="Straight Connector 126"/>
            <p:cNvCxnSpPr/>
            <p:nvPr/>
          </p:nvCxnSpPr>
          <p:spPr>
            <a:xfrm flipH="1">
              <a:off x="9588715" y="3534514"/>
              <a:ext cx="308472" cy="0"/>
            </a:xfrm>
            <a:prstGeom prst="line">
              <a:avLst/>
            </a:prstGeom>
            <a:noFill/>
            <a:ln w="12700" cap="flat" cmpd="sng" algn="ctr">
              <a:solidFill>
                <a:srgbClr val="0078D7"/>
              </a:solidFill>
              <a:prstDash val="solid"/>
              <a:headEnd type="none"/>
              <a:tailEnd type="none"/>
            </a:ln>
            <a:effectLst/>
          </p:spPr>
        </p:cxnSp>
      </p:grpSp>
      <p:grpSp>
        <p:nvGrpSpPr>
          <p:cNvPr id="8" name="Group 7"/>
          <p:cNvGrpSpPr/>
          <p:nvPr/>
        </p:nvGrpSpPr>
        <p:grpSpPr>
          <a:xfrm>
            <a:off x="7329456" y="1425784"/>
            <a:ext cx="2377440" cy="4551232"/>
            <a:chOff x="7329456" y="1425784"/>
            <a:chExt cx="2377440" cy="4551232"/>
          </a:xfrm>
        </p:grpSpPr>
        <p:sp>
          <p:nvSpPr>
            <p:cNvPr id="121" name="Rectangle 120"/>
            <p:cNvSpPr/>
            <p:nvPr/>
          </p:nvSpPr>
          <p:spPr bwMode="auto">
            <a:xfrm>
              <a:off x="7759316" y="1425784"/>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122" name="Rectangle 121"/>
            <p:cNvSpPr/>
            <p:nvPr/>
          </p:nvSpPr>
          <p:spPr bwMode="auto">
            <a:xfrm>
              <a:off x="7759316" y="4260220"/>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123" name="Rectangle 122"/>
            <p:cNvSpPr/>
            <p:nvPr/>
          </p:nvSpPr>
          <p:spPr>
            <a:xfrm>
              <a:off x="8398498" y="3493375"/>
              <a:ext cx="974102"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24" name="Group 123"/>
            <p:cNvGrpSpPr/>
            <p:nvPr/>
          </p:nvGrpSpPr>
          <p:grpSpPr>
            <a:xfrm>
              <a:off x="8002521" y="3464448"/>
              <a:ext cx="315759" cy="315759"/>
              <a:chOff x="5316017" y="589298"/>
              <a:chExt cx="5641200" cy="5641200"/>
            </a:xfrm>
          </p:grpSpPr>
          <p:sp>
            <p:nvSpPr>
              <p:cNvPr id="143" name="Freeform 530"/>
              <p:cNvSpPr/>
              <p:nvPr/>
            </p:nvSpPr>
            <p:spPr bwMode="auto">
              <a:xfrm>
                <a:off x="5316017"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44" name="Freeform 531"/>
              <p:cNvSpPr/>
              <p:nvPr/>
            </p:nvSpPr>
            <p:spPr bwMode="auto">
              <a:xfrm>
                <a:off x="5695017"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125" name="Straight Connector 124"/>
            <p:cNvCxnSpPr/>
            <p:nvPr/>
          </p:nvCxnSpPr>
          <p:spPr>
            <a:xfrm>
              <a:off x="7329456" y="5886879"/>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26" name="Group 125"/>
            <p:cNvGrpSpPr/>
            <p:nvPr/>
          </p:nvGrpSpPr>
          <p:grpSpPr>
            <a:xfrm rot="13500000">
              <a:off x="9515255" y="5796874"/>
              <a:ext cx="181498" cy="178786"/>
              <a:chOff x="402446" y="5872915"/>
              <a:chExt cx="292608" cy="288235"/>
            </a:xfrm>
            <a:solidFill>
              <a:srgbClr val="FFFFFF">
                <a:lumMod val="85000"/>
              </a:srgbClr>
            </a:solidFill>
          </p:grpSpPr>
          <p:cxnSp>
            <p:nvCxnSpPr>
              <p:cNvPr id="141" name="Straight Connector 140"/>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2" name="Straight Connector 141"/>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28" name="Rectangle 127"/>
            <p:cNvSpPr/>
            <p:nvPr/>
          </p:nvSpPr>
          <p:spPr>
            <a:xfrm>
              <a:off x="8398498" y="2824675"/>
              <a:ext cx="974102"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129" name="Rectangle 128"/>
            <p:cNvSpPr/>
            <p:nvPr/>
          </p:nvSpPr>
          <p:spPr>
            <a:xfrm>
              <a:off x="8398498" y="2212325"/>
              <a:ext cx="974102"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130" name="Group 129"/>
            <p:cNvGrpSpPr/>
            <p:nvPr/>
          </p:nvGrpSpPr>
          <p:grpSpPr>
            <a:xfrm>
              <a:off x="7946685" y="2290730"/>
              <a:ext cx="427431" cy="274077"/>
              <a:chOff x="7939237" y="2717080"/>
              <a:chExt cx="427431" cy="274077"/>
            </a:xfrm>
          </p:grpSpPr>
          <p:sp>
            <p:nvSpPr>
              <p:cNvPr id="139" name="Freeform 526"/>
              <p:cNvSpPr>
                <a:spLocks/>
              </p:cNvSpPr>
              <p:nvPr/>
            </p:nvSpPr>
            <p:spPr bwMode="auto">
              <a:xfrm flipH="1">
                <a:off x="7939237"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0" name="Freeform 109"/>
              <p:cNvSpPr>
                <a:spLocks/>
              </p:cNvSpPr>
              <p:nvPr/>
            </p:nvSpPr>
            <p:spPr bwMode="auto">
              <a:xfrm>
                <a:off x="8053107"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31" name="Rectangle 130"/>
            <p:cNvSpPr/>
            <p:nvPr/>
          </p:nvSpPr>
          <p:spPr>
            <a:xfrm>
              <a:off x="8360284" y="5065902"/>
              <a:ext cx="92969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132" name="Group 131"/>
            <p:cNvGrpSpPr/>
            <p:nvPr/>
          </p:nvGrpSpPr>
          <p:grpSpPr>
            <a:xfrm>
              <a:off x="8002521" y="5092876"/>
              <a:ext cx="324905" cy="207663"/>
              <a:chOff x="8002521" y="5368509"/>
              <a:chExt cx="324905" cy="207663"/>
            </a:xfrm>
          </p:grpSpPr>
          <p:sp>
            <p:nvSpPr>
              <p:cNvPr id="134" name="Freeform 5"/>
              <p:cNvSpPr>
                <a:spLocks noEditPoints="1"/>
              </p:cNvSpPr>
              <p:nvPr/>
            </p:nvSpPr>
            <p:spPr bwMode="auto">
              <a:xfrm>
                <a:off x="8002521"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5" name="Freeform 6"/>
              <p:cNvSpPr>
                <a:spLocks/>
              </p:cNvSpPr>
              <p:nvPr/>
            </p:nvSpPr>
            <p:spPr bwMode="auto">
              <a:xfrm>
                <a:off x="8121295"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6" name="Freeform 7"/>
              <p:cNvSpPr>
                <a:spLocks/>
              </p:cNvSpPr>
              <p:nvPr/>
            </p:nvSpPr>
            <p:spPr bwMode="auto">
              <a:xfrm>
                <a:off x="8174169"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7" name="Freeform 8"/>
              <p:cNvSpPr>
                <a:spLocks/>
              </p:cNvSpPr>
              <p:nvPr/>
            </p:nvSpPr>
            <p:spPr bwMode="auto">
              <a:xfrm>
                <a:off x="8061525"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8" name="Freeform 9"/>
              <p:cNvSpPr>
                <a:spLocks/>
              </p:cNvSpPr>
              <p:nvPr/>
            </p:nvSpPr>
            <p:spPr bwMode="auto">
              <a:xfrm>
                <a:off x="8223212"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33" name="Freeform 520"/>
            <p:cNvSpPr/>
            <p:nvPr/>
          </p:nvSpPr>
          <p:spPr bwMode="auto">
            <a:xfrm>
              <a:off x="7973721" y="2909059"/>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6" name="Group 5"/>
          <p:cNvGrpSpPr/>
          <p:nvPr/>
        </p:nvGrpSpPr>
        <p:grpSpPr>
          <a:xfrm>
            <a:off x="2019368" y="1425784"/>
            <a:ext cx="2377440" cy="4551232"/>
            <a:chOff x="2019368" y="1425784"/>
            <a:chExt cx="2377440" cy="4551232"/>
          </a:xfrm>
        </p:grpSpPr>
        <p:sp>
          <p:nvSpPr>
            <p:cNvPr id="146" name="Rectangle 145"/>
            <p:cNvSpPr/>
            <p:nvPr/>
          </p:nvSpPr>
          <p:spPr bwMode="auto">
            <a:xfrm>
              <a:off x="2186019" y="1425784"/>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147" name="Rectangle 146"/>
            <p:cNvSpPr/>
            <p:nvPr/>
          </p:nvSpPr>
          <p:spPr>
            <a:xfrm>
              <a:off x="2652706" y="349337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8" name="Straight Connector 147"/>
            <p:cNvCxnSpPr/>
            <p:nvPr/>
          </p:nvCxnSpPr>
          <p:spPr>
            <a:xfrm>
              <a:off x="2019368" y="5886879"/>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9" name="Group 148"/>
            <p:cNvGrpSpPr/>
            <p:nvPr/>
          </p:nvGrpSpPr>
          <p:grpSpPr>
            <a:xfrm rot="13500000">
              <a:off x="4205167" y="5796874"/>
              <a:ext cx="181498" cy="178786"/>
              <a:chOff x="402446" y="5872915"/>
              <a:chExt cx="292608" cy="288235"/>
            </a:xfrm>
            <a:solidFill>
              <a:srgbClr val="FFFFFF">
                <a:lumMod val="85000"/>
              </a:srgbClr>
            </a:solidFill>
          </p:grpSpPr>
          <p:cxnSp>
            <p:nvCxnSpPr>
              <p:cNvPr id="158" name="Straight Connector 15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9" name="Straight Connector 15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50" name="Rectangle 149"/>
            <p:cNvSpPr/>
            <p:nvPr/>
          </p:nvSpPr>
          <p:spPr>
            <a:xfrm>
              <a:off x="2652706" y="293053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51" name="Group 150"/>
            <p:cNvGrpSpPr/>
            <p:nvPr/>
          </p:nvGrpSpPr>
          <p:grpSpPr>
            <a:xfrm>
              <a:off x="2337798" y="2888091"/>
              <a:ext cx="274997" cy="292527"/>
              <a:chOff x="3232150" y="382588"/>
              <a:chExt cx="5727700" cy="6092825"/>
            </a:xfrm>
            <a:solidFill>
              <a:srgbClr val="FFFFFF"/>
            </a:solidFill>
          </p:grpSpPr>
          <p:sp>
            <p:nvSpPr>
              <p:cNvPr id="15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52" name="Rectangle 151"/>
            <p:cNvSpPr/>
            <p:nvPr/>
          </p:nvSpPr>
          <p:spPr>
            <a:xfrm>
              <a:off x="2652706" y="2296963"/>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153" name="Freeform 540"/>
            <p:cNvSpPr/>
            <p:nvPr/>
          </p:nvSpPr>
          <p:spPr bwMode="auto">
            <a:xfrm>
              <a:off x="2333792" y="2235699"/>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54" name="Freeform 541"/>
            <p:cNvSpPr/>
            <p:nvPr/>
          </p:nvSpPr>
          <p:spPr bwMode="auto">
            <a:xfrm>
              <a:off x="2354114" y="3498300"/>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7" name="Group 6"/>
          <p:cNvGrpSpPr/>
          <p:nvPr/>
        </p:nvGrpSpPr>
        <p:grpSpPr>
          <a:xfrm>
            <a:off x="4043785" y="1425785"/>
            <a:ext cx="3595126" cy="4645148"/>
            <a:chOff x="4043785" y="1425785"/>
            <a:chExt cx="3595126" cy="4645148"/>
          </a:xfrm>
        </p:grpSpPr>
        <p:sp>
          <p:nvSpPr>
            <p:cNvPr id="184" name="Rectangle 183"/>
            <p:cNvSpPr/>
            <p:nvPr/>
          </p:nvSpPr>
          <p:spPr>
            <a:xfrm>
              <a:off x="5123071" y="5701601"/>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grpSp>
          <p:nvGrpSpPr>
            <p:cNvPr id="185" name="Group 184"/>
            <p:cNvGrpSpPr/>
            <p:nvPr/>
          </p:nvGrpSpPr>
          <p:grpSpPr>
            <a:xfrm>
              <a:off x="5901551" y="1425785"/>
              <a:ext cx="1737360" cy="4187396"/>
              <a:chOff x="5901551" y="1293980"/>
              <a:chExt cx="1737360" cy="4187396"/>
            </a:xfrm>
          </p:grpSpPr>
          <p:sp>
            <p:nvSpPr>
              <p:cNvPr id="196" name="Rectangle 195"/>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7" name="Rectangle 196"/>
              <p:cNvSpPr/>
              <p:nvPr/>
            </p:nvSpPr>
            <p:spPr>
              <a:xfrm>
                <a:off x="6340519" y="3368932"/>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p:txBody>
          </p:sp>
          <p:sp>
            <p:nvSpPr>
              <p:cNvPr id="198" name="Rectangle 197"/>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199" name="Rectangle 198"/>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200" name="Rectangle 199"/>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201" name="Group 200"/>
              <p:cNvGrpSpPr/>
              <p:nvPr/>
            </p:nvGrpSpPr>
            <p:grpSpPr>
              <a:xfrm>
                <a:off x="5982706" y="3922858"/>
                <a:ext cx="352655" cy="270905"/>
                <a:chOff x="1260022" y="5196402"/>
                <a:chExt cx="3273425" cy="2514600"/>
              </a:xfrm>
              <a:solidFill>
                <a:srgbClr val="FFFFFF"/>
              </a:solidFill>
            </p:grpSpPr>
            <p:sp>
              <p:nvSpPr>
                <p:cNvPr id="207"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08"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09"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10"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202"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03"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grpSp>
            <p:nvGrpSpPr>
              <p:cNvPr id="204" name="Group 203"/>
              <p:cNvGrpSpPr>
                <a:grpSpLocks noChangeAspect="1"/>
              </p:cNvGrpSpPr>
              <p:nvPr/>
            </p:nvGrpSpPr>
            <p:grpSpPr>
              <a:xfrm>
                <a:off x="6008529" y="2775918"/>
                <a:ext cx="294051" cy="292608"/>
                <a:chOff x="8580718" y="793097"/>
                <a:chExt cx="2587625" cy="2574925"/>
              </a:xfrm>
            </p:grpSpPr>
            <p:sp>
              <p:nvSpPr>
                <p:cNvPr id="20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186" name="Group 185"/>
            <p:cNvGrpSpPr/>
            <p:nvPr/>
          </p:nvGrpSpPr>
          <p:grpSpPr>
            <a:xfrm>
              <a:off x="4043785" y="1425785"/>
              <a:ext cx="1737360" cy="4187396"/>
              <a:chOff x="4043785" y="1293980"/>
              <a:chExt cx="1737360" cy="4187396"/>
            </a:xfrm>
          </p:grpSpPr>
          <p:sp>
            <p:nvSpPr>
              <p:cNvPr id="187" name="Rectangle 186"/>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88" name="Rectangle 187"/>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189" name="Rectangle 188"/>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190" name="Group 189"/>
              <p:cNvGrpSpPr/>
              <p:nvPr/>
            </p:nvGrpSpPr>
            <p:grpSpPr>
              <a:xfrm>
                <a:off x="4186988" y="2756286"/>
                <a:ext cx="248256" cy="304055"/>
                <a:chOff x="-3084513" y="3390510"/>
                <a:chExt cx="2716213" cy="3363913"/>
              </a:xfrm>
              <a:solidFill>
                <a:srgbClr val="FFFFFF"/>
              </a:solidFill>
            </p:grpSpPr>
            <p:sp>
              <p:nvSpPr>
                <p:cNvPr id="19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4165572" y="2158754"/>
                <a:ext cx="292608" cy="229390"/>
                <a:chOff x="8588655" y="3482322"/>
                <a:chExt cx="2571750" cy="2016125"/>
              </a:xfrm>
            </p:grpSpPr>
            <p:sp>
              <p:nvSpPr>
                <p:cNvPr id="19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grpSp>
        <p:nvGrpSpPr>
          <p:cNvPr id="5" name="Group 4"/>
          <p:cNvGrpSpPr/>
          <p:nvPr/>
        </p:nvGrpSpPr>
        <p:grpSpPr>
          <a:xfrm>
            <a:off x="496692" y="1434930"/>
            <a:ext cx="1600799" cy="4611909"/>
            <a:chOff x="496692" y="1434930"/>
            <a:chExt cx="1600799" cy="4611909"/>
          </a:xfrm>
        </p:grpSpPr>
        <p:sp>
          <p:nvSpPr>
            <p:cNvPr id="164" name="Rectangle 163"/>
            <p:cNvSpPr/>
            <p:nvPr/>
          </p:nvSpPr>
          <p:spPr>
            <a:xfrm>
              <a:off x="813890" y="5725695"/>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65" name="Group 164"/>
            <p:cNvGrpSpPr/>
            <p:nvPr/>
          </p:nvGrpSpPr>
          <p:grpSpPr>
            <a:xfrm>
              <a:off x="1789019" y="1434930"/>
              <a:ext cx="308472" cy="4199169"/>
              <a:chOff x="1776319" y="1369399"/>
              <a:chExt cx="308472" cy="3830198"/>
            </a:xfrm>
          </p:grpSpPr>
          <p:sp>
            <p:nvSpPr>
              <p:cNvPr id="181"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182" name="Straight Connector 181"/>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3" name="Group 2"/>
            <p:cNvGrpSpPr/>
            <p:nvPr/>
          </p:nvGrpSpPr>
          <p:grpSpPr>
            <a:xfrm>
              <a:off x="496692" y="1654968"/>
              <a:ext cx="1439175" cy="563250"/>
              <a:chOff x="496692" y="2081186"/>
              <a:chExt cx="1439175" cy="563250"/>
            </a:xfrm>
          </p:grpSpPr>
          <p:sp>
            <p:nvSpPr>
              <p:cNvPr id="161" name="TextBox 160"/>
              <p:cNvSpPr txBox="1"/>
              <p:nvPr/>
            </p:nvSpPr>
            <p:spPr>
              <a:xfrm>
                <a:off x="1261371" y="2081186"/>
                <a:ext cx="674496"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66" name="Freeform 34"/>
              <p:cNvSpPr>
                <a:spLocks noChangeAspect="1" noEditPoints="1"/>
              </p:cNvSpPr>
              <p:nvPr/>
            </p:nvSpPr>
            <p:spPr bwMode="auto">
              <a:xfrm>
                <a:off x="496692" y="2203651"/>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endParaRPr>
              </a:p>
            </p:txBody>
          </p:sp>
        </p:grpSp>
        <p:grpSp>
          <p:nvGrpSpPr>
            <p:cNvPr id="2" name="Group 1"/>
            <p:cNvGrpSpPr/>
            <p:nvPr/>
          </p:nvGrpSpPr>
          <p:grpSpPr>
            <a:xfrm>
              <a:off x="594076" y="4751805"/>
              <a:ext cx="1341791" cy="628194"/>
              <a:chOff x="594076" y="4356536"/>
              <a:chExt cx="1341791" cy="628194"/>
            </a:xfrm>
          </p:grpSpPr>
          <p:sp>
            <p:nvSpPr>
              <p:cNvPr id="163" name="TextBox 162"/>
              <p:cNvSpPr txBox="1"/>
              <p:nvPr/>
            </p:nvSpPr>
            <p:spPr>
              <a:xfrm>
                <a:off x="1261370" y="4356536"/>
                <a:ext cx="674497"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69" name="Freeform 574"/>
              <p:cNvSpPr>
                <a:spLocks noChangeAspect="1"/>
              </p:cNvSpPr>
              <p:nvPr/>
            </p:nvSpPr>
            <p:spPr bwMode="auto">
              <a:xfrm>
                <a:off x="594076" y="4527530"/>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4" name="Group 3"/>
            <p:cNvGrpSpPr/>
            <p:nvPr/>
          </p:nvGrpSpPr>
          <p:grpSpPr>
            <a:xfrm>
              <a:off x="560606" y="3208609"/>
              <a:ext cx="1352825" cy="652896"/>
              <a:chOff x="560606" y="3208609"/>
              <a:chExt cx="1352825" cy="652896"/>
            </a:xfrm>
          </p:grpSpPr>
          <p:sp>
            <p:nvSpPr>
              <p:cNvPr id="315" name="TextBox 314"/>
              <p:cNvSpPr txBox="1"/>
              <p:nvPr/>
            </p:nvSpPr>
            <p:spPr>
              <a:xfrm>
                <a:off x="1262902" y="3208609"/>
                <a:ext cx="650529" cy="606590"/>
              </a:xfrm>
              <a:prstGeom prst="rect">
                <a:avLst/>
              </a:prstGeom>
              <a:noFill/>
            </p:spPr>
            <p:txBody>
              <a:bodyPr wrap="square" lIns="0" tIns="0" rIns="0" bIns="0" rtlCol="0" anchor="ctr">
                <a:noAutofit/>
              </a:bodyPr>
              <a:lstStyle/>
              <a:p>
                <a:pPr defTabSz="932563">
                  <a:spcBef>
                    <a:spcPct val="0"/>
                  </a:spcBef>
                </a:pPr>
                <a:r>
                  <a:rPr lang="en-US" sz="1200" kern="0" spc="-30" dirty="0">
                    <a:solidFill>
                      <a:srgbClr val="002050"/>
                    </a:solidFill>
                    <a:latin typeface="Segoe UI Semilight" panose="020B0402040204020203" pitchFamily="34" charset="0"/>
                    <a:cs typeface="Segoe UI Semilight" panose="020B0402040204020203" pitchFamily="34" charset="0"/>
                  </a:rPr>
                  <a:t>Apps</a:t>
                </a:r>
                <a:endParaRPr lang="en-US" sz="800" spc="-30" dirty="0">
                  <a:cs typeface="Segoe UI Semilight" panose="020B0402040204020203" pitchFamily="34" charset="0"/>
                </a:endParaRPr>
              </a:p>
            </p:txBody>
          </p:sp>
          <p:grpSp>
            <p:nvGrpSpPr>
              <p:cNvPr id="316" name="Group 315"/>
              <p:cNvGrpSpPr/>
              <p:nvPr/>
            </p:nvGrpSpPr>
            <p:grpSpPr>
              <a:xfrm>
                <a:off x="560606" y="3257170"/>
                <a:ext cx="591301" cy="604335"/>
                <a:chOff x="2308225" y="7734300"/>
                <a:chExt cx="1368425" cy="1398588"/>
              </a:xfrm>
              <a:solidFill>
                <a:schemeClr val="accent2"/>
              </a:solidFill>
            </p:grpSpPr>
            <p:sp>
              <p:nvSpPr>
                <p:cNvPr id="317"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18"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19"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0"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1"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2"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3"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4"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5" name="Freeform 105"/>
                <p:cNvSpPr>
                  <a:spLocks noEditPoints="1"/>
                </p:cNvSpPr>
                <p:nvPr/>
              </p:nvSpPr>
              <p:spPr bwMode="auto">
                <a:xfrm>
                  <a:off x="2724149" y="8156577"/>
                  <a:ext cx="952501" cy="976311"/>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6" name="Freeform 106"/>
                <p:cNvSpPr>
                  <a:spLocks/>
                </p:cNvSpPr>
                <p:nvPr/>
              </p:nvSpPr>
              <p:spPr bwMode="auto">
                <a:xfrm>
                  <a:off x="2308225" y="7734300"/>
                  <a:ext cx="704849" cy="1154114"/>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7"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grpSp>
        </p:grpSp>
      </p:grpSp>
    </p:spTree>
    <p:extLst>
      <p:ext uri="{BB962C8B-B14F-4D97-AF65-F5344CB8AC3E}">
        <p14:creationId xmlns:p14="http://schemas.microsoft.com/office/powerpoint/2010/main" val="160096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4932357" cy="2293620"/>
          </a:xfrm>
        </p:spPr>
        <p:txBody>
          <a:bodyPr/>
          <a:lstStyle/>
          <a:p>
            <a:r>
              <a:rPr lang="en-US" dirty="0"/>
              <a:t>Appendix</a:t>
            </a:r>
          </a:p>
        </p:txBody>
      </p:sp>
    </p:spTree>
    <p:extLst>
      <p:ext uri="{BB962C8B-B14F-4D97-AF65-F5344CB8AC3E}">
        <p14:creationId xmlns:p14="http://schemas.microsoft.com/office/powerpoint/2010/main" val="308665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grpSp>
        <p:nvGrpSpPr>
          <p:cNvPr id="3" name="Group 4"/>
          <p:cNvGrpSpPr>
            <a:grpSpLocks noChangeAspect="1"/>
          </p:cNvGrpSpPr>
          <p:nvPr/>
        </p:nvGrpSpPr>
        <p:grpSpPr bwMode="auto">
          <a:xfrm>
            <a:off x="1152525" y="928688"/>
            <a:ext cx="10544175" cy="5929312"/>
            <a:chOff x="726" y="585"/>
            <a:chExt cx="6642" cy="3735"/>
          </a:xfrm>
        </p:grpSpPr>
        <p:sp>
          <p:nvSpPr>
            <p:cNvPr id="5" name="AutoShape 3"/>
            <p:cNvSpPr>
              <a:spLocks noChangeAspect="1" noChangeArrowheads="1" noTextEdit="1"/>
            </p:cNvSpPr>
            <p:nvPr/>
          </p:nvSpPr>
          <p:spPr bwMode="auto">
            <a:xfrm>
              <a:off x="726" y="585"/>
              <a:ext cx="6642" cy="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5162" y="2383"/>
              <a:ext cx="2208" cy="1539"/>
            </a:xfrm>
            <a:custGeom>
              <a:avLst/>
              <a:gdLst>
                <a:gd name="T0" fmla="*/ 1088 w 1111"/>
                <a:gd name="T1" fmla="*/ 774 h 774"/>
                <a:gd name="T2" fmla="*/ 1111 w 1111"/>
                <a:gd name="T3" fmla="*/ 750 h 774"/>
                <a:gd name="T4" fmla="*/ 1111 w 1111"/>
                <a:gd name="T5" fmla="*/ 25 h 774"/>
                <a:gd name="T6" fmla="*/ 1111 w 1111"/>
                <a:gd name="T7" fmla="*/ 25 h 774"/>
                <a:gd name="T8" fmla="*/ 1111 w 1111"/>
                <a:gd name="T9" fmla="*/ 25 h 774"/>
                <a:gd name="T10" fmla="*/ 1088 w 1111"/>
                <a:gd name="T11" fmla="*/ 0 h 774"/>
                <a:gd name="T12" fmla="*/ 21 w 1111"/>
                <a:gd name="T13" fmla="*/ 0 h 774"/>
                <a:gd name="T14" fmla="*/ 0 w 1111"/>
                <a:gd name="T15" fmla="*/ 25 h 774"/>
                <a:gd name="T16" fmla="*/ 0 w 1111"/>
                <a:gd name="T17" fmla="*/ 750 h 774"/>
                <a:gd name="T18" fmla="*/ 21 w 1111"/>
                <a:gd name="T19" fmla="*/ 774 h 774"/>
                <a:gd name="T20" fmla="*/ 1088 w 1111"/>
                <a:gd name="T21"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1" h="774">
                  <a:moveTo>
                    <a:pt x="1088" y="774"/>
                  </a:moveTo>
                  <a:cubicBezTo>
                    <a:pt x="1101" y="774"/>
                    <a:pt x="1111" y="763"/>
                    <a:pt x="1111" y="750"/>
                  </a:cubicBezTo>
                  <a:cubicBezTo>
                    <a:pt x="1111" y="25"/>
                    <a:pt x="1111" y="25"/>
                    <a:pt x="1111" y="25"/>
                  </a:cubicBezTo>
                  <a:cubicBezTo>
                    <a:pt x="1111" y="25"/>
                    <a:pt x="1111" y="25"/>
                    <a:pt x="1111" y="25"/>
                  </a:cubicBezTo>
                  <a:cubicBezTo>
                    <a:pt x="1111" y="25"/>
                    <a:pt x="1111" y="25"/>
                    <a:pt x="1111" y="25"/>
                  </a:cubicBezTo>
                  <a:cubicBezTo>
                    <a:pt x="1111" y="10"/>
                    <a:pt x="1101" y="0"/>
                    <a:pt x="1088" y="0"/>
                  </a:cubicBezTo>
                  <a:cubicBezTo>
                    <a:pt x="21" y="0"/>
                    <a:pt x="21" y="0"/>
                    <a:pt x="21" y="0"/>
                  </a:cubicBezTo>
                  <a:cubicBezTo>
                    <a:pt x="10" y="0"/>
                    <a:pt x="0" y="10"/>
                    <a:pt x="0" y="25"/>
                  </a:cubicBezTo>
                  <a:cubicBezTo>
                    <a:pt x="0" y="750"/>
                    <a:pt x="0" y="750"/>
                    <a:pt x="0" y="750"/>
                  </a:cubicBezTo>
                  <a:cubicBezTo>
                    <a:pt x="0" y="763"/>
                    <a:pt x="10" y="774"/>
                    <a:pt x="21" y="774"/>
                  </a:cubicBezTo>
                  <a:cubicBezTo>
                    <a:pt x="517" y="774"/>
                    <a:pt x="1088" y="774"/>
                    <a:pt x="1088" y="774"/>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6154" y="3922"/>
              <a:ext cx="246" cy="92"/>
            </a:xfrm>
            <a:custGeom>
              <a:avLst/>
              <a:gdLst>
                <a:gd name="T0" fmla="*/ 33 w 246"/>
                <a:gd name="T1" fmla="*/ 0 h 92"/>
                <a:gd name="T2" fmla="*/ 0 w 246"/>
                <a:gd name="T3" fmla="*/ 92 h 92"/>
                <a:gd name="T4" fmla="*/ 246 w 246"/>
                <a:gd name="T5" fmla="*/ 92 h 92"/>
                <a:gd name="T6" fmla="*/ 214 w 246"/>
                <a:gd name="T7" fmla="*/ 0 h 92"/>
                <a:gd name="T8" fmla="*/ 33 w 246"/>
                <a:gd name="T9" fmla="*/ 0 h 92"/>
                <a:gd name="T10" fmla="*/ 33 w 246"/>
                <a:gd name="T11" fmla="*/ 0 h 92"/>
                <a:gd name="T12" fmla="*/ 33 w 246"/>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46" h="92">
                  <a:moveTo>
                    <a:pt x="33" y="0"/>
                  </a:moveTo>
                  <a:lnTo>
                    <a:pt x="0" y="92"/>
                  </a:lnTo>
                  <a:lnTo>
                    <a:pt x="246" y="92"/>
                  </a:lnTo>
                  <a:lnTo>
                    <a:pt x="214" y="0"/>
                  </a:lnTo>
                  <a:lnTo>
                    <a:pt x="33" y="0"/>
                  </a:lnTo>
                  <a:lnTo>
                    <a:pt x="33" y="0"/>
                  </a:lnTo>
                  <a:lnTo>
                    <a:pt x="3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961" y="4014"/>
              <a:ext cx="600" cy="31"/>
            </a:xfrm>
            <a:custGeom>
              <a:avLst/>
              <a:gdLst>
                <a:gd name="T0" fmla="*/ 0 w 302"/>
                <a:gd name="T1" fmla="*/ 0 h 16"/>
                <a:gd name="T2" fmla="*/ 0 w 302"/>
                <a:gd name="T3" fmla="*/ 16 h 16"/>
                <a:gd name="T4" fmla="*/ 302 w 302"/>
                <a:gd name="T5" fmla="*/ 16 h 16"/>
                <a:gd name="T6" fmla="*/ 302 w 302"/>
                <a:gd name="T7" fmla="*/ 0 h 16"/>
                <a:gd name="T8" fmla="*/ 0 w 302"/>
                <a:gd name="T9" fmla="*/ 0 h 16"/>
              </a:gdLst>
              <a:ahLst/>
              <a:cxnLst>
                <a:cxn ang="0">
                  <a:pos x="T0" y="T1"/>
                </a:cxn>
                <a:cxn ang="0">
                  <a:pos x="T2" y="T3"/>
                </a:cxn>
                <a:cxn ang="0">
                  <a:pos x="T4" y="T5"/>
                </a:cxn>
                <a:cxn ang="0">
                  <a:pos x="T6" y="T7"/>
                </a:cxn>
                <a:cxn ang="0">
                  <a:pos x="T8" y="T9"/>
                </a:cxn>
              </a:cxnLst>
              <a:rect l="0" t="0" r="r" b="b"/>
              <a:pathLst>
                <a:path w="302" h="16">
                  <a:moveTo>
                    <a:pt x="0" y="0"/>
                  </a:moveTo>
                  <a:cubicBezTo>
                    <a:pt x="0" y="16"/>
                    <a:pt x="0" y="16"/>
                    <a:pt x="0" y="16"/>
                  </a:cubicBezTo>
                  <a:cubicBezTo>
                    <a:pt x="302" y="16"/>
                    <a:pt x="302" y="16"/>
                    <a:pt x="302" y="16"/>
                  </a:cubicBezTo>
                  <a:cubicBezTo>
                    <a:pt x="302" y="0"/>
                    <a:pt x="302" y="0"/>
                    <a:pt x="302" y="0"/>
                  </a:cubicBezTo>
                  <a:cubicBezTo>
                    <a:pt x="222" y="0"/>
                    <a:pt x="0" y="0"/>
                    <a:pt x="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212" y="2437"/>
              <a:ext cx="2098" cy="1254"/>
            </a:xfrm>
            <a:custGeom>
              <a:avLst/>
              <a:gdLst>
                <a:gd name="T0" fmla="*/ 0 w 2098"/>
                <a:gd name="T1" fmla="*/ 0 h 1254"/>
                <a:gd name="T2" fmla="*/ 2098 w 2098"/>
                <a:gd name="T3" fmla="*/ 0 h 1254"/>
                <a:gd name="T4" fmla="*/ 2098 w 2098"/>
                <a:gd name="T5" fmla="*/ 1254 h 1254"/>
                <a:gd name="T6" fmla="*/ 0 w 2098"/>
                <a:gd name="T7" fmla="*/ 1254 h 1254"/>
                <a:gd name="T8" fmla="*/ 0 w 2098"/>
                <a:gd name="T9" fmla="*/ 0 h 1254"/>
                <a:gd name="T10" fmla="*/ 0 w 2098"/>
                <a:gd name="T11" fmla="*/ 0 h 1254"/>
                <a:gd name="T12" fmla="*/ 0 w 2098"/>
                <a:gd name="T13" fmla="*/ 0 h 1254"/>
                <a:gd name="T14" fmla="*/ 0 w 2098"/>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8" h="1254">
                  <a:moveTo>
                    <a:pt x="0" y="0"/>
                  </a:moveTo>
                  <a:lnTo>
                    <a:pt x="2098" y="0"/>
                  </a:lnTo>
                  <a:lnTo>
                    <a:pt x="2098" y="1254"/>
                  </a:lnTo>
                  <a:lnTo>
                    <a:pt x="0" y="1254"/>
                  </a:lnTo>
                  <a:lnTo>
                    <a:pt x="0"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p:nvSpPr>
          <p:spPr bwMode="auto">
            <a:xfrm>
              <a:off x="5206" y="2433"/>
              <a:ext cx="2114" cy="1264"/>
            </a:xfrm>
            <a:custGeom>
              <a:avLst/>
              <a:gdLst>
                <a:gd name="T0" fmla="*/ 0 w 2114"/>
                <a:gd name="T1" fmla="*/ 0 h 1264"/>
                <a:gd name="T2" fmla="*/ 0 w 2114"/>
                <a:gd name="T3" fmla="*/ 1264 h 1264"/>
                <a:gd name="T4" fmla="*/ 2114 w 2114"/>
                <a:gd name="T5" fmla="*/ 1264 h 1264"/>
                <a:gd name="T6" fmla="*/ 2114 w 2114"/>
                <a:gd name="T7" fmla="*/ 0 h 1264"/>
                <a:gd name="T8" fmla="*/ 0 w 2114"/>
                <a:gd name="T9" fmla="*/ 0 h 1264"/>
                <a:gd name="T10" fmla="*/ 0 w 2114"/>
                <a:gd name="T11" fmla="*/ 0 h 1264"/>
                <a:gd name="T12" fmla="*/ 0 w 2114"/>
                <a:gd name="T13" fmla="*/ 0 h 1264"/>
                <a:gd name="T14" fmla="*/ 397 w 2114"/>
                <a:gd name="T15" fmla="*/ 73 h 1264"/>
                <a:gd name="T16" fmla="*/ 397 w 2114"/>
                <a:gd name="T17" fmla="*/ 1189 h 1264"/>
                <a:gd name="T18" fmla="*/ 16 w 2114"/>
                <a:gd name="T19" fmla="*/ 1189 h 1264"/>
                <a:gd name="T20" fmla="*/ 16 w 2114"/>
                <a:gd name="T21" fmla="*/ 73 h 1264"/>
                <a:gd name="T22" fmla="*/ 397 w 2114"/>
                <a:gd name="T23" fmla="*/ 73 h 1264"/>
                <a:gd name="T24" fmla="*/ 397 w 2114"/>
                <a:gd name="T25" fmla="*/ 73 h 1264"/>
                <a:gd name="T26" fmla="*/ 397 w 2114"/>
                <a:gd name="T27" fmla="*/ 73 h 1264"/>
                <a:gd name="T28" fmla="*/ 413 w 2114"/>
                <a:gd name="T29" fmla="*/ 1189 h 1264"/>
                <a:gd name="T30" fmla="*/ 413 w 2114"/>
                <a:gd name="T31" fmla="*/ 73 h 1264"/>
                <a:gd name="T32" fmla="*/ 2100 w 2114"/>
                <a:gd name="T33" fmla="*/ 73 h 1264"/>
                <a:gd name="T34" fmla="*/ 2100 w 2114"/>
                <a:gd name="T35" fmla="*/ 1189 h 1264"/>
                <a:gd name="T36" fmla="*/ 413 w 2114"/>
                <a:gd name="T37" fmla="*/ 1189 h 1264"/>
                <a:gd name="T38" fmla="*/ 413 w 2114"/>
                <a:gd name="T39" fmla="*/ 1189 h 1264"/>
                <a:gd name="T40" fmla="*/ 413 w 2114"/>
                <a:gd name="T41" fmla="*/ 1189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4" h="1264">
                  <a:moveTo>
                    <a:pt x="0" y="0"/>
                  </a:moveTo>
                  <a:lnTo>
                    <a:pt x="0" y="1264"/>
                  </a:lnTo>
                  <a:lnTo>
                    <a:pt x="2114" y="1264"/>
                  </a:lnTo>
                  <a:lnTo>
                    <a:pt x="2114" y="0"/>
                  </a:lnTo>
                  <a:lnTo>
                    <a:pt x="0" y="0"/>
                  </a:lnTo>
                  <a:lnTo>
                    <a:pt x="0" y="0"/>
                  </a:lnTo>
                  <a:lnTo>
                    <a:pt x="0" y="0"/>
                  </a:lnTo>
                  <a:close/>
                  <a:moveTo>
                    <a:pt x="397" y="73"/>
                  </a:moveTo>
                  <a:lnTo>
                    <a:pt x="397" y="1189"/>
                  </a:lnTo>
                  <a:lnTo>
                    <a:pt x="16" y="1189"/>
                  </a:lnTo>
                  <a:lnTo>
                    <a:pt x="16" y="73"/>
                  </a:lnTo>
                  <a:lnTo>
                    <a:pt x="397" y="73"/>
                  </a:lnTo>
                  <a:lnTo>
                    <a:pt x="397" y="73"/>
                  </a:lnTo>
                  <a:lnTo>
                    <a:pt x="397" y="73"/>
                  </a:lnTo>
                  <a:close/>
                  <a:moveTo>
                    <a:pt x="413" y="1189"/>
                  </a:moveTo>
                  <a:lnTo>
                    <a:pt x="413" y="73"/>
                  </a:lnTo>
                  <a:lnTo>
                    <a:pt x="2100" y="73"/>
                  </a:lnTo>
                  <a:lnTo>
                    <a:pt x="2100" y="1189"/>
                  </a:lnTo>
                  <a:lnTo>
                    <a:pt x="413" y="1189"/>
                  </a:lnTo>
                  <a:lnTo>
                    <a:pt x="413" y="1189"/>
                  </a:lnTo>
                  <a:lnTo>
                    <a:pt x="413" y="1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5232" y="3638"/>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0 w 59"/>
                <a:gd name="T11" fmla="*/ 0 h 44"/>
              </a:gdLst>
              <a:ahLst/>
              <a:cxnLst>
                <a:cxn ang="0">
                  <a:pos x="T0" y="T1"/>
                </a:cxn>
                <a:cxn ang="0">
                  <a:pos x="T2" y="T3"/>
                </a:cxn>
                <a:cxn ang="0">
                  <a:pos x="T4" y="T5"/>
                </a:cxn>
                <a:cxn ang="0">
                  <a:pos x="T6" y="T7"/>
                </a:cxn>
                <a:cxn ang="0">
                  <a:pos x="T8" y="T9"/>
                </a:cxn>
                <a:cxn ang="0">
                  <a:pos x="T10" y="T11"/>
                </a:cxn>
              </a:cxnLst>
              <a:rect l="0" t="0" r="r" b="b"/>
              <a:pathLst>
                <a:path w="59" h="44">
                  <a:moveTo>
                    <a:pt x="0" y="0"/>
                  </a:moveTo>
                  <a:lnTo>
                    <a:pt x="59" y="0"/>
                  </a:lnTo>
                  <a:lnTo>
                    <a:pt x="59" y="44"/>
                  </a:lnTo>
                  <a:lnTo>
                    <a:pt x="0" y="44"/>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5259" y="2566"/>
              <a:ext cx="58" cy="60"/>
            </a:xfrm>
            <a:custGeom>
              <a:avLst/>
              <a:gdLst>
                <a:gd name="T0" fmla="*/ 0 w 58"/>
                <a:gd name="T1" fmla="*/ 0 h 60"/>
                <a:gd name="T2" fmla="*/ 58 w 58"/>
                <a:gd name="T3" fmla="*/ 0 h 60"/>
                <a:gd name="T4" fmla="*/ 58 w 58"/>
                <a:gd name="T5" fmla="*/ 60 h 60"/>
                <a:gd name="T6" fmla="*/ 0 w 58"/>
                <a:gd name="T7" fmla="*/ 60 h 60"/>
                <a:gd name="T8" fmla="*/ 0 w 58"/>
                <a:gd name="T9" fmla="*/ 0 h 60"/>
                <a:gd name="T10" fmla="*/ 0 w 58"/>
                <a:gd name="T11" fmla="*/ 0 h 60"/>
              </a:gdLst>
              <a:ahLst/>
              <a:cxnLst>
                <a:cxn ang="0">
                  <a:pos x="T0" y="T1"/>
                </a:cxn>
                <a:cxn ang="0">
                  <a:pos x="T2" y="T3"/>
                </a:cxn>
                <a:cxn ang="0">
                  <a:pos x="T4" y="T5"/>
                </a:cxn>
                <a:cxn ang="0">
                  <a:pos x="T6" y="T7"/>
                </a:cxn>
                <a:cxn ang="0">
                  <a:pos x="T8" y="T9"/>
                </a:cxn>
                <a:cxn ang="0">
                  <a:pos x="T10" y="T11"/>
                </a:cxn>
              </a:cxnLst>
              <a:rect l="0" t="0" r="r" b="b"/>
              <a:pathLst>
                <a:path w="58" h="60">
                  <a:moveTo>
                    <a:pt x="0" y="0"/>
                  </a:moveTo>
                  <a:lnTo>
                    <a:pt x="58" y="0"/>
                  </a:lnTo>
                  <a:lnTo>
                    <a:pt x="58" y="60"/>
                  </a:lnTo>
                  <a:lnTo>
                    <a:pt x="0" y="60"/>
                  </a:lnTo>
                  <a:lnTo>
                    <a:pt x="0"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5355" y="2582"/>
              <a:ext cx="214" cy="2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5259" y="2749"/>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0 w 58"/>
                <a:gd name="T11" fmla="*/ 0 h 57"/>
              </a:gdLst>
              <a:ahLst/>
              <a:cxnLst>
                <a:cxn ang="0">
                  <a:pos x="T0" y="T1"/>
                </a:cxn>
                <a:cxn ang="0">
                  <a:pos x="T2" y="T3"/>
                </a:cxn>
                <a:cxn ang="0">
                  <a:pos x="T4" y="T5"/>
                </a:cxn>
                <a:cxn ang="0">
                  <a:pos x="T6" y="T7"/>
                </a:cxn>
                <a:cxn ang="0">
                  <a:pos x="T8" y="T9"/>
                </a:cxn>
                <a:cxn ang="0">
                  <a:pos x="T10" y="T11"/>
                </a:cxn>
              </a:cxnLst>
              <a:rect l="0" t="0" r="r" b="b"/>
              <a:pathLst>
                <a:path w="58" h="57">
                  <a:moveTo>
                    <a:pt x="0" y="0"/>
                  </a:moveTo>
                  <a:lnTo>
                    <a:pt x="58" y="0"/>
                  </a:lnTo>
                  <a:lnTo>
                    <a:pt x="58" y="57"/>
                  </a:lnTo>
                  <a:lnTo>
                    <a:pt x="0" y="57"/>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355" y="2765"/>
              <a:ext cx="214" cy="26"/>
            </a:xfrm>
            <a:custGeom>
              <a:avLst/>
              <a:gdLst>
                <a:gd name="T0" fmla="*/ 0 w 214"/>
                <a:gd name="T1" fmla="*/ 0 h 26"/>
                <a:gd name="T2" fmla="*/ 214 w 214"/>
                <a:gd name="T3" fmla="*/ 0 h 26"/>
                <a:gd name="T4" fmla="*/ 214 w 214"/>
                <a:gd name="T5" fmla="*/ 26 h 26"/>
                <a:gd name="T6" fmla="*/ 0 w 214"/>
                <a:gd name="T7" fmla="*/ 26 h 26"/>
                <a:gd name="T8" fmla="*/ 0 w 214"/>
                <a:gd name="T9" fmla="*/ 0 h 26"/>
                <a:gd name="T10" fmla="*/ 0 w 214"/>
                <a:gd name="T11" fmla="*/ 0 h 26"/>
              </a:gdLst>
              <a:ahLst/>
              <a:cxnLst>
                <a:cxn ang="0">
                  <a:pos x="T0" y="T1"/>
                </a:cxn>
                <a:cxn ang="0">
                  <a:pos x="T2" y="T3"/>
                </a:cxn>
                <a:cxn ang="0">
                  <a:pos x="T4" y="T5"/>
                </a:cxn>
                <a:cxn ang="0">
                  <a:pos x="T6" y="T7"/>
                </a:cxn>
                <a:cxn ang="0">
                  <a:pos x="T8" y="T9"/>
                </a:cxn>
                <a:cxn ang="0">
                  <a:pos x="T10" y="T11"/>
                </a:cxn>
              </a:cxnLst>
              <a:rect l="0" t="0" r="r" b="b"/>
              <a:pathLst>
                <a:path w="214" h="26">
                  <a:moveTo>
                    <a:pt x="0" y="0"/>
                  </a:moveTo>
                  <a:lnTo>
                    <a:pt x="214" y="0"/>
                  </a:lnTo>
                  <a:lnTo>
                    <a:pt x="214" y="26"/>
                  </a:lnTo>
                  <a:lnTo>
                    <a:pt x="0" y="26"/>
                  </a:lnTo>
                  <a:lnTo>
                    <a:pt x="0" y="0"/>
                  </a:lnTo>
                  <a:lnTo>
                    <a:pt x="0" y="0"/>
                  </a:lnTo>
                  <a:close/>
                </a:path>
              </a:pathLst>
            </a:custGeom>
            <a:solidFill>
              <a:srgbClr val="73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5259" y="2930"/>
              <a:ext cx="58" cy="59"/>
            </a:xfrm>
            <a:custGeom>
              <a:avLst/>
              <a:gdLst>
                <a:gd name="T0" fmla="*/ 0 w 58"/>
                <a:gd name="T1" fmla="*/ 0 h 59"/>
                <a:gd name="T2" fmla="*/ 58 w 58"/>
                <a:gd name="T3" fmla="*/ 0 h 59"/>
                <a:gd name="T4" fmla="*/ 58 w 58"/>
                <a:gd name="T5" fmla="*/ 59 h 59"/>
                <a:gd name="T6" fmla="*/ 0 w 58"/>
                <a:gd name="T7" fmla="*/ 59 h 59"/>
                <a:gd name="T8" fmla="*/ 0 w 58"/>
                <a:gd name="T9" fmla="*/ 0 h 59"/>
                <a:gd name="T10" fmla="*/ 0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0" y="0"/>
                  </a:moveTo>
                  <a:lnTo>
                    <a:pt x="58" y="0"/>
                  </a:lnTo>
                  <a:lnTo>
                    <a:pt x="58" y="59"/>
                  </a:lnTo>
                  <a:lnTo>
                    <a:pt x="0" y="59"/>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355" y="2946"/>
              <a:ext cx="214" cy="28"/>
            </a:xfrm>
            <a:custGeom>
              <a:avLst/>
              <a:gdLst>
                <a:gd name="T0" fmla="*/ 0 w 214"/>
                <a:gd name="T1" fmla="*/ 0 h 28"/>
                <a:gd name="T2" fmla="*/ 214 w 214"/>
                <a:gd name="T3" fmla="*/ 0 h 28"/>
                <a:gd name="T4" fmla="*/ 214 w 214"/>
                <a:gd name="T5" fmla="*/ 28 h 28"/>
                <a:gd name="T6" fmla="*/ 0 w 214"/>
                <a:gd name="T7" fmla="*/ 28 h 28"/>
                <a:gd name="T8" fmla="*/ 0 w 214"/>
                <a:gd name="T9" fmla="*/ 0 h 28"/>
                <a:gd name="T10" fmla="*/ 0 w 214"/>
                <a:gd name="T11" fmla="*/ 0 h 28"/>
              </a:gdLst>
              <a:ahLst/>
              <a:cxnLst>
                <a:cxn ang="0">
                  <a:pos x="T0" y="T1"/>
                </a:cxn>
                <a:cxn ang="0">
                  <a:pos x="T2" y="T3"/>
                </a:cxn>
                <a:cxn ang="0">
                  <a:pos x="T4" y="T5"/>
                </a:cxn>
                <a:cxn ang="0">
                  <a:pos x="T6" y="T7"/>
                </a:cxn>
                <a:cxn ang="0">
                  <a:pos x="T8" y="T9"/>
                </a:cxn>
                <a:cxn ang="0">
                  <a:pos x="T10" y="T11"/>
                </a:cxn>
              </a:cxnLst>
              <a:rect l="0" t="0" r="r" b="b"/>
              <a:pathLst>
                <a:path w="214" h="28">
                  <a:moveTo>
                    <a:pt x="0" y="0"/>
                  </a:moveTo>
                  <a:lnTo>
                    <a:pt x="214" y="0"/>
                  </a:lnTo>
                  <a:lnTo>
                    <a:pt x="214" y="28"/>
                  </a:lnTo>
                  <a:lnTo>
                    <a:pt x="0" y="28"/>
                  </a:lnTo>
                  <a:lnTo>
                    <a:pt x="0" y="0"/>
                  </a:lnTo>
                  <a:lnTo>
                    <a:pt x="0" y="0"/>
                  </a:lnTo>
                  <a:close/>
                </a:path>
              </a:pathLst>
            </a:custGeom>
            <a:solidFill>
              <a:srgbClr val="73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5259" y="3113"/>
              <a:ext cx="58" cy="59"/>
            </a:xfrm>
            <a:custGeom>
              <a:avLst/>
              <a:gdLst>
                <a:gd name="T0" fmla="*/ 0 w 58"/>
                <a:gd name="T1" fmla="*/ 0 h 59"/>
                <a:gd name="T2" fmla="*/ 58 w 58"/>
                <a:gd name="T3" fmla="*/ 0 h 59"/>
                <a:gd name="T4" fmla="*/ 58 w 58"/>
                <a:gd name="T5" fmla="*/ 59 h 59"/>
                <a:gd name="T6" fmla="*/ 0 w 58"/>
                <a:gd name="T7" fmla="*/ 59 h 59"/>
                <a:gd name="T8" fmla="*/ 0 w 58"/>
                <a:gd name="T9" fmla="*/ 0 h 59"/>
                <a:gd name="T10" fmla="*/ 0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0" y="0"/>
                  </a:moveTo>
                  <a:lnTo>
                    <a:pt x="58" y="0"/>
                  </a:lnTo>
                  <a:lnTo>
                    <a:pt x="58" y="59"/>
                  </a:lnTo>
                  <a:lnTo>
                    <a:pt x="0" y="59"/>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5355" y="3129"/>
              <a:ext cx="214" cy="26"/>
            </a:xfrm>
            <a:custGeom>
              <a:avLst/>
              <a:gdLst>
                <a:gd name="T0" fmla="*/ 0 w 214"/>
                <a:gd name="T1" fmla="*/ 0 h 26"/>
                <a:gd name="T2" fmla="*/ 214 w 214"/>
                <a:gd name="T3" fmla="*/ 0 h 26"/>
                <a:gd name="T4" fmla="*/ 214 w 214"/>
                <a:gd name="T5" fmla="*/ 26 h 26"/>
                <a:gd name="T6" fmla="*/ 0 w 214"/>
                <a:gd name="T7" fmla="*/ 26 h 26"/>
                <a:gd name="T8" fmla="*/ 0 w 214"/>
                <a:gd name="T9" fmla="*/ 0 h 26"/>
                <a:gd name="T10" fmla="*/ 0 w 214"/>
                <a:gd name="T11" fmla="*/ 0 h 26"/>
              </a:gdLst>
              <a:ahLst/>
              <a:cxnLst>
                <a:cxn ang="0">
                  <a:pos x="T0" y="T1"/>
                </a:cxn>
                <a:cxn ang="0">
                  <a:pos x="T2" y="T3"/>
                </a:cxn>
                <a:cxn ang="0">
                  <a:pos x="T4" y="T5"/>
                </a:cxn>
                <a:cxn ang="0">
                  <a:pos x="T6" y="T7"/>
                </a:cxn>
                <a:cxn ang="0">
                  <a:pos x="T8" y="T9"/>
                </a:cxn>
                <a:cxn ang="0">
                  <a:pos x="T10" y="T11"/>
                </a:cxn>
              </a:cxnLst>
              <a:rect l="0" t="0" r="r" b="b"/>
              <a:pathLst>
                <a:path w="214" h="26">
                  <a:moveTo>
                    <a:pt x="0" y="0"/>
                  </a:moveTo>
                  <a:lnTo>
                    <a:pt x="214" y="0"/>
                  </a:lnTo>
                  <a:lnTo>
                    <a:pt x="214" y="26"/>
                  </a:lnTo>
                  <a:lnTo>
                    <a:pt x="0" y="26"/>
                  </a:lnTo>
                  <a:lnTo>
                    <a:pt x="0" y="0"/>
                  </a:lnTo>
                  <a:lnTo>
                    <a:pt x="0" y="0"/>
                  </a:lnTo>
                  <a:close/>
                </a:path>
              </a:pathLst>
            </a:custGeom>
            <a:solidFill>
              <a:srgbClr val="73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5259" y="3294"/>
              <a:ext cx="58" cy="59"/>
            </a:xfrm>
            <a:custGeom>
              <a:avLst/>
              <a:gdLst>
                <a:gd name="T0" fmla="*/ 0 w 58"/>
                <a:gd name="T1" fmla="*/ 0 h 59"/>
                <a:gd name="T2" fmla="*/ 58 w 58"/>
                <a:gd name="T3" fmla="*/ 0 h 59"/>
                <a:gd name="T4" fmla="*/ 58 w 58"/>
                <a:gd name="T5" fmla="*/ 59 h 59"/>
                <a:gd name="T6" fmla="*/ 0 w 58"/>
                <a:gd name="T7" fmla="*/ 59 h 59"/>
                <a:gd name="T8" fmla="*/ 0 w 58"/>
                <a:gd name="T9" fmla="*/ 0 h 59"/>
                <a:gd name="T10" fmla="*/ 0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0" y="0"/>
                  </a:moveTo>
                  <a:lnTo>
                    <a:pt x="58" y="0"/>
                  </a:lnTo>
                  <a:lnTo>
                    <a:pt x="58" y="59"/>
                  </a:lnTo>
                  <a:lnTo>
                    <a:pt x="0" y="59"/>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5355" y="3312"/>
              <a:ext cx="214" cy="25"/>
            </a:xfrm>
            <a:custGeom>
              <a:avLst/>
              <a:gdLst>
                <a:gd name="T0" fmla="*/ 0 w 214"/>
                <a:gd name="T1" fmla="*/ 0 h 25"/>
                <a:gd name="T2" fmla="*/ 214 w 214"/>
                <a:gd name="T3" fmla="*/ 0 h 25"/>
                <a:gd name="T4" fmla="*/ 214 w 214"/>
                <a:gd name="T5" fmla="*/ 25 h 25"/>
                <a:gd name="T6" fmla="*/ 0 w 214"/>
                <a:gd name="T7" fmla="*/ 25 h 25"/>
                <a:gd name="T8" fmla="*/ 0 w 214"/>
                <a:gd name="T9" fmla="*/ 0 h 25"/>
                <a:gd name="T10" fmla="*/ 0 w 214"/>
                <a:gd name="T11" fmla="*/ 0 h 25"/>
              </a:gdLst>
              <a:ahLst/>
              <a:cxnLst>
                <a:cxn ang="0">
                  <a:pos x="T0" y="T1"/>
                </a:cxn>
                <a:cxn ang="0">
                  <a:pos x="T2" y="T3"/>
                </a:cxn>
                <a:cxn ang="0">
                  <a:pos x="T4" y="T5"/>
                </a:cxn>
                <a:cxn ang="0">
                  <a:pos x="T6" y="T7"/>
                </a:cxn>
                <a:cxn ang="0">
                  <a:pos x="T8" y="T9"/>
                </a:cxn>
                <a:cxn ang="0">
                  <a:pos x="T10" y="T11"/>
                </a:cxn>
              </a:cxnLst>
              <a:rect l="0" t="0" r="r" b="b"/>
              <a:pathLst>
                <a:path w="214" h="25">
                  <a:moveTo>
                    <a:pt x="0" y="0"/>
                  </a:moveTo>
                  <a:lnTo>
                    <a:pt x="214" y="0"/>
                  </a:lnTo>
                  <a:lnTo>
                    <a:pt x="214" y="25"/>
                  </a:lnTo>
                  <a:lnTo>
                    <a:pt x="0" y="25"/>
                  </a:lnTo>
                  <a:lnTo>
                    <a:pt x="0" y="0"/>
                  </a:lnTo>
                  <a:lnTo>
                    <a:pt x="0" y="0"/>
                  </a:lnTo>
                  <a:close/>
                </a:path>
              </a:pathLst>
            </a:custGeom>
            <a:solidFill>
              <a:srgbClr val="73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5259" y="3477"/>
              <a:ext cx="58" cy="59"/>
            </a:xfrm>
            <a:custGeom>
              <a:avLst/>
              <a:gdLst>
                <a:gd name="T0" fmla="*/ 0 w 58"/>
                <a:gd name="T1" fmla="*/ 0 h 59"/>
                <a:gd name="T2" fmla="*/ 58 w 58"/>
                <a:gd name="T3" fmla="*/ 0 h 59"/>
                <a:gd name="T4" fmla="*/ 58 w 58"/>
                <a:gd name="T5" fmla="*/ 59 h 59"/>
                <a:gd name="T6" fmla="*/ 0 w 58"/>
                <a:gd name="T7" fmla="*/ 59 h 59"/>
                <a:gd name="T8" fmla="*/ 0 w 58"/>
                <a:gd name="T9" fmla="*/ 0 h 59"/>
                <a:gd name="T10" fmla="*/ 0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0" y="0"/>
                  </a:moveTo>
                  <a:lnTo>
                    <a:pt x="58" y="0"/>
                  </a:lnTo>
                  <a:lnTo>
                    <a:pt x="58" y="59"/>
                  </a:lnTo>
                  <a:lnTo>
                    <a:pt x="0" y="59"/>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5355" y="3493"/>
              <a:ext cx="214" cy="27"/>
            </a:xfrm>
            <a:custGeom>
              <a:avLst/>
              <a:gdLst>
                <a:gd name="T0" fmla="*/ 0 w 214"/>
                <a:gd name="T1" fmla="*/ 0 h 27"/>
                <a:gd name="T2" fmla="*/ 214 w 214"/>
                <a:gd name="T3" fmla="*/ 0 h 27"/>
                <a:gd name="T4" fmla="*/ 214 w 214"/>
                <a:gd name="T5" fmla="*/ 27 h 27"/>
                <a:gd name="T6" fmla="*/ 0 w 214"/>
                <a:gd name="T7" fmla="*/ 27 h 27"/>
                <a:gd name="T8" fmla="*/ 0 w 214"/>
                <a:gd name="T9" fmla="*/ 0 h 27"/>
                <a:gd name="T10" fmla="*/ 0 w 214"/>
                <a:gd name="T11" fmla="*/ 0 h 27"/>
              </a:gdLst>
              <a:ahLst/>
              <a:cxnLst>
                <a:cxn ang="0">
                  <a:pos x="T0" y="T1"/>
                </a:cxn>
                <a:cxn ang="0">
                  <a:pos x="T2" y="T3"/>
                </a:cxn>
                <a:cxn ang="0">
                  <a:pos x="T4" y="T5"/>
                </a:cxn>
                <a:cxn ang="0">
                  <a:pos x="T6" y="T7"/>
                </a:cxn>
                <a:cxn ang="0">
                  <a:pos x="T8" y="T9"/>
                </a:cxn>
                <a:cxn ang="0">
                  <a:pos x="T10" y="T11"/>
                </a:cxn>
              </a:cxnLst>
              <a:rect l="0" t="0" r="r" b="b"/>
              <a:pathLst>
                <a:path w="214" h="27">
                  <a:moveTo>
                    <a:pt x="0" y="0"/>
                  </a:moveTo>
                  <a:lnTo>
                    <a:pt x="214" y="0"/>
                  </a:lnTo>
                  <a:lnTo>
                    <a:pt x="214" y="27"/>
                  </a:lnTo>
                  <a:lnTo>
                    <a:pt x="0" y="27"/>
                  </a:lnTo>
                  <a:lnTo>
                    <a:pt x="0" y="0"/>
                  </a:lnTo>
                  <a:lnTo>
                    <a:pt x="0" y="0"/>
                  </a:lnTo>
                  <a:close/>
                </a:path>
              </a:pathLst>
            </a:custGeom>
            <a:solidFill>
              <a:srgbClr val="73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7004" y="2449"/>
              <a:ext cx="259" cy="47"/>
            </a:xfrm>
            <a:custGeom>
              <a:avLst/>
              <a:gdLst>
                <a:gd name="T0" fmla="*/ 56 w 259"/>
                <a:gd name="T1" fmla="*/ 27 h 47"/>
                <a:gd name="T2" fmla="*/ 0 w 259"/>
                <a:gd name="T3" fmla="*/ 27 h 47"/>
                <a:gd name="T4" fmla="*/ 0 w 259"/>
                <a:gd name="T5" fmla="*/ 19 h 47"/>
                <a:gd name="T6" fmla="*/ 56 w 259"/>
                <a:gd name="T7" fmla="*/ 19 h 47"/>
                <a:gd name="T8" fmla="*/ 56 w 259"/>
                <a:gd name="T9" fmla="*/ 27 h 47"/>
                <a:gd name="T10" fmla="*/ 56 w 259"/>
                <a:gd name="T11" fmla="*/ 27 h 47"/>
                <a:gd name="T12" fmla="*/ 56 w 259"/>
                <a:gd name="T13" fmla="*/ 27 h 47"/>
                <a:gd name="T14" fmla="*/ 155 w 259"/>
                <a:gd name="T15" fmla="*/ 0 h 47"/>
                <a:gd name="T16" fmla="*/ 155 w 259"/>
                <a:gd name="T17" fmla="*/ 41 h 47"/>
                <a:gd name="T18" fmla="*/ 147 w 259"/>
                <a:gd name="T19" fmla="*/ 41 h 47"/>
                <a:gd name="T20" fmla="*/ 147 w 259"/>
                <a:gd name="T21" fmla="*/ 47 h 47"/>
                <a:gd name="T22" fmla="*/ 110 w 259"/>
                <a:gd name="T23" fmla="*/ 47 h 47"/>
                <a:gd name="T24" fmla="*/ 110 w 259"/>
                <a:gd name="T25" fmla="*/ 7 h 47"/>
                <a:gd name="T26" fmla="*/ 122 w 259"/>
                <a:gd name="T27" fmla="*/ 7 h 47"/>
                <a:gd name="T28" fmla="*/ 122 w 259"/>
                <a:gd name="T29" fmla="*/ 0 h 47"/>
                <a:gd name="T30" fmla="*/ 155 w 259"/>
                <a:gd name="T31" fmla="*/ 0 h 47"/>
                <a:gd name="T32" fmla="*/ 155 w 259"/>
                <a:gd name="T33" fmla="*/ 0 h 47"/>
                <a:gd name="T34" fmla="*/ 155 w 259"/>
                <a:gd name="T35" fmla="*/ 0 h 47"/>
                <a:gd name="T36" fmla="*/ 143 w 259"/>
                <a:gd name="T37" fmla="*/ 11 h 47"/>
                <a:gd name="T38" fmla="*/ 114 w 259"/>
                <a:gd name="T39" fmla="*/ 11 h 47"/>
                <a:gd name="T40" fmla="*/ 114 w 259"/>
                <a:gd name="T41" fmla="*/ 45 h 47"/>
                <a:gd name="T42" fmla="*/ 143 w 259"/>
                <a:gd name="T43" fmla="*/ 45 h 47"/>
                <a:gd name="T44" fmla="*/ 143 w 259"/>
                <a:gd name="T45" fmla="*/ 11 h 47"/>
                <a:gd name="T46" fmla="*/ 143 w 259"/>
                <a:gd name="T47" fmla="*/ 11 h 47"/>
                <a:gd name="T48" fmla="*/ 143 w 259"/>
                <a:gd name="T49" fmla="*/ 11 h 47"/>
                <a:gd name="T50" fmla="*/ 151 w 259"/>
                <a:gd name="T51" fmla="*/ 3 h 47"/>
                <a:gd name="T52" fmla="*/ 125 w 259"/>
                <a:gd name="T53" fmla="*/ 3 h 47"/>
                <a:gd name="T54" fmla="*/ 125 w 259"/>
                <a:gd name="T55" fmla="*/ 7 h 47"/>
                <a:gd name="T56" fmla="*/ 147 w 259"/>
                <a:gd name="T57" fmla="*/ 7 h 47"/>
                <a:gd name="T58" fmla="*/ 147 w 259"/>
                <a:gd name="T59" fmla="*/ 35 h 47"/>
                <a:gd name="T60" fmla="*/ 151 w 259"/>
                <a:gd name="T61" fmla="*/ 35 h 47"/>
                <a:gd name="T62" fmla="*/ 151 w 259"/>
                <a:gd name="T63" fmla="*/ 3 h 47"/>
                <a:gd name="T64" fmla="*/ 151 w 259"/>
                <a:gd name="T65" fmla="*/ 3 h 47"/>
                <a:gd name="T66" fmla="*/ 151 w 259"/>
                <a:gd name="T67" fmla="*/ 3 h 47"/>
                <a:gd name="T68" fmla="*/ 259 w 259"/>
                <a:gd name="T69" fmla="*/ 0 h 47"/>
                <a:gd name="T70" fmla="*/ 259 w 259"/>
                <a:gd name="T71" fmla="*/ 0 h 47"/>
                <a:gd name="T72" fmla="*/ 235 w 259"/>
                <a:gd name="T73" fmla="*/ 19 h 47"/>
                <a:gd name="T74" fmla="*/ 213 w 259"/>
                <a:gd name="T75" fmla="*/ 0 h 47"/>
                <a:gd name="T76" fmla="*/ 213 w 259"/>
                <a:gd name="T77" fmla="*/ 0 h 47"/>
                <a:gd name="T78" fmla="*/ 231 w 259"/>
                <a:gd name="T79" fmla="*/ 23 h 47"/>
                <a:gd name="T80" fmla="*/ 213 w 259"/>
                <a:gd name="T81" fmla="*/ 47 h 47"/>
                <a:gd name="T82" fmla="*/ 213 w 259"/>
                <a:gd name="T83" fmla="*/ 47 h 47"/>
                <a:gd name="T84" fmla="*/ 235 w 259"/>
                <a:gd name="T85" fmla="*/ 27 h 47"/>
                <a:gd name="T86" fmla="*/ 259 w 259"/>
                <a:gd name="T87" fmla="*/ 47 h 47"/>
                <a:gd name="T88" fmla="*/ 259 w 259"/>
                <a:gd name="T89" fmla="*/ 47 h 47"/>
                <a:gd name="T90" fmla="*/ 239 w 259"/>
                <a:gd name="T91" fmla="*/ 23 h 47"/>
                <a:gd name="T92" fmla="*/ 259 w 259"/>
                <a:gd name="T93" fmla="*/ 0 h 47"/>
                <a:gd name="T94" fmla="*/ 259 w 259"/>
                <a:gd name="T95" fmla="*/ 0 h 47"/>
                <a:gd name="T96" fmla="*/ 259 w 259"/>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47">
                  <a:moveTo>
                    <a:pt x="56" y="27"/>
                  </a:moveTo>
                  <a:lnTo>
                    <a:pt x="0" y="27"/>
                  </a:lnTo>
                  <a:lnTo>
                    <a:pt x="0" y="19"/>
                  </a:lnTo>
                  <a:lnTo>
                    <a:pt x="56" y="19"/>
                  </a:lnTo>
                  <a:lnTo>
                    <a:pt x="56" y="27"/>
                  </a:lnTo>
                  <a:lnTo>
                    <a:pt x="56" y="27"/>
                  </a:lnTo>
                  <a:lnTo>
                    <a:pt x="56" y="27"/>
                  </a:lnTo>
                  <a:close/>
                  <a:moveTo>
                    <a:pt x="155" y="0"/>
                  </a:moveTo>
                  <a:lnTo>
                    <a:pt x="155" y="41"/>
                  </a:lnTo>
                  <a:lnTo>
                    <a:pt x="147" y="41"/>
                  </a:lnTo>
                  <a:lnTo>
                    <a:pt x="147" y="47"/>
                  </a:lnTo>
                  <a:lnTo>
                    <a:pt x="110" y="47"/>
                  </a:lnTo>
                  <a:lnTo>
                    <a:pt x="110" y="7"/>
                  </a:lnTo>
                  <a:lnTo>
                    <a:pt x="122" y="7"/>
                  </a:lnTo>
                  <a:lnTo>
                    <a:pt x="122" y="0"/>
                  </a:lnTo>
                  <a:lnTo>
                    <a:pt x="155" y="0"/>
                  </a:lnTo>
                  <a:lnTo>
                    <a:pt x="155" y="0"/>
                  </a:lnTo>
                  <a:lnTo>
                    <a:pt x="155" y="0"/>
                  </a:lnTo>
                  <a:close/>
                  <a:moveTo>
                    <a:pt x="143" y="11"/>
                  </a:moveTo>
                  <a:lnTo>
                    <a:pt x="114" y="11"/>
                  </a:lnTo>
                  <a:lnTo>
                    <a:pt x="114" y="45"/>
                  </a:lnTo>
                  <a:lnTo>
                    <a:pt x="143" y="45"/>
                  </a:lnTo>
                  <a:lnTo>
                    <a:pt x="143" y="11"/>
                  </a:lnTo>
                  <a:lnTo>
                    <a:pt x="143" y="11"/>
                  </a:lnTo>
                  <a:lnTo>
                    <a:pt x="143" y="11"/>
                  </a:lnTo>
                  <a:close/>
                  <a:moveTo>
                    <a:pt x="151" y="3"/>
                  </a:moveTo>
                  <a:lnTo>
                    <a:pt x="125" y="3"/>
                  </a:lnTo>
                  <a:lnTo>
                    <a:pt x="125" y="7"/>
                  </a:lnTo>
                  <a:lnTo>
                    <a:pt x="147" y="7"/>
                  </a:lnTo>
                  <a:lnTo>
                    <a:pt x="147" y="35"/>
                  </a:lnTo>
                  <a:lnTo>
                    <a:pt x="151" y="35"/>
                  </a:lnTo>
                  <a:lnTo>
                    <a:pt x="151" y="3"/>
                  </a:lnTo>
                  <a:lnTo>
                    <a:pt x="151" y="3"/>
                  </a:lnTo>
                  <a:lnTo>
                    <a:pt x="151" y="3"/>
                  </a:lnTo>
                  <a:close/>
                  <a:moveTo>
                    <a:pt x="259" y="0"/>
                  </a:moveTo>
                  <a:lnTo>
                    <a:pt x="259" y="0"/>
                  </a:lnTo>
                  <a:lnTo>
                    <a:pt x="235" y="19"/>
                  </a:lnTo>
                  <a:lnTo>
                    <a:pt x="213" y="0"/>
                  </a:lnTo>
                  <a:lnTo>
                    <a:pt x="213" y="0"/>
                  </a:lnTo>
                  <a:lnTo>
                    <a:pt x="231" y="23"/>
                  </a:lnTo>
                  <a:lnTo>
                    <a:pt x="213" y="47"/>
                  </a:lnTo>
                  <a:lnTo>
                    <a:pt x="213" y="47"/>
                  </a:lnTo>
                  <a:lnTo>
                    <a:pt x="235" y="27"/>
                  </a:lnTo>
                  <a:lnTo>
                    <a:pt x="259" y="47"/>
                  </a:lnTo>
                  <a:lnTo>
                    <a:pt x="259" y="47"/>
                  </a:lnTo>
                  <a:lnTo>
                    <a:pt x="239" y="23"/>
                  </a:lnTo>
                  <a:lnTo>
                    <a:pt x="259" y="0"/>
                  </a:lnTo>
                  <a:lnTo>
                    <a:pt x="259" y="0"/>
                  </a:lnTo>
                  <a:lnTo>
                    <a:pt x="2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a:off x="5838" y="2673"/>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5"/>
            <p:cNvSpPr>
              <a:spLocks noChangeArrowheads="1"/>
            </p:cNvSpPr>
            <p:nvPr/>
          </p:nvSpPr>
          <p:spPr bwMode="auto">
            <a:xfrm>
              <a:off x="5838" y="2972"/>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6"/>
            <p:cNvSpPr>
              <a:spLocks noChangeArrowheads="1"/>
            </p:cNvSpPr>
            <p:nvPr/>
          </p:nvSpPr>
          <p:spPr bwMode="auto">
            <a:xfrm>
              <a:off x="5838" y="3274"/>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Freeform 27"/>
            <p:cNvSpPr>
              <a:spLocks/>
            </p:cNvSpPr>
            <p:nvPr/>
          </p:nvSpPr>
          <p:spPr bwMode="auto">
            <a:xfrm>
              <a:off x="6023" y="2649"/>
              <a:ext cx="262" cy="195"/>
            </a:xfrm>
            <a:custGeom>
              <a:avLst/>
              <a:gdLst>
                <a:gd name="T0" fmla="*/ 41 w 132"/>
                <a:gd name="T1" fmla="*/ 98 h 98"/>
                <a:gd name="T2" fmla="*/ 41 w 132"/>
                <a:gd name="T3" fmla="*/ 98 h 98"/>
                <a:gd name="T4" fmla="*/ 34 w 132"/>
                <a:gd name="T5" fmla="*/ 94 h 98"/>
                <a:gd name="T6" fmla="*/ 5 w 132"/>
                <a:gd name="T7" fmla="*/ 65 h 98"/>
                <a:gd name="T8" fmla="*/ 2 w 132"/>
                <a:gd name="T9" fmla="*/ 56 h 98"/>
                <a:gd name="T10" fmla="*/ 12 w 132"/>
                <a:gd name="T11" fmla="*/ 53 h 98"/>
                <a:gd name="T12" fmla="*/ 41 w 132"/>
                <a:gd name="T13" fmla="*/ 77 h 98"/>
                <a:gd name="T14" fmla="*/ 120 w 132"/>
                <a:gd name="T15" fmla="*/ 2 h 98"/>
                <a:gd name="T16" fmla="*/ 130 w 132"/>
                <a:gd name="T17" fmla="*/ 4 h 98"/>
                <a:gd name="T18" fmla="*/ 128 w 132"/>
                <a:gd name="T19" fmla="*/ 13 h 98"/>
                <a:gd name="T20" fmla="*/ 47 w 132"/>
                <a:gd name="T21" fmla="*/ 94 h 98"/>
                <a:gd name="T22" fmla="*/ 41 w 132"/>
                <a:gd name="T2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98">
                  <a:moveTo>
                    <a:pt x="41" y="98"/>
                  </a:moveTo>
                  <a:cubicBezTo>
                    <a:pt x="41" y="98"/>
                    <a:pt x="41" y="98"/>
                    <a:pt x="41" y="98"/>
                  </a:cubicBezTo>
                  <a:cubicBezTo>
                    <a:pt x="38" y="98"/>
                    <a:pt x="36" y="97"/>
                    <a:pt x="34" y="94"/>
                  </a:cubicBezTo>
                  <a:cubicBezTo>
                    <a:pt x="28" y="81"/>
                    <a:pt x="19" y="72"/>
                    <a:pt x="5" y="65"/>
                  </a:cubicBezTo>
                  <a:cubicBezTo>
                    <a:pt x="2" y="64"/>
                    <a:pt x="0" y="59"/>
                    <a:pt x="2" y="56"/>
                  </a:cubicBezTo>
                  <a:cubicBezTo>
                    <a:pt x="4" y="52"/>
                    <a:pt x="8" y="51"/>
                    <a:pt x="12" y="53"/>
                  </a:cubicBezTo>
                  <a:cubicBezTo>
                    <a:pt x="23" y="58"/>
                    <a:pt x="33" y="67"/>
                    <a:pt x="41" y="77"/>
                  </a:cubicBezTo>
                  <a:cubicBezTo>
                    <a:pt x="59" y="49"/>
                    <a:pt x="92" y="23"/>
                    <a:pt x="120" y="2"/>
                  </a:cubicBezTo>
                  <a:cubicBezTo>
                    <a:pt x="123" y="0"/>
                    <a:pt x="127" y="1"/>
                    <a:pt x="130" y="4"/>
                  </a:cubicBezTo>
                  <a:cubicBezTo>
                    <a:pt x="132" y="7"/>
                    <a:pt x="131" y="11"/>
                    <a:pt x="128" y="13"/>
                  </a:cubicBezTo>
                  <a:cubicBezTo>
                    <a:pt x="98" y="36"/>
                    <a:pt x="62" y="65"/>
                    <a:pt x="47" y="94"/>
                  </a:cubicBezTo>
                  <a:cubicBezTo>
                    <a:pt x="46" y="97"/>
                    <a:pt x="43" y="98"/>
                    <a:pt x="41" y="9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6023" y="3250"/>
              <a:ext cx="262" cy="197"/>
            </a:xfrm>
            <a:custGeom>
              <a:avLst/>
              <a:gdLst>
                <a:gd name="T0" fmla="*/ 41 w 132"/>
                <a:gd name="T1" fmla="*/ 99 h 99"/>
                <a:gd name="T2" fmla="*/ 41 w 132"/>
                <a:gd name="T3" fmla="*/ 99 h 99"/>
                <a:gd name="T4" fmla="*/ 34 w 132"/>
                <a:gd name="T5" fmla="*/ 95 h 99"/>
                <a:gd name="T6" fmla="*/ 5 w 132"/>
                <a:gd name="T7" fmla="*/ 66 h 99"/>
                <a:gd name="T8" fmla="*/ 2 w 132"/>
                <a:gd name="T9" fmla="*/ 56 h 99"/>
                <a:gd name="T10" fmla="*/ 12 w 132"/>
                <a:gd name="T11" fmla="*/ 53 h 99"/>
                <a:gd name="T12" fmla="*/ 41 w 132"/>
                <a:gd name="T13" fmla="*/ 78 h 99"/>
                <a:gd name="T14" fmla="*/ 120 w 132"/>
                <a:gd name="T15" fmla="*/ 3 h 99"/>
                <a:gd name="T16" fmla="*/ 130 w 132"/>
                <a:gd name="T17" fmla="*/ 4 h 99"/>
                <a:gd name="T18" fmla="*/ 128 w 132"/>
                <a:gd name="T19" fmla="*/ 14 h 99"/>
                <a:gd name="T20" fmla="*/ 47 w 132"/>
                <a:gd name="T21" fmla="*/ 95 h 99"/>
                <a:gd name="T22" fmla="*/ 41 w 132"/>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99">
                  <a:moveTo>
                    <a:pt x="41" y="99"/>
                  </a:moveTo>
                  <a:cubicBezTo>
                    <a:pt x="41" y="99"/>
                    <a:pt x="41" y="99"/>
                    <a:pt x="41" y="99"/>
                  </a:cubicBezTo>
                  <a:cubicBezTo>
                    <a:pt x="38" y="99"/>
                    <a:pt x="36" y="97"/>
                    <a:pt x="34" y="95"/>
                  </a:cubicBezTo>
                  <a:cubicBezTo>
                    <a:pt x="28" y="81"/>
                    <a:pt x="19" y="72"/>
                    <a:pt x="5" y="66"/>
                  </a:cubicBezTo>
                  <a:cubicBezTo>
                    <a:pt x="2" y="64"/>
                    <a:pt x="0" y="60"/>
                    <a:pt x="2" y="56"/>
                  </a:cubicBezTo>
                  <a:cubicBezTo>
                    <a:pt x="4" y="53"/>
                    <a:pt x="8" y="51"/>
                    <a:pt x="12" y="53"/>
                  </a:cubicBezTo>
                  <a:cubicBezTo>
                    <a:pt x="23" y="59"/>
                    <a:pt x="33" y="67"/>
                    <a:pt x="41" y="78"/>
                  </a:cubicBezTo>
                  <a:cubicBezTo>
                    <a:pt x="59" y="50"/>
                    <a:pt x="92" y="23"/>
                    <a:pt x="120" y="3"/>
                  </a:cubicBezTo>
                  <a:cubicBezTo>
                    <a:pt x="123" y="0"/>
                    <a:pt x="127" y="1"/>
                    <a:pt x="130" y="4"/>
                  </a:cubicBezTo>
                  <a:cubicBezTo>
                    <a:pt x="132" y="7"/>
                    <a:pt x="131" y="12"/>
                    <a:pt x="128" y="14"/>
                  </a:cubicBezTo>
                  <a:cubicBezTo>
                    <a:pt x="98" y="36"/>
                    <a:pt x="62" y="65"/>
                    <a:pt x="47" y="95"/>
                  </a:cubicBezTo>
                  <a:cubicBezTo>
                    <a:pt x="46" y="97"/>
                    <a:pt x="43" y="99"/>
                    <a:pt x="41" y="99"/>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noEditPoints="1"/>
            </p:cNvSpPr>
            <p:nvPr/>
          </p:nvSpPr>
          <p:spPr bwMode="auto">
            <a:xfrm>
              <a:off x="6040" y="2930"/>
              <a:ext cx="215" cy="215"/>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4 h 108"/>
                <a:gd name="T12" fmla="*/ 15 w 108"/>
                <a:gd name="T13" fmla="*/ 54 h 108"/>
                <a:gd name="T14" fmla="*/ 54 w 108"/>
                <a:gd name="T15" fmla="*/ 94 h 108"/>
                <a:gd name="T16" fmla="*/ 94 w 108"/>
                <a:gd name="T17" fmla="*/ 54 h 108"/>
                <a:gd name="T18" fmla="*/ 54 w 108"/>
                <a:gd name="T1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5"/>
                    <a:pt x="25" y="0"/>
                    <a:pt x="54" y="0"/>
                  </a:cubicBezTo>
                  <a:cubicBezTo>
                    <a:pt x="84" y="0"/>
                    <a:pt x="108" y="25"/>
                    <a:pt x="108" y="54"/>
                  </a:cubicBezTo>
                  <a:cubicBezTo>
                    <a:pt x="108" y="84"/>
                    <a:pt x="84" y="108"/>
                    <a:pt x="54" y="108"/>
                  </a:cubicBezTo>
                  <a:close/>
                  <a:moveTo>
                    <a:pt x="54" y="14"/>
                  </a:moveTo>
                  <a:cubicBezTo>
                    <a:pt x="32" y="14"/>
                    <a:pt x="15" y="32"/>
                    <a:pt x="15" y="54"/>
                  </a:cubicBezTo>
                  <a:cubicBezTo>
                    <a:pt x="15" y="76"/>
                    <a:pt x="32" y="94"/>
                    <a:pt x="54" y="94"/>
                  </a:cubicBezTo>
                  <a:cubicBezTo>
                    <a:pt x="76" y="94"/>
                    <a:pt x="94" y="76"/>
                    <a:pt x="94" y="54"/>
                  </a:cubicBezTo>
                  <a:cubicBezTo>
                    <a:pt x="94" y="32"/>
                    <a:pt x="76" y="14"/>
                    <a:pt x="54" y="14"/>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6074" y="2964"/>
              <a:ext cx="147" cy="147"/>
            </a:xfrm>
            <a:custGeom>
              <a:avLst/>
              <a:gdLst>
                <a:gd name="T0" fmla="*/ 20 w 147"/>
                <a:gd name="T1" fmla="*/ 147 h 147"/>
                <a:gd name="T2" fmla="*/ 0 w 147"/>
                <a:gd name="T3" fmla="*/ 127 h 147"/>
                <a:gd name="T4" fmla="*/ 127 w 147"/>
                <a:gd name="T5" fmla="*/ 0 h 147"/>
                <a:gd name="T6" fmla="*/ 147 w 147"/>
                <a:gd name="T7" fmla="*/ 19 h 147"/>
                <a:gd name="T8" fmla="*/ 20 w 147"/>
                <a:gd name="T9" fmla="*/ 147 h 147"/>
              </a:gdLst>
              <a:ahLst/>
              <a:cxnLst>
                <a:cxn ang="0">
                  <a:pos x="T0" y="T1"/>
                </a:cxn>
                <a:cxn ang="0">
                  <a:pos x="T2" y="T3"/>
                </a:cxn>
                <a:cxn ang="0">
                  <a:pos x="T4" y="T5"/>
                </a:cxn>
                <a:cxn ang="0">
                  <a:pos x="T6" y="T7"/>
                </a:cxn>
                <a:cxn ang="0">
                  <a:pos x="T8" y="T9"/>
                </a:cxn>
              </a:cxnLst>
              <a:rect l="0" t="0" r="r" b="b"/>
              <a:pathLst>
                <a:path w="147" h="147">
                  <a:moveTo>
                    <a:pt x="20" y="147"/>
                  </a:moveTo>
                  <a:lnTo>
                    <a:pt x="0" y="127"/>
                  </a:lnTo>
                  <a:lnTo>
                    <a:pt x="127" y="0"/>
                  </a:lnTo>
                  <a:lnTo>
                    <a:pt x="147" y="19"/>
                  </a:lnTo>
                  <a:lnTo>
                    <a:pt x="20" y="147"/>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1"/>
            <p:cNvSpPr>
              <a:spLocks/>
            </p:cNvSpPr>
            <p:nvPr/>
          </p:nvSpPr>
          <p:spPr bwMode="auto">
            <a:xfrm>
              <a:off x="6074" y="2964"/>
              <a:ext cx="147" cy="147"/>
            </a:xfrm>
            <a:custGeom>
              <a:avLst/>
              <a:gdLst>
                <a:gd name="T0" fmla="*/ 127 w 147"/>
                <a:gd name="T1" fmla="*/ 147 h 147"/>
                <a:gd name="T2" fmla="*/ 0 w 147"/>
                <a:gd name="T3" fmla="*/ 19 h 147"/>
                <a:gd name="T4" fmla="*/ 20 w 147"/>
                <a:gd name="T5" fmla="*/ 0 h 147"/>
                <a:gd name="T6" fmla="*/ 147 w 147"/>
                <a:gd name="T7" fmla="*/ 127 h 147"/>
                <a:gd name="T8" fmla="*/ 127 w 147"/>
                <a:gd name="T9" fmla="*/ 147 h 147"/>
              </a:gdLst>
              <a:ahLst/>
              <a:cxnLst>
                <a:cxn ang="0">
                  <a:pos x="T0" y="T1"/>
                </a:cxn>
                <a:cxn ang="0">
                  <a:pos x="T2" y="T3"/>
                </a:cxn>
                <a:cxn ang="0">
                  <a:pos x="T4" y="T5"/>
                </a:cxn>
                <a:cxn ang="0">
                  <a:pos x="T6" y="T7"/>
                </a:cxn>
                <a:cxn ang="0">
                  <a:pos x="T8" y="T9"/>
                </a:cxn>
              </a:cxnLst>
              <a:rect l="0" t="0" r="r" b="b"/>
              <a:pathLst>
                <a:path w="147" h="147">
                  <a:moveTo>
                    <a:pt x="127" y="147"/>
                  </a:moveTo>
                  <a:lnTo>
                    <a:pt x="0" y="19"/>
                  </a:lnTo>
                  <a:lnTo>
                    <a:pt x="20" y="0"/>
                  </a:lnTo>
                  <a:lnTo>
                    <a:pt x="147" y="127"/>
                  </a:lnTo>
                  <a:lnTo>
                    <a:pt x="127" y="147"/>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2"/>
            <p:cNvSpPr>
              <a:spLocks noChangeArrowheads="1"/>
            </p:cNvSpPr>
            <p:nvPr/>
          </p:nvSpPr>
          <p:spPr bwMode="auto">
            <a:xfrm>
              <a:off x="6660" y="2673"/>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Rectangle 33"/>
            <p:cNvSpPr>
              <a:spLocks noChangeArrowheads="1"/>
            </p:cNvSpPr>
            <p:nvPr/>
          </p:nvSpPr>
          <p:spPr bwMode="auto">
            <a:xfrm>
              <a:off x="6660" y="2972"/>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3" name="Rectangle 34"/>
            <p:cNvSpPr>
              <a:spLocks noChangeArrowheads="1"/>
            </p:cNvSpPr>
            <p:nvPr/>
          </p:nvSpPr>
          <p:spPr bwMode="auto">
            <a:xfrm>
              <a:off x="6660" y="3274"/>
              <a:ext cx="2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Myriad Pro" panose="020B0503030403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Freeform 35"/>
            <p:cNvSpPr>
              <a:spLocks/>
            </p:cNvSpPr>
            <p:nvPr/>
          </p:nvSpPr>
          <p:spPr bwMode="auto">
            <a:xfrm>
              <a:off x="6847" y="2649"/>
              <a:ext cx="263" cy="195"/>
            </a:xfrm>
            <a:custGeom>
              <a:avLst/>
              <a:gdLst>
                <a:gd name="T0" fmla="*/ 40 w 132"/>
                <a:gd name="T1" fmla="*/ 98 h 98"/>
                <a:gd name="T2" fmla="*/ 40 w 132"/>
                <a:gd name="T3" fmla="*/ 98 h 98"/>
                <a:gd name="T4" fmla="*/ 34 w 132"/>
                <a:gd name="T5" fmla="*/ 94 h 98"/>
                <a:gd name="T6" fmla="*/ 5 w 132"/>
                <a:gd name="T7" fmla="*/ 65 h 98"/>
                <a:gd name="T8" fmla="*/ 2 w 132"/>
                <a:gd name="T9" fmla="*/ 56 h 98"/>
                <a:gd name="T10" fmla="*/ 11 w 132"/>
                <a:gd name="T11" fmla="*/ 53 h 98"/>
                <a:gd name="T12" fmla="*/ 40 w 132"/>
                <a:gd name="T13" fmla="*/ 77 h 98"/>
                <a:gd name="T14" fmla="*/ 120 w 132"/>
                <a:gd name="T15" fmla="*/ 2 h 98"/>
                <a:gd name="T16" fmla="*/ 129 w 132"/>
                <a:gd name="T17" fmla="*/ 4 h 98"/>
                <a:gd name="T18" fmla="*/ 128 w 132"/>
                <a:gd name="T19" fmla="*/ 13 h 98"/>
                <a:gd name="T20" fmla="*/ 47 w 132"/>
                <a:gd name="T21" fmla="*/ 94 h 98"/>
                <a:gd name="T22" fmla="*/ 40 w 132"/>
                <a:gd name="T2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98">
                  <a:moveTo>
                    <a:pt x="40" y="98"/>
                  </a:moveTo>
                  <a:cubicBezTo>
                    <a:pt x="40" y="98"/>
                    <a:pt x="40" y="98"/>
                    <a:pt x="40" y="98"/>
                  </a:cubicBezTo>
                  <a:cubicBezTo>
                    <a:pt x="38" y="98"/>
                    <a:pt x="35" y="97"/>
                    <a:pt x="34" y="94"/>
                  </a:cubicBezTo>
                  <a:cubicBezTo>
                    <a:pt x="28" y="81"/>
                    <a:pt x="18" y="72"/>
                    <a:pt x="5" y="65"/>
                  </a:cubicBezTo>
                  <a:cubicBezTo>
                    <a:pt x="2" y="64"/>
                    <a:pt x="0" y="59"/>
                    <a:pt x="2" y="56"/>
                  </a:cubicBezTo>
                  <a:cubicBezTo>
                    <a:pt x="3" y="52"/>
                    <a:pt x="8" y="51"/>
                    <a:pt x="11" y="53"/>
                  </a:cubicBezTo>
                  <a:cubicBezTo>
                    <a:pt x="23" y="58"/>
                    <a:pt x="33" y="67"/>
                    <a:pt x="40" y="77"/>
                  </a:cubicBezTo>
                  <a:cubicBezTo>
                    <a:pt x="58" y="49"/>
                    <a:pt x="92" y="23"/>
                    <a:pt x="120" y="2"/>
                  </a:cubicBezTo>
                  <a:cubicBezTo>
                    <a:pt x="123" y="0"/>
                    <a:pt x="127" y="1"/>
                    <a:pt x="129" y="4"/>
                  </a:cubicBezTo>
                  <a:cubicBezTo>
                    <a:pt x="132" y="7"/>
                    <a:pt x="131" y="11"/>
                    <a:pt x="128" y="13"/>
                  </a:cubicBezTo>
                  <a:cubicBezTo>
                    <a:pt x="98" y="36"/>
                    <a:pt x="61" y="65"/>
                    <a:pt x="47" y="94"/>
                  </a:cubicBezTo>
                  <a:cubicBezTo>
                    <a:pt x="45" y="97"/>
                    <a:pt x="43" y="98"/>
                    <a:pt x="40" y="9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6"/>
            <p:cNvSpPr>
              <a:spLocks/>
            </p:cNvSpPr>
            <p:nvPr/>
          </p:nvSpPr>
          <p:spPr bwMode="auto">
            <a:xfrm>
              <a:off x="6847" y="2950"/>
              <a:ext cx="263" cy="195"/>
            </a:xfrm>
            <a:custGeom>
              <a:avLst/>
              <a:gdLst>
                <a:gd name="T0" fmla="*/ 40 w 132"/>
                <a:gd name="T1" fmla="*/ 98 h 98"/>
                <a:gd name="T2" fmla="*/ 40 w 132"/>
                <a:gd name="T3" fmla="*/ 98 h 98"/>
                <a:gd name="T4" fmla="*/ 34 w 132"/>
                <a:gd name="T5" fmla="*/ 95 h 98"/>
                <a:gd name="T6" fmla="*/ 5 w 132"/>
                <a:gd name="T7" fmla="*/ 66 h 98"/>
                <a:gd name="T8" fmla="*/ 2 w 132"/>
                <a:gd name="T9" fmla="*/ 56 h 98"/>
                <a:gd name="T10" fmla="*/ 11 w 132"/>
                <a:gd name="T11" fmla="*/ 53 h 98"/>
                <a:gd name="T12" fmla="*/ 40 w 132"/>
                <a:gd name="T13" fmla="*/ 77 h 98"/>
                <a:gd name="T14" fmla="*/ 120 w 132"/>
                <a:gd name="T15" fmla="*/ 2 h 98"/>
                <a:gd name="T16" fmla="*/ 129 w 132"/>
                <a:gd name="T17" fmla="*/ 4 h 98"/>
                <a:gd name="T18" fmla="*/ 128 w 132"/>
                <a:gd name="T19" fmla="*/ 14 h 98"/>
                <a:gd name="T20" fmla="*/ 47 w 132"/>
                <a:gd name="T21" fmla="*/ 95 h 98"/>
                <a:gd name="T22" fmla="*/ 40 w 132"/>
                <a:gd name="T2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98">
                  <a:moveTo>
                    <a:pt x="40" y="98"/>
                  </a:moveTo>
                  <a:cubicBezTo>
                    <a:pt x="40" y="98"/>
                    <a:pt x="40" y="98"/>
                    <a:pt x="40" y="98"/>
                  </a:cubicBezTo>
                  <a:cubicBezTo>
                    <a:pt x="38" y="98"/>
                    <a:pt x="35" y="97"/>
                    <a:pt x="34" y="95"/>
                  </a:cubicBezTo>
                  <a:cubicBezTo>
                    <a:pt x="28" y="81"/>
                    <a:pt x="18" y="72"/>
                    <a:pt x="5" y="66"/>
                  </a:cubicBezTo>
                  <a:cubicBezTo>
                    <a:pt x="2" y="64"/>
                    <a:pt x="0" y="60"/>
                    <a:pt x="2" y="56"/>
                  </a:cubicBezTo>
                  <a:cubicBezTo>
                    <a:pt x="3" y="53"/>
                    <a:pt x="8" y="51"/>
                    <a:pt x="11" y="53"/>
                  </a:cubicBezTo>
                  <a:cubicBezTo>
                    <a:pt x="23" y="59"/>
                    <a:pt x="33" y="67"/>
                    <a:pt x="40" y="77"/>
                  </a:cubicBezTo>
                  <a:cubicBezTo>
                    <a:pt x="58" y="49"/>
                    <a:pt x="92" y="23"/>
                    <a:pt x="120" y="2"/>
                  </a:cubicBezTo>
                  <a:cubicBezTo>
                    <a:pt x="123" y="0"/>
                    <a:pt x="127" y="1"/>
                    <a:pt x="129" y="4"/>
                  </a:cubicBezTo>
                  <a:cubicBezTo>
                    <a:pt x="132" y="7"/>
                    <a:pt x="131" y="11"/>
                    <a:pt x="128" y="14"/>
                  </a:cubicBezTo>
                  <a:cubicBezTo>
                    <a:pt x="98" y="36"/>
                    <a:pt x="61" y="65"/>
                    <a:pt x="47" y="95"/>
                  </a:cubicBezTo>
                  <a:cubicBezTo>
                    <a:pt x="45" y="97"/>
                    <a:pt x="43" y="98"/>
                    <a:pt x="40" y="9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7"/>
            <p:cNvSpPr>
              <a:spLocks noEditPoints="1"/>
            </p:cNvSpPr>
            <p:nvPr/>
          </p:nvSpPr>
          <p:spPr bwMode="auto">
            <a:xfrm>
              <a:off x="6865" y="3262"/>
              <a:ext cx="215" cy="215"/>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4 h 108"/>
                <a:gd name="T12" fmla="*/ 14 w 108"/>
                <a:gd name="T13" fmla="*/ 54 h 108"/>
                <a:gd name="T14" fmla="*/ 54 w 108"/>
                <a:gd name="T15" fmla="*/ 94 h 108"/>
                <a:gd name="T16" fmla="*/ 94 w 108"/>
                <a:gd name="T17" fmla="*/ 54 h 108"/>
                <a:gd name="T18" fmla="*/ 54 w 108"/>
                <a:gd name="T1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4"/>
                  </a:moveTo>
                  <a:cubicBezTo>
                    <a:pt x="32" y="14"/>
                    <a:pt x="14" y="32"/>
                    <a:pt x="14" y="54"/>
                  </a:cubicBezTo>
                  <a:cubicBezTo>
                    <a:pt x="14" y="76"/>
                    <a:pt x="32" y="94"/>
                    <a:pt x="54" y="94"/>
                  </a:cubicBezTo>
                  <a:cubicBezTo>
                    <a:pt x="76" y="94"/>
                    <a:pt x="94" y="76"/>
                    <a:pt x="94" y="54"/>
                  </a:cubicBezTo>
                  <a:cubicBezTo>
                    <a:pt x="94" y="32"/>
                    <a:pt x="76" y="14"/>
                    <a:pt x="54" y="14"/>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8"/>
            <p:cNvSpPr>
              <a:spLocks/>
            </p:cNvSpPr>
            <p:nvPr/>
          </p:nvSpPr>
          <p:spPr bwMode="auto">
            <a:xfrm>
              <a:off x="6899" y="3296"/>
              <a:ext cx="147" cy="147"/>
            </a:xfrm>
            <a:custGeom>
              <a:avLst/>
              <a:gdLst>
                <a:gd name="T0" fmla="*/ 20 w 147"/>
                <a:gd name="T1" fmla="*/ 147 h 147"/>
                <a:gd name="T2" fmla="*/ 0 w 147"/>
                <a:gd name="T3" fmla="*/ 127 h 147"/>
                <a:gd name="T4" fmla="*/ 127 w 147"/>
                <a:gd name="T5" fmla="*/ 0 h 147"/>
                <a:gd name="T6" fmla="*/ 147 w 147"/>
                <a:gd name="T7" fmla="*/ 20 h 147"/>
                <a:gd name="T8" fmla="*/ 20 w 147"/>
                <a:gd name="T9" fmla="*/ 147 h 147"/>
              </a:gdLst>
              <a:ahLst/>
              <a:cxnLst>
                <a:cxn ang="0">
                  <a:pos x="T0" y="T1"/>
                </a:cxn>
                <a:cxn ang="0">
                  <a:pos x="T2" y="T3"/>
                </a:cxn>
                <a:cxn ang="0">
                  <a:pos x="T4" y="T5"/>
                </a:cxn>
                <a:cxn ang="0">
                  <a:pos x="T6" y="T7"/>
                </a:cxn>
                <a:cxn ang="0">
                  <a:pos x="T8" y="T9"/>
                </a:cxn>
              </a:cxnLst>
              <a:rect l="0" t="0" r="r" b="b"/>
              <a:pathLst>
                <a:path w="147" h="147">
                  <a:moveTo>
                    <a:pt x="20" y="147"/>
                  </a:moveTo>
                  <a:lnTo>
                    <a:pt x="0" y="127"/>
                  </a:lnTo>
                  <a:lnTo>
                    <a:pt x="127" y="0"/>
                  </a:lnTo>
                  <a:lnTo>
                    <a:pt x="147" y="20"/>
                  </a:lnTo>
                  <a:lnTo>
                    <a:pt x="20" y="147"/>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9"/>
            <p:cNvSpPr>
              <a:spLocks/>
            </p:cNvSpPr>
            <p:nvPr/>
          </p:nvSpPr>
          <p:spPr bwMode="auto">
            <a:xfrm>
              <a:off x="6899" y="3296"/>
              <a:ext cx="147" cy="147"/>
            </a:xfrm>
            <a:custGeom>
              <a:avLst/>
              <a:gdLst>
                <a:gd name="T0" fmla="*/ 127 w 147"/>
                <a:gd name="T1" fmla="*/ 147 h 147"/>
                <a:gd name="T2" fmla="*/ 0 w 147"/>
                <a:gd name="T3" fmla="*/ 20 h 147"/>
                <a:gd name="T4" fmla="*/ 20 w 147"/>
                <a:gd name="T5" fmla="*/ 0 h 147"/>
                <a:gd name="T6" fmla="*/ 147 w 147"/>
                <a:gd name="T7" fmla="*/ 127 h 147"/>
                <a:gd name="T8" fmla="*/ 127 w 147"/>
                <a:gd name="T9" fmla="*/ 147 h 147"/>
              </a:gdLst>
              <a:ahLst/>
              <a:cxnLst>
                <a:cxn ang="0">
                  <a:pos x="T0" y="T1"/>
                </a:cxn>
                <a:cxn ang="0">
                  <a:pos x="T2" y="T3"/>
                </a:cxn>
                <a:cxn ang="0">
                  <a:pos x="T4" y="T5"/>
                </a:cxn>
                <a:cxn ang="0">
                  <a:pos x="T6" y="T7"/>
                </a:cxn>
                <a:cxn ang="0">
                  <a:pos x="T8" y="T9"/>
                </a:cxn>
              </a:cxnLst>
              <a:rect l="0" t="0" r="r" b="b"/>
              <a:pathLst>
                <a:path w="147" h="147">
                  <a:moveTo>
                    <a:pt x="127" y="147"/>
                  </a:moveTo>
                  <a:lnTo>
                    <a:pt x="0" y="20"/>
                  </a:lnTo>
                  <a:lnTo>
                    <a:pt x="20" y="0"/>
                  </a:lnTo>
                  <a:lnTo>
                    <a:pt x="147" y="127"/>
                  </a:lnTo>
                  <a:lnTo>
                    <a:pt x="127" y="147"/>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0"/>
            <p:cNvSpPr>
              <a:spLocks/>
            </p:cNvSpPr>
            <p:nvPr/>
          </p:nvSpPr>
          <p:spPr bwMode="auto">
            <a:xfrm>
              <a:off x="5160" y="587"/>
              <a:ext cx="2196" cy="1207"/>
            </a:xfrm>
            <a:custGeom>
              <a:avLst/>
              <a:gdLst>
                <a:gd name="T0" fmla="*/ 1337 w 2196"/>
                <a:gd name="T1" fmla="*/ 1207 h 1207"/>
                <a:gd name="T2" fmla="*/ 990 w 2196"/>
                <a:gd name="T3" fmla="*/ 1207 h 1207"/>
                <a:gd name="T4" fmla="*/ 723 w 2196"/>
                <a:gd name="T5" fmla="*/ 1207 h 1207"/>
                <a:gd name="T6" fmla="*/ 531 w 2196"/>
                <a:gd name="T7" fmla="*/ 1207 h 1207"/>
                <a:gd name="T8" fmla="*/ 397 w 2196"/>
                <a:gd name="T9" fmla="*/ 1207 h 1207"/>
                <a:gd name="T10" fmla="*/ 316 w 2196"/>
                <a:gd name="T11" fmla="*/ 1207 h 1207"/>
                <a:gd name="T12" fmla="*/ 270 w 2196"/>
                <a:gd name="T13" fmla="*/ 1207 h 1207"/>
                <a:gd name="T14" fmla="*/ 248 w 2196"/>
                <a:gd name="T15" fmla="*/ 1207 h 1207"/>
                <a:gd name="T16" fmla="*/ 163 w 2196"/>
                <a:gd name="T17" fmla="*/ 1193 h 1207"/>
                <a:gd name="T18" fmla="*/ 89 w 2196"/>
                <a:gd name="T19" fmla="*/ 1152 h 1207"/>
                <a:gd name="T20" fmla="*/ 36 w 2196"/>
                <a:gd name="T21" fmla="*/ 1090 h 1207"/>
                <a:gd name="T22" fmla="*/ 4 w 2196"/>
                <a:gd name="T23" fmla="*/ 1010 h 1207"/>
                <a:gd name="T24" fmla="*/ 2 w 2196"/>
                <a:gd name="T25" fmla="*/ 929 h 1207"/>
                <a:gd name="T26" fmla="*/ 22 w 2196"/>
                <a:gd name="T27" fmla="*/ 859 h 1207"/>
                <a:gd name="T28" fmla="*/ 62 w 2196"/>
                <a:gd name="T29" fmla="*/ 800 h 1207"/>
                <a:gd name="T30" fmla="*/ 113 w 2196"/>
                <a:gd name="T31" fmla="*/ 752 h 1207"/>
                <a:gd name="T32" fmla="*/ 177 w 2196"/>
                <a:gd name="T33" fmla="*/ 722 h 1207"/>
                <a:gd name="T34" fmla="*/ 221 w 2196"/>
                <a:gd name="T35" fmla="*/ 656 h 1207"/>
                <a:gd name="T36" fmla="*/ 274 w 2196"/>
                <a:gd name="T37" fmla="*/ 595 h 1207"/>
                <a:gd name="T38" fmla="*/ 342 w 2196"/>
                <a:gd name="T39" fmla="*/ 545 h 1207"/>
                <a:gd name="T40" fmla="*/ 417 w 2196"/>
                <a:gd name="T41" fmla="*/ 513 h 1207"/>
                <a:gd name="T42" fmla="*/ 479 w 2196"/>
                <a:gd name="T43" fmla="*/ 473 h 1207"/>
                <a:gd name="T44" fmla="*/ 495 w 2196"/>
                <a:gd name="T45" fmla="*/ 386 h 1207"/>
                <a:gd name="T46" fmla="*/ 525 w 2196"/>
                <a:gd name="T47" fmla="*/ 304 h 1207"/>
                <a:gd name="T48" fmla="*/ 566 w 2196"/>
                <a:gd name="T49" fmla="*/ 229 h 1207"/>
                <a:gd name="T50" fmla="*/ 620 w 2196"/>
                <a:gd name="T51" fmla="*/ 161 h 1207"/>
                <a:gd name="T52" fmla="*/ 705 w 2196"/>
                <a:gd name="T53" fmla="*/ 92 h 1207"/>
                <a:gd name="T54" fmla="*/ 781 w 2196"/>
                <a:gd name="T55" fmla="*/ 48 h 1207"/>
                <a:gd name="T56" fmla="*/ 864 w 2196"/>
                <a:gd name="T57" fmla="*/ 18 h 1207"/>
                <a:gd name="T58" fmla="*/ 952 w 2196"/>
                <a:gd name="T59" fmla="*/ 2 h 1207"/>
                <a:gd name="T60" fmla="*/ 1061 w 2196"/>
                <a:gd name="T61" fmla="*/ 2 h 1207"/>
                <a:gd name="T62" fmla="*/ 1188 w 2196"/>
                <a:gd name="T63" fmla="*/ 34 h 1207"/>
                <a:gd name="T64" fmla="*/ 1302 w 2196"/>
                <a:gd name="T65" fmla="*/ 93 h 1207"/>
                <a:gd name="T66" fmla="*/ 1399 w 2196"/>
                <a:gd name="T67" fmla="*/ 177 h 1207"/>
                <a:gd name="T68" fmla="*/ 1473 w 2196"/>
                <a:gd name="T69" fmla="*/ 284 h 1207"/>
                <a:gd name="T70" fmla="*/ 1562 w 2196"/>
                <a:gd name="T71" fmla="*/ 267 h 1207"/>
                <a:gd name="T72" fmla="*/ 1667 w 2196"/>
                <a:gd name="T73" fmla="*/ 243 h 1207"/>
                <a:gd name="T74" fmla="*/ 1761 w 2196"/>
                <a:gd name="T75" fmla="*/ 245 h 1207"/>
                <a:gd name="T76" fmla="*/ 1844 w 2196"/>
                <a:gd name="T77" fmla="*/ 261 h 1207"/>
                <a:gd name="T78" fmla="*/ 1922 w 2196"/>
                <a:gd name="T79" fmla="*/ 290 h 1207"/>
                <a:gd name="T80" fmla="*/ 1991 w 2196"/>
                <a:gd name="T81" fmla="*/ 332 h 1207"/>
                <a:gd name="T82" fmla="*/ 2085 w 2196"/>
                <a:gd name="T83" fmla="*/ 418 h 1207"/>
                <a:gd name="T84" fmla="*/ 2130 w 2196"/>
                <a:gd name="T85" fmla="*/ 485 h 1207"/>
                <a:gd name="T86" fmla="*/ 2166 w 2196"/>
                <a:gd name="T87" fmla="*/ 559 h 1207"/>
                <a:gd name="T88" fmla="*/ 2188 w 2196"/>
                <a:gd name="T89" fmla="*/ 640 h 1207"/>
                <a:gd name="T90" fmla="*/ 2196 w 2196"/>
                <a:gd name="T91" fmla="*/ 724 h 1207"/>
                <a:gd name="T92" fmla="*/ 2188 w 2196"/>
                <a:gd name="T93" fmla="*/ 811 h 1207"/>
                <a:gd name="T94" fmla="*/ 2166 w 2196"/>
                <a:gd name="T95" fmla="*/ 891 h 1207"/>
                <a:gd name="T96" fmla="*/ 2130 w 2196"/>
                <a:gd name="T97" fmla="*/ 967 h 1207"/>
                <a:gd name="T98" fmla="*/ 2085 w 2196"/>
                <a:gd name="T99" fmla="*/ 1032 h 1207"/>
                <a:gd name="T100" fmla="*/ 1991 w 2196"/>
                <a:gd name="T101" fmla="*/ 1120 h 1207"/>
                <a:gd name="T102" fmla="*/ 1922 w 2196"/>
                <a:gd name="T103" fmla="*/ 1159 h 1207"/>
                <a:gd name="T104" fmla="*/ 1844 w 2196"/>
                <a:gd name="T105" fmla="*/ 1189 h 1207"/>
                <a:gd name="T106" fmla="*/ 1761 w 2196"/>
                <a:gd name="T107" fmla="*/ 120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96" h="1207">
                  <a:moveTo>
                    <a:pt x="1713" y="1207"/>
                  </a:moveTo>
                  <a:lnTo>
                    <a:pt x="1646" y="1207"/>
                  </a:lnTo>
                  <a:lnTo>
                    <a:pt x="1580" y="1207"/>
                  </a:lnTo>
                  <a:lnTo>
                    <a:pt x="1516" y="1207"/>
                  </a:lnTo>
                  <a:lnTo>
                    <a:pt x="1455" y="1207"/>
                  </a:lnTo>
                  <a:lnTo>
                    <a:pt x="1395" y="1207"/>
                  </a:lnTo>
                  <a:lnTo>
                    <a:pt x="1337" y="1207"/>
                  </a:lnTo>
                  <a:lnTo>
                    <a:pt x="1284" y="1207"/>
                  </a:lnTo>
                  <a:lnTo>
                    <a:pt x="1228" y="1207"/>
                  </a:lnTo>
                  <a:lnTo>
                    <a:pt x="1178" y="1207"/>
                  </a:lnTo>
                  <a:lnTo>
                    <a:pt x="1127" y="1207"/>
                  </a:lnTo>
                  <a:lnTo>
                    <a:pt x="1079" y="1207"/>
                  </a:lnTo>
                  <a:lnTo>
                    <a:pt x="1033" y="1207"/>
                  </a:lnTo>
                  <a:lnTo>
                    <a:pt x="990" y="1207"/>
                  </a:lnTo>
                  <a:lnTo>
                    <a:pt x="946" y="1207"/>
                  </a:lnTo>
                  <a:lnTo>
                    <a:pt x="904" y="1207"/>
                  </a:lnTo>
                  <a:lnTo>
                    <a:pt x="864" y="1207"/>
                  </a:lnTo>
                  <a:lnTo>
                    <a:pt x="829" y="1207"/>
                  </a:lnTo>
                  <a:lnTo>
                    <a:pt x="791" y="1207"/>
                  </a:lnTo>
                  <a:lnTo>
                    <a:pt x="757" y="1207"/>
                  </a:lnTo>
                  <a:lnTo>
                    <a:pt x="723" y="1207"/>
                  </a:lnTo>
                  <a:lnTo>
                    <a:pt x="692" y="1207"/>
                  </a:lnTo>
                  <a:lnTo>
                    <a:pt x="662" y="1207"/>
                  </a:lnTo>
                  <a:lnTo>
                    <a:pt x="632" y="1207"/>
                  </a:lnTo>
                  <a:lnTo>
                    <a:pt x="606" y="1207"/>
                  </a:lnTo>
                  <a:lnTo>
                    <a:pt x="578" y="1207"/>
                  </a:lnTo>
                  <a:lnTo>
                    <a:pt x="554" y="1207"/>
                  </a:lnTo>
                  <a:lnTo>
                    <a:pt x="531" y="1207"/>
                  </a:lnTo>
                  <a:lnTo>
                    <a:pt x="509" y="1207"/>
                  </a:lnTo>
                  <a:lnTo>
                    <a:pt x="487" y="1207"/>
                  </a:lnTo>
                  <a:lnTo>
                    <a:pt x="467" y="1207"/>
                  </a:lnTo>
                  <a:lnTo>
                    <a:pt x="449" y="1207"/>
                  </a:lnTo>
                  <a:lnTo>
                    <a:pt x="431" y="1207"/>
                  </a:lnTo>
                  <a:lnTo>
                    <a:pt x="413" y="1207"/>
                  </a:lnTo>
                  <a:lnTo>
                    <a:pt x="397" y="1207"/>
                  </a:lnTo>
                  <a:lnTo>
                    <a:pt x="384" y="1207"/>
                  </a:lnTo>
                  <a:lnTo>
                    <a:pt x="370" y="1207"/>
                  </a:lnTo>
                  <a:lnTo>
                    <a:pt x="358" y="1207"/>
                  </a:lnTo>
                  <a:lnTo>
                    <a:pt x="346" y="1207"/>
                  </a:lnTo>
                  <a:lnTo>
                    <a:pt x="334" y="1207"/>
                  </a:lnTo>
                  <a:lnTo>
                    <a:pt x="326" y="1207"/>
                  </a:lnTo>
                  <a:lnTo>
                    <a:pt x="316" y="1207"/>
                  </a:lnTo>
                  <a:lnTo>
                    <a:pt x="308" y="1207"/>
                  </a:lnTo>
                  <a:lnTo>
                    <a:pt x="298" y="1207"/>
                  </a:lnTo>
                  <a:lnTo>
                    <a:pt x="292" y="1207"/>
                  </a:lnTo>
                  <a:lnTo>
                    <a:pt x="286" y="1207"/>
                  </a:lnTo>
                  <a:lnTo>
                    <a:pt x="280" y="1207"/>
                  </a:lnTo>
                  <a:lnTo>
                    <a:pt x="274" y="1207"/>
                  </a:lnTo>
                  <a:lnTo>
                    <a:pt x="270" y="1207"/>
                  </a:lnTo>
                  <a:lnTo>
                    <a:pt x="262" y="1207"/>
                  </a:lnTo>
                  <a:lnTo>
                    <a:pt x="256" y="1207"/>
                  </a:lnTo>
                  <a:lnTo>
                    <a:pt x="252" y="1207"/>
                  </a:lnTo>
                  <a:lnTo>
                    <a:pt x="250" y="1207"/>
                  </a:lnTo>
                  <a:lnTo>
                    <a:pt x="248" y="1207"/>
                  </a:lnTo>
                  <a:lnTo>
                    <a:pt x="248" y="1207"/>
                  </a:lnTo>
                  <a:lnTo>
                    <a:pt x="248" y="1207"/>
                  </a:lnTo>
                  <a:lnTo>
                    <a:pt x="234" y="1207"/>
                  </a:lnTo>
                  <a:lnTo>
                    <a:pt x="223" y="1207"/>
                  </a:lnTo>
                  <a:lnTo>
                    <a:pt x="209" y="1205"/>
                  </a:lnTo>
                  <a:lnTo>
                    <a:pt x="197" y="1203"/>
                  </a:lnTo>
                  <a:lnTo>
                    <a:pt x="185" y="1199"/>
                  </a:lnTo>
                  <a:lnTo>
                    <a:pt x="175" y="1197"/>
                  </a:lnTo>
                  <a:lnTo>
                    <a:pt x="163" y="1193"/>
                  </a:lnTo>
                  <a:lnTo>
                    <a:pt x="151" y="1189"/>
                  </a:lnTo>
                  <a:lnTo>
                    <a:pt x="139" y="1183"/>
                  </a:lnTo>
                  <a:lnTo>
                    <a:pt x="129" y="1177"/>
                  </a:lnTo>
                  <a:lnTo>
                    <a:pt x="119" y="1171"/>
                  </a:lnTo>
                  <a:lnTo>
                    <a:pt x="109" y="1165"/>
                  </a:lnTo>
                  <a:lnTo>
                    <a:pt x="99" y="1159"/>
                  </a:lnTo>
                  <a:lnTo>
                    <a:pt x="89" y="1152"/>
                  </a:lnTo>
                  <a:lnTo>
                    <a:pt x="79" y="1144"/>
                  </a:lnTo>
                  <a:lnTo>
                    <a:pt x="72" y="1136"/>
                  </a:lnTo>
                  <a:lnTo>
                    <a:pt x="64" y="1128"/>
                  </a:lnTo>
                  <a:lnTo>
                    <a:pt x="58" y="1118"/>
                  </a:lnTo>
                  <a:lnTo>
                    <a:pt x="50" y="1108"/>
                  </a:lnTo>
                  <a:lnTo>
                    <a:pt x="42" y="1100"/>
                  </a:lnTo>
                  <a:lnTo>
                    <a:pt x="36" y="1090"/>
                  </a:lnTo>
                  <a:lnTo>
                    <a:pt x="30" y="1078"/>
                  </a:lnTo>
                  <a:lnTo>
                    <a:pt x="24" y="1068"/>
                  </a:lnTo>
                  <a:lnTo>
                    <a:pt x="20" y="1058"/>
                  </a:lnTo>
                  <a:lnTo>
                    <a:pt x="16" y="1046"/>
                  </a:lnTo>
                  <a:lnTo>
                    <a:pt x="12" y="1034"/>
                  </a:lnTo>
                  <a:lnTo>
                    <a:pt x="8" y="1022"/>
                  </a:lnTo>
                  <a:lnTo>
                    <a:pt x="4" y="1010"/>
                  </a:lnTo>
                  <a:lnTo>
                    <a:pt x="4" y="998"/>
                  </a:lnTo>
                  <a:lnTo>
                    <a:pt x="2" y="986"/>
                  </a:lnTo>
                  <a:lnTo>
                    <a:pt x="0" y="973"/>
                  </a:lnTo>
                  <a:lnTo>
                    <a:pt x="0" y="961"/>
                  </a:lnTo>
                  <a:lnTo>
                    <a:pt x="0" y="949"/>
                  </a:lnTo>
                  <a:lnTo>
                    <a:pt x="2" y="939"/>
                  </a:lnTo>
                  <a:lnTo>
                    <a:pt x="2" y="929"/>
                  </a:lnTo>
                  <a:lnTo>
                    <a:pt x="4" y="919"/>
                  </a:lnTo>
                  <a:lnTo>
                    <a:pt x="6" y="909"/>
                  </a:lnTo>
                  <a:lnTo>
                    <a:pt x="8" y="897"/>
                  </a:lnTo>
                  <a:lnTo>
                    <a:pt x="12" y="887"/>
                  </a:lnTo>
                  <a:lnTo>
                    <a:pt x="16" y="879"/>
                  </a:lnTo>
                  <a:lnTo>
                    <a:pt x="18" y="869"/>
                  </a:lnTo>
                  <a:lnTo>
                    <a:pt x="22" y="859"/>
                  </a:lnTo>
                  <a:lnTo>
                    <a:pt x="28" y="849"/>
                  </a:lnTo>
                  <a:lnTo>
                    <a:pt x="32" y="841"/>
                  </a:lnTo>
                  <a:lnTo>
                    <a:pt x="38" y="833"/>
                  </a:lnTo>
                  <a:lnTo>
                    <a:pt x="42" y="823"/>
                  </a:lnTo>
                  <a:lnTo>
                    <a:pt x="48" y="815"/>
                  </a:lnTo>
                  <a:lnTo>
                    <a:pt x="54" y="807"/>
                  </a:lnTo>
                  <a:lnTo>
                    <a:pt x="62" y="800"/>
                  </a:lnTo>
                  <a:lnTo>
                    <a:pt x="68" y="792"/>
                  </a:lnTo>
                  <a:lnTo>
                    <a:pt x="74" y="784"/>
                  </a:lnTo>
                  <a:lnTo>
                    <a:pt x="81" y="778"/>
                  </a:lnTo>
                  <a:lnTo>
                    <a:pt x="89" y="770"/>
                  </a:lnTo>
                  <a:lnTo>
                    <a:pt x="97" y="764"/>
                  </a:lnTo>
                  <a:lnTo>
                    <a:pt x="105" y="758"/>
                  </a:lnTo>
                  <a:lnTo>
                    <a:pt x="113" y="752"/>
                  </a:lnTo>
                  <a:lnTo>
                    <a:pt x="121" y="746"/>
                  </a:lnTo>
                  <a:lnTo>
                    <a:pt x="131" y="742"/>
                  </a:lnTo>
                  <a:lnTo>
                    <a:pt x="139" y="738"/>
                  </a:lnTo>
                  <a:lnTo>
                    <a:pt x="149" y="734"/>
                  </a:lnTo>
                  <a:lnTo>
                    <a:pt x="157" y="728"/>
                  </a:lnTo>
                  <a:lnTo>
                    <a:pt x="169" y="726"/>
                  </a:lnTo>
                  <a:lnTo>
                    <a:pt x="177" y="722"/>
                  </a:lnTo>
                  <a:lnTo>
                    <a:pt x="187" y="720"/>
                  </a:lnTo>
                  <a:lnTo>
                    <a:pt x="191" y="708"/>
                  </a:lnTo>
                  <a:lnTo>
                    <a:pt x="197" y="698"/>
                  </a:lnTo>
                  <a:lnTo>
                    <a:pt x="203" y="686"/>
                  </a:lnTo>
                  <a:lnTo>
                    <a:pt x="209" y="676"/>
                  </a:lnTo>
                  <a:lnTo>
                    <a:pt x="215" y="668"/>
                  </a:lnTo>
                  <a:lnTo>
                    <a:pt x="221" y="656"/>
                  </a:lnTo>
                  <a:lnTo>
                    <a:pt x="227" y="648"/>
                  </a:lnTo>
                  <a:lnTo>
                    <a:pt x="234" y="638"/>
                  </a:lnTo>
                  <a:lnTo>
                    <a:pt x="242" y="628"/>
                  </a:lnTo>
                  <a:lnTo>
                    <a:pt x="250" y="621"/>
                  </a:lnTo>
                  <a:lnTo>
                    <a:pt x="258" y="611"/>
                  </a:lnTo>
                  <a:lnTo>
                    <a:pt x="266" y="603"/>
                  </a:lnTo>
                  <a:lnTo>
                    <a:pt x="274" y="595"/>
                  </a:lnTo>
                  <a:lnTo>
                    <a:pt x="284" y="587"/>
                  </a:lnTo>
                  <a:lnTo>
                    <a:pt x="292" y="581"/>
                  </a:lnTo>
                  <a:lnTo>
                    <a:pt x="302" y="573"/>
                  </a:lnTo>
                  <a:lnTo>
                    <a:pt x="310" y="565"/>
                  </a:lnTo>
                  <a:lnTo>
                    <a:pt x="320" y="559"/>
                  </a:lnTo>
                  <a:lnTo>
                    <a:pt x="332" y="551"/>
                  </a:lnTo>
                  <a:lnTo>
                    <a:pt x="342" y="545"/>
                  </a:lnTo>
                  <a:lnTo>
                    <a:pt x="352" y="539"/>
                  </a:lnTo>
                  <a:lnTo>
                    <a:pt x="362" y="535"/>
                  </a:lnTo>
                  <a:lnTo>
                    <a:pt x="374" y="529"/>
                  </a:lnTo>
                  <a:lnTo>
                    <a:pt x="384" y="525"/>
                  </a:lnTo>
                  <a:lnTo>
                    <a:pt x="395" y="521"/>
                  </a:lnTo>
                  <a:lnTo>
                    <a:pt x="407" y="517"/>
                  </a:lnTo>
                  <a:lnTo>
                    <a:pt x="417" y="513"/>
                  </a:lnTo>
                  <a:lnTo>
                    <a:pt x="429" y="509"/>
                  </a:lnTo>
                  <a:lnTo>
                    <a:pt x="441" y="505"/>
                  </a:lnTo>
                  <a:lnTo>
                    <a:pt x="453" y="503"/>
                  </a:lnTo>
                  <a:lnTo>
                    <a:pt x="465" y="501"/>
                  </a:lnTo>
                  <a:lnTo>
                    <a:pt x="477" y="499"/>
                  </a:lnTo>
                  <a:lnTo>
                    <a:pt x="479" y="487"/>
                  </a:lnTo>
                  <a:lnTo>
                    <a:pt x="479" y="473"/>
                  </a:lnTo>
                  <a:lnTo>
                    <a:pt x="481" y="461"/>
                  </a:lnTo>
                  <a:lnTo>
                    <a:pt x="483" y="447"/>
                  </a:lnTo>
                  <a:lnTo>
                    <a:pt x="483" y="436"/>
                  </a:lnTo>
                  <a:lnTo>
                    <a:pt x="487" y="424"/>
                  </a:lnTo>
                  <a:lnTo>
                    <a:pt x="489" y="410"/>
                  </a:lnTo>
                  <a:lnTo>
                    <a:pt x="491" y="398"/>
                  </a:lnTo>
                  <a:lnTo>
                    <a:pt x="495" y="386"/>
                  </a:lnTo>
                  <a:lnTo>
                    <a:pt x="499" y="374"/>
                  </a:lnTo>
                  <a:lnTo>
                    <a:pt x="501" y="362"/>
                  </a:lnTo>
                  <a:lnTo>
                    <a:pt x="507" y="350"/>
                  </a:lnTo>
                  <a:lnTo>
                    <a:pt x="511" y="338"/>
                  </a:lnTo>
                  <a:lnTo>
                    <a:pt x="515" y="326"/>
                  </a:lnTo>
                  <a:lnTo>
                    <a:pt x="519" y="314"/>
                  </a:lnTo>
                  <a:lnTo>
                    <a:pt x="525" y="304"/>
                  </a:lnTo>
                  <a:lnTo>
                    <a:pt x="531" y="292"/>
                  </a:lnTo>
                  <a:lnTo>
                    <a:pt x="537" y="282"/>
                  </a:lnTo>
                  <a:lnTo>
                    <a:pt x="543" y="270"/>
                  </a:lnTo>
                  <a:lnTo>
                    <a:pt x="548" y="259"/>
                  </a:lnTo>
                  <a:lnTo>
                    <a:pt x="554" y="249"/>
                  </a:lnTo>
                  <a:lnTo>
                    <a:pt x="560" y="239"/>
                  </a:lnTo>
                  <a:lnTo>
                    <a:pt x="566" y="229"/>
                  </a:lnTo>
                  <a:lnTo>
                    <a:pt x="574" y="219"/>
                  </a:lnTo>
                  <a:lnTo>
                    <a:pt x="582" y="209"/>
                  </a:lnTo>
                  <a:lnTo>
                    <a:pt x="588" y="199"/>
                  </a:lnTo>
                  <a:lnTo>
                    <a:pt x="596" y="189"/>
                  </a:lnTo>
                  <a:lnTo>
                    <a:pt x="604" y="181"/>
                  </a:lnTo>
                  <a:lnTo>
                    <a:pt x="612" y="171"/>
                  </a:lnTo>
                  <a:lnTo>
                    <a:pt x="620" y="161"/>
                  </a:lnTo>
                  <a:lnTo>
                    <a:pt x="638" y="145"/>
                  </a:lnTo>
                  <a:lnTo>
                    <a:pt x="656" y="129"/>
                  </a:lnTo>
                  <a:lnTo>
                    <a:pt x="666" y="119"/>
                  </a:lnTo>
                  <a:lnTo>
                    <a:pt x="676" y="113"/>
                  </a:lnTo>
                  <a:lnTo>
                    <a:pt x="686" y="105"/>
                  </a:lnTo>
                  <a:lnTo>
                    <a:pt x="696" y="97"/>
                  </a:lnTo>
                  <a:lnTo>
                    <a:pt x="705" y="92"/>
                  </a:lnTo>
                  <a:lnTo>
                    <a:pt x="715" y="84"/>
                  </a:lnTo>
                  <a:lnTo>
                    <a:pt x="725" y="78"/>
                  </a:lnTo>
                  <a:lnTo>
                    <a:pt x="737" y="72"/>
                  </a:lnTo>
                  <a:lnTo>
                    <a:pt x="747" y="66"/>
                  </a:lnTo>
                  <a:lnTo>
                    <a:pt x="759" y="60"/>
                  </a:lnTo>
                  <a:lnTo>
                    <a:pt x="769" y="54"/>
                  </a:lnTo>
                  <a:lnTo>
                    <a:pt x="781" y="48"/>
                  </a:lnTo>
                  <a:lnTo>
                    <a:pt x="793" y="44"/>
                  </a:lnTo>
                  <a:lnTo>
                    <a:pt x="803" y="38"/>
                  </a:lnTo>
                  <a:lnTo>
                    <a:pt x="815" y="34"/>
                  </a:lnTo>
                  <a:lnTo>
                    <a:pt x="827" y="30"/>
                  </a:lnTo>
                  <a:lnTo>
                    <a:pt x="839" y="26"/>
                  </a:lnTo>
                  <a:lnTo>
                    <a:pt x="851" y="22"/>
                  </a:lnTo>
                  <a:lnTo>
                    <a:pt x="864" y="18"/>
                  </a:lnTo>
                  <a:lnTo>
                    <a:pt x="876" y="16"/>
                  </a:lnTo>
                  <a:lnTo>
                    <a:pt x="888" y="12"/>
                  </a:lnTo>
                  <a:lnTo>
                    <a:pt x="900" y="10"/>
                  </a:lnTo>
                  <a:lnTo>
                    <a:pt x="914" y="8"/>
                  </a:lnTo>
                  <a:lnTo>
                    <a:pt x="926" y="6"/>
                  </a:lnTo>
                  <a:lnTo>
                    <a:pt x="940" y="4"/>
                  </a:lnTo>
                  <a:lnTo>
                    <a:pt x="952" y="2"/>
                  </a:lnTo>
                  <a:lnTo>
                    <a:pt x="964" y="2"/>
                  </a:lnTo>
                  <a:lnTo>
                    <a:pt x="978" y="0"/>
                  </a:lnTo>
                  <a:lnTo>
                    <a:pt x="992" y="0"/>
                  </a:lnTo>
                  <a:lnTo>
                    <a:pt x="1004" y="0"/>
                  </a:lnTo>
                  <a:lnTo>
                    <a:pt x="1023" y="0"/>
                  </a:lnTo>
                  <a:lnTo>
                    <a:pt x="1043" y="2"/>
                  </a:lnTo>
                  <a:lnTo>
                    <a:pt x="1061" y="2"/>
                  </a:lnTo>
                  <a:lnTo>
                    <a:pt x="1081" y="6"/>
                  </a:lnTo>
                  <a:lnTo>
                    <a:pt x="1099" y="8"/>
                  </a:lnTo>
                  <a:lnTo>
                    <a:pt x="1117" y="12"/>
                  </a:lnTo>
                  <a:lnTo>
                    <a:pt x="1135" y="16"/>
                  </a:lnTo>
                  <a:lnTo>
                    <a:pt x="1153" y="22"/>
                  </a:lnTo>
                  <a:lnTo>
                    <a:pt x="1171" y="28"/>
                  </a:lnTo>
                  <a:lnTo>
                    <a:pt x="1188" y="34"/>
                  </a:lnTo>
                  <a:lnTo>
                    <a:pt x="1204" y="40"/>
                  </a:lnTo>
                  <a:lnTo>
                    <a:pt x="1222" y="48"/>
                  </a:lnTo>
                  <a:lnTo>
                    <a:pt x="1238" y="56"/>
                  </a:lnTo>
                  <a:lnTo>
                    <a:pt x="1256" y="64"/>
                  </a:lnTo>
                  <a:lnTo>
                    <a:pt x="1272" y="74"/>
                  </a:lnTo>
                  <a:lnTo>
                    <a:pt x="1286" y="84"/>
                  </a:lnTo>
                  <a:lnTo>
                    <a:pt x="1302" y="93"/>
                  </a:lnTo>
                  <a:lnTo>
                    <a:pt x="1318" y="103"/>
                  </a:lnTo>
                  <a:lnTo>
                    <a:pt x="1332" y="115"/>
                  </a:lnTo>
                  <a:lnTo>
                    <a:pt x="1345" y="127"/>
                  </a:lnTo>
                  <a:lnTo>
                    <a:pt x="1361" y="139"/>
                  </a:lnTo>
                  <a:lnTo>
                    <a:pt x="1373" y="151"/>
                  </a:lnTo>
                  <a:lnTo>
                    <a:pt x="1387" y="165"/>
                  </a:lnTo>
                  <a:lnTo>
                    <a:pt x="1399" y="177"/>
                  </a:lnTo>
                  <a:lnTo>
                    <a:pt x="1411" y="193"/>
                  </a:lnTo>
                  <a:lnTo>
                    <a:pt x="1423" y="207"/>
                  </a:lnTo>
                  <a:lnTo>
                    <a:pt x="1435" y="221"/>
                  </a:lnTo>
                  <a:lnTo>
                    <a:pt x="1445" y="237"/>
                  </a:lnTo>
                  <a:lnTo>
                    <a:pt x="1455" y="253"/>
                  </a:lnTo>
                  <a:lnTo>
                    <a:pt x="1465" y="269"/>
                  </a:lnTo>
                  <a:lnTo>
                    <a:pt x="1473" y="284"/>
                  </a:lnTo>
                  <a:lnTo>
                    <a:pt x="1483" y="302"/>
                  </a:lnTo>
                  <a:lnTo>
                    <a:pt x="1494" y="294"/>
                  </a:lnTo>
                  <a:lnTo>
                    <a:pt x="1506" y="288"/>
                  </a:lnTo>
                  <a:lnTo>
                    <a:pt x="1520" y="282"/>
                  </a:lnTo>
                  <a:lnTo>
                    <a:pt x="1534" y="276"/>
                  </a:lnTo>
                  <a:lnTo>
                    <a:pt x="1548" y="270"/>
                  </a:lnTo>
                  <a:lnTo>
                    <a:pt x="1562" y="267"/>
                  </a:lnTo>
                  <a:lnTo>
                    <a:pt x="1578" y="261"/>
                  </a:lnTo>
                  <a:lnTo>
                    <a:pt x="1592" y="257"/>
                  </a:lnTo>
                  <a:lnTo>
                    <a:pt x="1606" y="253"/>
                  </a:lnTo>
                  <a:lnTo>
                    <a:pt x="1622" y="251"/>
                  </a:lnTo>
                  <a:lnTo>
                    <a:pt x="1636" y="247"/>
                  </a:lnTo>
                  <a:lnTo>
                    <a:pt x="1652" y="247"/>
                  </a:lnTo>
                  <a:lnTo>
                    <a:pt x="1667" y="243"/>
                  </a:lnTo>
                  <a:lnTo>
                    <a:pt x="1683" y="243"/>
                  </a:lnTo>
                  <a:lnTo>
                    <a:pt x="1697" y="241"/>
                  </a:lnTo>
                  <a:lnTo>
                    <a:pt x="1713" y="241"/>
                  </a:lnTo>
                  <a:lnTo>
                    <a:pt x="1725" y="241"/>
                  </a:lnTo>
                  <a:lnTo>
                    <a:pt x="1737" y="243"/>
                  </a:lnTo>
                  <a:lnTo>
                    <a:pt x="1749" y="243"/>
                  </a:lnTo>
                  <a:lnTo>
                    <a:pt x="1761" y="245"/>
                  </a:lnTo>
                  <a:lnTo>
                    <a:pt x="1775" y="245"/>
                  </a:lnTo>
                  <a:lnTo>
                    <a:pt x="1787" y="247"/>
                  </a:lnTo>
                  <a:lnTo>
                    <a:pt x="1799" y="249"/>
                  </a:lnTo>
                  <a:lnTo>
                    <a:pt x="1809" y="251"/>
                  </a:lnTo>
                  <a:lnTo>
                    <a:pt x="1820" y="255"/>
                  </a:lnTo>
                  <a:lnTo>
                    <a:pt x="1832" y="257"/>
                  </a:lnTo>
                  <a:lnTo>
                    <a:pt x="1844" y="261"/>
                  </a:lnTo>
                  <a:lnTo>
                    <a:pt x="1856" y="265"/>
                  </a:lnTo>
                  <a:lnTo>
                    <a:pt x="1866" y="267"/>
                  </a:lnTo>
                  <a:lnTo>
                    <a:pt x="1878" y="270"/>
                  </a:lnTo>
                  <a:lnTo>
                    <a:pt x="1888" y="276"/>
                  </a:lnTo>
                  <a:lnTo>
                    <a:pt x="1900" y="280"/>
                  </a:lnTo>
                  <a:lnTo>
                    <a:pt x="1910" y="284"/>
                  </a:lnTo>
                  <a:lnTo>
                    <a:pt x="1922" y="290"/>
                  </a:lnTo>
                  <a:lnTo>
                    <a:pt x="1932" y="294"/>
                  </a:lnTo>
                  <a:lnTo>
                    <a:pt x="1942" y="300"/>
                  </a:lnTo>
                  <a:lnTo>
                    <a:pt x="1952" y="306"/>
                  </a:lnTo>
                  <a:lnTo>
                    <a:pt x="1962" y="312"/>
                  </a:lnTo>
                  <a:lnTo>
                    <a:pt x="1971" y="318"/>
                  </a:lnTo>
                  <a:lnTo>
                    <a:pt x="1981" y="324"/>
                  </a:lnTo>
                  <a:lnTo>
                    <a:pt x="1991" y="332"/>
                  </a:lnTo>
                  <a:lnTo>
                    <a:pt x="1999" y="338"/>
                  </a:lnTo>
                  <a:lnTo>
                    <a:pt x="2009" y="346"/>
                  </a:lnTo>
                  <a:lnTo>
                    <a:pt x="2019" y="352"/>
                  </a:lnTo>
                  <a:lnTo>
                    <a:pt x="2037" y="368"/>
                  </a:lnTo>
                  <a:lnTo>
                    <a:pt x="2053" y="384"/>
                  </a:lnTo>
                  <a:lnTo>
                    <a:pt x="2069" y="402"/>
                  </a:lnTo>
                  <a:lnTo>
                    <a:pt x="2085" y="418"/>
                  </a:lnTo>
                  <a:lnTo>
                    <a:pt x="2093" y="428"/>
                  </a:lnTo>
                  <a:lnTo>
                    <a:pt x="2099" y="438"/>
                  </a:lnTo>
                  <a:lnTo>
                    <a:pt x="2107" y="446"/>
                  </a:lnTo>
                  <a:lnTo>
                    <a:pt x="2113" y="455"/>
                  </a:lnTo>
                  <a:lnTo>
                    <a:pt x="2119" y="465"/>
                  </a:lnTo>
                  <a:lnTo>
                    <a:pt x="2125" y="475"/>
                  </a:lnTo>
                  <a:lnTo>
                    <a:pt x="2130" y="485"/>
                  </a:lnTo>
                  <a:lnTo>
                    <a:pt x="2136" y="495"/>
                  </a:lnTo>
                  <a:lnTo>
                    <a:pt x="2142" y="505"/>
                  </a:lnTo>
                  <a:lnTo>
                    <a:pt x="2148" y="517"/>
                  </a:lnTo>
                  <a:lnTo>
                    <a:pt x="2152" y="527"/>
                  </a:lnTo>
                  <a:lnTo>
                    <a:pt x="2156" y="539"/>
                  </a:lnTo>
                  <a:lnTo>
                    <a:pt x="2162" y="549"/>
                  </a:lnTo>
                  <a:lnTo>
                    <a:pt x="2166" y="559"/>
                  </a:lnTo>
                  <a:lnTo>
                    <a:pt x="2170" y="571"/>
                  </a:lnTo>
                  <a:lnTo>
                    <a:pt x="2174" y="583"/>
                  </a:lnTo>
                  <a:lnTo>
                    <a:pt x="2178" y="593"/>
                  </a:lnTo>
                  <a:lnTo>
                    <a:pt x="2180" y="605"/>
                  </a:lnTo>
                  <a:lnTo>
                    <a:pt x="2184" y="617"/>
                  </a:lnTo>
                  <a:lnTo>
                    <a:pt x="2186" y="628"/>
                  </a:lnTo>
                  <a:lnTo>
                    <a:pt x="2188" y="640"/>
                  </a:lnTo>
                  <a:lnTo>
                    <a:pt x="2190" y="652"/>
                  </a:lnTo>
                  <a:lnTo>
                    <a:pt x="2192" y="664"/>
                  </a:lnTo>
                  <a:lnTo>
                    <a:pt x="2192" y="676"/>
                  </a:lnTo>
                  <a:lnTo>
                    <a:pt x="2194" y="688"/>
                  </a:lnTo>
                  <a:lnTo>
                    <a:pt x="2196" y="700"/>
                  </a:lnTo>
                  <a:lnTo>
                    <a:pt x="2196" y="712"/>
                  </a:lnTo>
                  <a:lnTo>
                    <a:pt x="2196" y="724"/>
                  </a:lnTo>
                  <a:lnTo>
                    <a:pt x="2196" y="738"/>
                  </a:lnTo>
                  <a:lnTo>
                    <a:pt x="2196" y="750"/>
                  </a:lnTo>
                  <a:lnTo>
                    <a:pt x="2194" y="762"/>
                  </a:lnTo>
                  <a:lnTo>
                    <a:pt x="2194" y="774"/>
                  </a:lnTo>
                  <a:lnTo>
                    <a:pt x="2192" y="786"/>
                  </a:lnTo>
                  <a:lnTo>
                    <a:pt x="2190" y="798"/>
                  </a:lnTo>
                  <a:lnTo>
                    <a:pt x="2188" y="811"/>
                  </a:lnTo>
                  <a:lnTo>
                    <a:pt x="2186" y="823"/>
                  </a:lnTo>
                  <a:lnTo>
                    <a:pt x="2184" y="833"/>
                  </a:lnTo>
                  <a:lnTo>
                    <a:pt x="2180" y="845"/>
                  </a:lnTo>
                  <a:lnTo>
                    <a:pt x="2178" y="857"/>
                  </a:lnTo>
                  <a:lnTo>
                    <a:pt x="2174" y="869"/>
                  </a:lnTo>
                  <a:lnTo>
                    <a:pt x="2170" y="881"/>
                  </a:lnTo>
                  <a:lnTo>
                    <a:pt x="2166" y="891"/>
                  </a:lnTo>
                  <a:lnTo>
                    <a:pt x="2162" y="903"/>
                  </a:lnTo>
                  <a:lnTo>
                    <a:pt x="2156" y="915"/>
                  </a:lnTo>
                  <a:lnTo>
                    <a:pt x="2152" y="925"/>
                  </a:lnTo>
                  <a:lnTo>
                    <a:pt x="2148" y="935"/>
                  </a:lnTo>
                  <a:lnTo>
                    <a:pt x="2142" y="945"/>
                  </a:lnTo>
                  <a:lnTo>
                    <a:pt x="2136" y="955"/>
                  </a:lnTo>
                  <a:lnTo>
                    <a:pt x="2130" y="967"/>
                  </a:lnTo>
                  <a:lnTo>
                    <a:pt x="2125" y="977"/>
                  </a:lnTo>
                  <a:lnTo>
                    <a:pt x="2119" y="986"/>
                  </a:lnTo>
                  <a:lnTo>
                    <a:pt x="2113" y="996"/>
                  </a:lnTo>
                  <a:lnTo>
                    <a:pt x="2107" y="1004"/>
                  </a:lnTo>
                  <a:lnTo>
                    <a:pt x="2099" y="1014"/>
                  </a:lnTo>
                  <a:lnTo>
                    <a:pt x="2093" y="1024"/>
                  </a:lnTo>
                  <a:lnTo>
                    <a:pt x="2085" y="1032"/>
                  </a:lnTo>
                  <a:lnTo>
                    <a:pt x="2069" y="1050"/>
                  </a:lnTo>
                  <a:lnTo>
                    <a:pt x="2053" y="1066"/>
                  </a:lnTo>
                  <a:lnTo>
                    <a:pt x="2037" y="1084"/>
                  </a:lnTo>
                  <a:lnTo>
                    <a:pt x="2019" y="1098"/>
                  </a:lnTo>
                  <a:lnTo>
                    <a:pt x="2009" y="1106"/>
                  </a:lnTo>
                  <a:lnTo>
                    <a:pt x="1999" y="1112"/>
                  </a:lnTo>
                  <a:lnTo>
                    <a:pt x="1991" y="1120"/>
                  </a:lnTo>
                  <a:lnTo>
                    <a:pt x="1981" y="1126"/>
                  </a:lnTo>
                  <a:lnTo>
                    <a:pt x="1971" y="1132"/>
                  </a:lnTo>
                  <a:lnTo>
                    <a:pt x="1962" y="1138"/>
                  </a:lnTo>
                  <a:lnTo>
                    <a:pt x="1952" y="1144"/>
                  </a:lnTo>
                  <a:lnTo>
                    <a:pt x="1942" y="1150"/>
                  </a:lnTo>
                  <a:lnTo>
                    <a:pt x="1932" y="1155"/>
                  </a:lnTo>
                  <a:lnTo>
                    <a:pt x="1922" y="1159"/>
                  </a:lnTo>
                  <a:lnTo>
                    <a:pt x="1910" y="1165"/>
                  </a:lnTo>
                  <a:lnTo>
                    <a:pt x="1900" y="1169"/>
                  </a:lnTo>
                  <a:lnTo>
                    <a:pt x="1888" y="1173"/>
                  </a:lnTo>
                  <a:lnTo>
                    <a:pt x="1878" y="1177"/>
                  </a:lnTo>
                  <a:lnTo>
                    <a:pt x="1866" y="1183"/>
                  </a:lnTo>
                  <a:lnTo>
                    <a:pt x="1856" y="1185"/>
                  </a:lnTo>
                  <a:lnTo>
                    <a:pt x="1844" y="1189"/>
                  </a:lnTo>
                  <a:lnTo>
                    <a:pt x="1832" y="1193"/>
                  </a:lnTo>
                  <a:lnTo>
                    <a:pt x="1820" y="1195"/>
                  </a:lnTo>
                  <a:lnTo>
                    <a:pt x="1809" y="1197"/>
                  </a:lnTo>
                  <a:lnTo>
                    <a:pt x="1799" y="1201"/>
                  </a:lnTo>
                  <a:lnTo>
                    <a:pt x="1787" y="1201"/>
                  </a:lnTo>
                  <a:lnTo>
                    <a:pt x="1775" y="1203"/>
                  </a:lnTo>
                  <a:lnTo>
                    <a:pt x="1761" y="1205"/>
                  </a:lnTo>
                  <a:lnTo>
                    <a:pt x="1749" y="1207"/>
                  </a:lnTo>
                  <a:lnTo>
                    <a:pt x="1737" y="1207"/>
                  </a:lnTo>
                  <a:lnTo>
                    <a:pt x="1725" y="1207"/>
                  </a:lnTo>
                  <a:lnTo>
                    <a:pt x="1713" y="1207"/>
                  </a:lnTo>
                  <a:lnTo>
                    <a:pt x="1713" y="1207"/>
                  </a:lnTo>
                  <a:lnTo>
                    <a:pt x="1713" y="120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1"/>
            <p:cNvSpPr>
              <a:spLocks/>
            </p:cNvSpPr>
            <p:nvPr/>
          </p:nvSpPr>
          <p:spPr bwMode="auto">
            <a:xfrm>
              <a:off x="5391" y="1339"/>
              <a:ext cx="520" cy="137"/>
            </a:xfrm>
            <a:custGeom>
              <a:avLst/>
              <a:gdLst>
                <a:gd name="T0" fmla="*/ 516 w 520"/>
                <a:gd name="T1" fmla="*/ 4 h 137"/>
                <a:gd name="T2" fmla="*/ 510 w 520"/>
                <a:gd name="T3" fmla="*/ 0 h 137"/>
                <a:gd name="T4" fmla="*/ 502 w 520"/>
                <a:gd name="T5" fmla="*/ 0 h 137"/>
                <a:gd name="T6" fmla="*/ 270 w 520"/>
                <a:gd name="T7" fmla="*/ 0 h 137"/>
                <a:gd name="T8" fmla="*/ 256 w 520"/>
                <a:gd name="T9" fmla="*/ 6 h 137"/>
                <a:gd name="T10" fmla="*/ 246 w 520"/>
                <a:gd name="T11" fmla="*/ 10 h 137"/>
                <a:gd name="T12" fmla="*/ 236 w 520"/>
                <a:gd name="T13" fmla="*/ 18 h 137"/>
                <a:gd name="T14" fmla="*/ 228 w 520"/>
                <a:gd name="T15" fmla="*/ 28 h 137"/>
                <a:gd name="T16" fmla="*/ 222 w 520"/>
                <a:gd name="T17" fmla="*/ 38 h 137"/>
                <a:gd name="T18" fmla="*/ 15 w 520"/>
                <a:gd name="T19" fmla="*/ 40 h 137"/>
                <a:gd name="T20" fmla="*/ 9 w 520"/>
                <a:gd name="T21" fmla="*/ 40 h 137"/>
                <a:gd name="T22" fmla="*/ 3 w 520"/>
                <a:gd name="T23" fmla="*/ 44 h 137"/>
                <a:gd name="T24" fmla="*/ 0 w 520"/>
                <a:gd name="T25" fmla="*/ 49 h 137"/>
                <a:gd name="T26" fmla="*/ 0 w 520"/>
                <a:gd name="T27" fmla="*/ 55 h 137"/>
                <a:gd name="T28" fmla="*/ 0 w 520"/>
                <a:gd name="T29" fmla="*/ 63 h 137"/>
                <a:gd name="T30" fmla="*/ 3 w 520"/>
                <a:gd name="T31" fmla="*/ 69 h 137"/>
                <a:gd name="T32" fmla="*/ 9 w 520"/>
                <a:gd name="T33" fmla="*/ 71 h 137"/>
                <a:gd name="T34" fmla="*/ 15 w 520"/>
                <a:gd name="T35" fmla="*/ 73 h 137"/>
                <a:gd name="T36" fmla="*/ 220 w 520"/>
                <a:gd name="T37" fmla="*/ 75 h 137"/>
                <a:gd name="T38" fmla="*/ 224 w 520"/>
                <a:gd name="T39" fmla="*/ 87 h 137"/>
                <a:gd name="T40" fmla="*/ 230 w 520"/>
                <a:gd name="T41" fmla="*/ 95 h 137"/>
                <a:gd name="T42" fmla="*/ 234 w 520"/>
                <a:gd name="T43" fmla="*/ 101 h 137"/>
                <a:gd name="T44" fmla="*/ 246 w 520"/>
                <a:gd name="T45" fmla="*/ 109 h 137"/>
                <a:gd name="T46" fmla="*/ 260 w 520"/>
                <a:gd name="T47" fmla="*/ 115 h 137"/>
                <a:gd name="T48" fmla="*/ 270 w 520"/>
                <a:gd name="T49" fmla="*/ 115 h 137"/>
                <a:gd name="T50" fmla="*/ 351 w 520"/>
                <a:gd name="T51" fmla="*/ 115 h 137"/>
                <a:gd name="T52" fmla="*/ 355 w 520"/>
                <a:gd name="T53" fmla="*/ 119 h 137"/>
                <a:gd name="T54" fmla="*/ 357 w 520"/>
                <a:gd name="T55" fmla="*/ 127 h 137"/>
                <a:gd name="T56" fmla="*/ 359 w 520"/>
                <a:gd name="T57" fmla="*/ 131 h 137"/>
                <a:gd name="T58" fmla="*/ 365 w 520"/>
                <a:gd name="T59" fmla="*/ 135 h 137"/>
                <a:gd name="T60" fmla="*/ 373 w 520"/>
                <a:gd name="T61" fmla="*/ 137 h 137"/>
                <a:gd name="T62" fmla="*/ 379 w 520"/>
                <a:gd name="T63" fmla="*/ 135 h 137"/>
                <a:gd name="T64" fmla="*/ 385 w 520"/>
                <a:gd name="T65" fmla="*/ 131 h 137"/>
                <a:gd name="T66" fmla="*/ 389 w 520"/>
                <a:gd name="T67" fmla="*/ 127 h 137"/>
                <a:gd name="T68" fmla="*/ 391 w 520"/>
                <a:gd name="T69" fmla="*/ 119 h 137"/>
                <a:gd name="T70" fmla="*/ 389 w 520"/>
                <a:gd name="T71" fmla="*/ 109 h 137"/>
                <a:gd name="T72" fmla="*/ 387 w 520"/>
                <a:gd name="T73" fmla="*/ 101 h 137"/>
                <a:gd name="T74" fmla="*/ 379 w 520"/>
                <a:gd name="T75" fmla="*/ 91 h 137"/>
                <a:gd name="T76" fmla="*/ 371 w 520"/>
                <a:gd name="T77" fmla="*/ 85 h 137"/>
                <a:gd name="T78" fmla="*/ 363 w 520"/>
                <a:gd name="T79" fmla="*/ 81 h 137"/>
                <a:gd name="T80" fmla="*/ 351 w 520"/>
                <a:gd name="T81" fmla="*/ 81 h 137"/>
                <a:gd name="T82" fmla="*/ 270 w 520"/>
                <a:gd name="T83" fmla="*/ 81 h 137"/>
                <a:gd name="T84" fmla="*/ 262 w 520"/>
                <a:gd name="T85" fmla="*/ 79 h 137"/>
                <a:gd name="T86" fmla="*/ 256 w 520"/>
                <a:gd name="T87" fmla="*/ 73 h 137"/>
                <a:gd name="T88" fmla="*/ 254 w 520"/>
                <a:gd name="T89" fmla="*/ 65 h 137"/>
                <a:gd name="T90" fmla="*/ 254 w 520"/>
                <a:gd name="T91" fmla="*/ 59 h 137"/>
                <a:gd name="T92" fmla="*/ 254 w 520"/>
                <a:gd name="T93" fmla="*/ 53 h 137"/>
                <a:gd name="T94" fmla="*/ 258 w 520"/>
                <a:gd name="T95" fmla="*/ 48 h 137"/>
                <a:gd name="T96" fmla="*/ 264 w 520"/>
                <a:gd name="T97" fmla="*/ 40 h 137"/>
                <a:gd name="T98" fmla="*/ 274 w 520"/>
                <a:gd name="T99" fmla="*/ 36 h 137"/>
                <a:gd name="T100" fmla="*/ 502 w 520"/>
                <a:gd name="T101" fmla="*/ 36 h 137"/>
                <a:gd name="T102" fmla="*/ 510 w 520"/>
                <a:gd name="T103" fmla="*/ 34 h 137"/>
                <a:gd name="T104" fmla="*/ 516 w 520"/>
                <a:gd name="T105" fmla="*/ 30 h 137"/>
                <a:gd name="T106" fmla="*/ 518 w 520"/>
                <a:gd name="T107" fmla="*/ 24 h 137"/>
                <a:gd name="T108" fmla="*/ 520 w 520"/>
                <a:gd name="T109" fmla="*/ 16 h 137"/>
                <a:gd name="T110" fmla="*/ 518 w 520"/>
                <a:gd name="T111" fmla="*/ 1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0" h="137">
                  <a:moveTo>
                    <a:pt x="516" y="8"/>
                  </a:moveTo>
                  <a:lnTo>
                    <a:pt x="516" y="4"/>
                  </a:lnTo>
                  <a:lnTo>
                    <a:pt x="512" y="4"/>
                  </a:lnTo>
                  <a:lnTo>
                    <a:pt x="510" y="0"/>
                  </a:lnTo>
                  <a:lnTo>
                    <a:pt x="506" y="0"/>
                  </a:lnTo>
                  <a:lnTo>
                    <a:pt x="502" y="0"/>
                  </a:lnTo>
                  <a:lnTo>
                    <a:pt x="278" y="0"/>
                  </a:lnTo>
                  <a:lnTo>
                    <a:pt x="270" y="0"/>
                  </a:lnTo>
                  <a:lnTo>
                    <a:pt x="260" y="4"/>
                  </a:lnTo>
                  <a:lnTo>
                    <a:pt x="256" y="6"/>
                  </a:lnTo>
                  <a:lnTo>
                    <a:pt x="250" y="8"/>
                  </a:lnTo>
                  <a:lnTo>
                    <a:pt x="246" y="10"/>
                  </a:lnTo>
                  <a:lnTo>
                    <a:pt x="240" y="14"/>
                  </a:lnTo>
                  <a:lnTo>
                    <a:pt x="236" y="18"/>
                  </a:lnTo>
                  <a:lnTo>
                    <a:pt x="232" y="22"/>
                  </a:lnTo>
                  <a:lnTo>
                    <a:pt x="228" y="28"/>
                  </a:lnTo>
                  <a:lnTo>
                    <a:pt x="224" y="32"/>
                  </a:lnTo>
                  <a:lnTo>
                    <a:pt x="222" y="38"/>
                  </a:lnTo>
                  <a:lnTo>
                    <a:pt x="222" y="40"/>
                  </a:lnTo>
                  <a:lnTo>
                    <a:pt x="15" y="40"/>
                  </a:lnTo>
                  <a:lnTo>
                    <a:pt x="13" y="40"/>
                  </a:lnTo>
                  <a:lnTo>
                    <a:pt x="9" y="40"/>
                  </a:lnTo>
                  <a:lnTo>
                    <a:pt x="5" y="42"/>
                  </a:lnTo>
                  <a:lnTo>
                    <a:pt x="3" y="44"/>
                  </a:lnTo>
                  <a:lnTo>
                    <a:pt x="1" y="46"/>
                  </a:lnTo>
                  <a:lnTo>
                    <a:pt x="0" y="49"/>
                  </a:lnTo>
                  <a:lnTo>
                    <a:pt x="0" y="51"/>
                  </a:lnTo>
                  <a:lnTo>
                    <a:pt x="0" y="55"/>
                  </a:lnTo>
                  <a:lnTo>
                    <a:pt x="0" y="59"/>
                  </a:lnTo>
                  <a:lnTo>
                    <a:pt x="0" y="63"/>
                  </a:lnTo>
                  <a:lnTo>
                    <a:pt x="1" y="65"/>
                  </a:lnTo>
                  <a:lnTo>
                    <a:pt x="3" y="69"/>
                  </a:lnTo>
                  <a:lnTo>
                    <a:pt x="5" y="69"/>
                  </a:lnTo>
                  <a:lnTo>
                    <a:pt x="9" y="71"/>
                  </a:lnTo>
                  <a:lnTo>
                    <a:pt x="13" y="73"/>
                  </a:lnTo>
                  <a:lnTo>
                    <a:pt x="15" y="73"/>
                  </a:lnTo>
                  <a:lnTo>
                    <a:pt x="220" y="73"/>
                  </a:lnTo>
                  <a:lnTo>
                    <a:pt x="220" y="75"/>
                  </a:lnTo>
                  <a:lnTo>
                    <a:pt x="222" y="81"/>
                  </a:lnTo>
                  <a:lnTo>
                    <a:pt x="224" y="87"/>
                  </a:lnTo>
                  <a:lnTo>
                    <a:pt x="226" y="91"/>
                  </a:lnTo>
                  <a:lnTo>
                    <a:pt x="230" y="95"/>
                  </a:lnTo>
                  <a:lnTo>
                    <a:pt x="232" y="99"/>
                  </a:lnTo>
                  <a:lnTo>
                    <a:pt x="234" y="101"/>
                  </a:lnTo>
                  <a:lnTo>
                    <a:pt x="242" y="107"/>
                  </a:lnTo>
                  <a:lnTo>
                    <a:pt x="246" y="109"/>
                  </a:lnTo>
                  <a:lnTo>
                    <a:pt x="254" y="113"/>
                  </a:lnTo>
                  <a:lnTo>
                    <a:pt x="260" y="115"/>
                  </a:lnTo>
                  <a:lnTo>
                    <a:pt x="266" y="115"/>
                  </a:lnTo>
                  <a:lnTo>
                    <a:pt x="270" y="115"/>
                  </a:lnTo>
                  <a:lnTo>
                    <a:pt x="274" y="115"/>
                  </a:lnTo>
                  <a:lnTo>
                    <a:pt x="351" y="115"/>
                  </a:lnTo>
                  <a:lnTo>
                    <a:pt x="355" y="117"/>
                  </a:lnTo>
                  <a:lnTo>
                    <a:pt x="355" y="119"/>
                  </a:lnTo>
                  <a:lnTo>
                    <a:pt x="355" y="123"/>
                  </a:lnTo>
                  <a:lnTo>
                    <a:pt x="357" y="127"/>
                  </a:lnTo>
                  <a:lnTo>
                    <a:pt x="357" y="129"/>
                  </a:lnTo>
                  <a:lnTo>
                    <a:pt x="359" y="131"/>
                  </a:lnTo>
                  <a:lnTo>
                    <a:pt x="363" y="133"/>
                  </a:lnTo>
                  <a:lnTo>
                    <a:pt x="365" y="135"/>
                  </a:lnTo>
                  <a:lnTo>
                    <a:pt x="369" y="137"/>
                  </a:lnTo>
                  <a:lnTo>
                    <a:pt x="373" y="137"/>
                  </a:lnTo>
                  <a:lnTo>
                    <a:pt x="375" y="137"/>
                  </a:lnTo>
                  <a:lnTo>
                    <a:pt x="379" y="135"/>
                  </a:lnTo>
                  <a:lnTo>
                    <a:pt x="383" y="133"/>
                  </a:lnTo>
                  <a:lnTo>
                    <a:pt x="385" y="131"/>
                  </a:lnTo>
                  <a:lnTo>
                    <a:pt x="387" y="129"/>
                  </a:lnTo>
                  <a:lnTo>
                    <a:pt x="389" y="127"/>
                  </a:lnTo>
                  <a:lnTo>
                    <a:pt x="391" y="123"/>
                  </a:lnTo>
                  <a:lnTo>
                    <a:pt x="391" y="119"/>
                  </a:lnTo>
                  <a:lnTo>
                    <a:pt x="391" y="113"/>
                  </a:lnTo>
                  <a:lnTo>
                    <a:pt x="389" y="109"/>
                  </a:lnTo>
                  <a:lnTo>
                    <a:pt x="387" y="105"/>
                  </a:lnTo>
                  <a:lnTo>
                    <a:pt x="387" y="101"/>
                  </a:lnTo>
                  <a:lnTo>
                    <a:pt x="383" y="95"/>
                  </a:lnTo>
                  <a:lnTo>
                    <a:pt x="379" y="91"/>
                  </a:lnTo>
                  <a:lnTo>
                    <a:pt x="375" y="87"/>
                  </a:lnTo>
                  <a:lnTo>
                    <a:pt x="371" y="85"/>
                  </a:lnTo>
                  <a:lnTo>
                    <a:pt x="367" y="83"/>
                  </a:lnTo>
                  <a:lnTo>
                    <a:pt x="363" y="81"/>
                  </a:lnTo>
                  <a:lnTo>
                    <a:pt x="355" y="81"/>
                  </a:lnTo>
                  <a:lnTo>
                    <a:pt x="351" y="81"/>
                  </a:lnTo>
                  <a:lnTo>
                    <a:pt x="272" y="81"/>
                  </a:lnTo>
                  <a:lnTo>
                    <a:pt x="270" y="81"/>
                  </a:lnTo>
                  <a:lnTo>
                    <a:pt x="266" y="81"/>
                  </a:lnTo>
                  <a:lnTo>
                    <a:pt x="262" y="79"/>
                  </a:lnTo>
                  <a:lnTo>
                    <a:pt x="258" y="75"/>
                  </a:lnTo>
                  <a:lnTo>
                    <a:pt x="256" y="73"/>
                  </a:lnTo>
                  <a:lnTo>
                    <a:pt x="256" y="69"/>
                  </a:lnTo>
                  <a:lnTo>
                    <a:pt x="254" y="65"/>
                  </a:lnTo>
                  <a:lnTo>
                    <a:pt x="254" y="61"/>
                  </a:lnTo>
                  <a:lnTo>
                    <a:pt x="254" y="59"/>
                  </a:lnTo>
                  <a:lnTo>
                    <a:pt x="254" y="55"/>
                  </a:lnTo>
                  <a:lnTo>
                    <a:pt x="254" y="53"/>
                  </a:lnTo>
                  <a:lnTo>
                    <a:pt x="256" y="49"/>
                  </a:lnTo>
                  <a:lnTo>
                    <a:pt x="258" y="48"/>
                  </a:lnTo>
                  <a:lnTo>
                    <a:pt x="260" y="44"/>
                  </a:lnTo>
                  <a:lnTo>
                    <a:pt x="264" y="40"/>
                  </a:lnTo>
                  <a:lnTo>
                    <a:pt x="270" y="38"/>
                  </a:lnTo>
                  <a:lnTo>
                    <a:pt x="274" y="36"/>
                  </a:lnTo>
                  <a:lnTo>
                    <a:pt x="280" y="36"/>
                  </a:lnTo>
                  <a:lnTo>
                    <a:pt x="502" y="36"/>
                  </a:lnTo>
                  <a:lnTo>
                    <a:pt x="506" y="34"/>
                  </a:lnTo>
                  <a:lnTo>
                    <a:pt x="510" y="34"/>
                  </a:lnTo>
                  <a:lnTo>
                    <a:pt x="512" y="32"/>
                  </a:lnTo>
                  <a:lnTo>
                    <a:pt x="516" y="30"/>
                  </a:lnTo>
                  <a:lnTo>
                    <a:pt x="516" y="28"/>
                  </a:lnTo>
                  <a:lnTo>
                    <a:pt x="518" y="24"/>
                  </a:lnTo>
                  <a:lnTo>
                    <a:pt x="520" y="22"/>
                  </a:lnTo>
                  <a:lnTo>
                    <a:pt x="520" y="16"/>
                  </a:lnTo>
                  <a:lnTo>
                    <a:pt x="520" y="14"/>
                  </a:lnTo>
                  <a:lnTo>
                    <a:pt x="518" y="10"/>
                  </a:lnTo>
                  <a:lnTo>
                    <a:pt x="5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2"/>
            <p:cNvSpPr>
              <a:spLocks/>
            </p:cNvSpPr>
            <p:nvPr/>
          </p:nvSpPr>
          <p:spPr bwMode="auto">
            <a:xfrm>
              <a:off x="6627" y="1198"/>
              <a:ext cx="499" cy="224"/>
            </a:xfrm>
            <a:custGeom>
              <a:avLst/>
              <a:gdLst>
                <a:gd name="T0" fmla="*/ 497 w 499"/>
                <a:gd name="T1" fmla="*/ 53 h 224"/>
                <a:gd name="T2" fmla="*/ 491 w 499"/>
                <a:gd name="T3" fmla="*/ 43 h 224"/>
                <a:gd name="T4" fmla="*/ 485 w 499"/>
                <a:gd name="T5" fmla="*/ 35 h 224"/>
                <a:gd name="T6" fmla="*/ 475 w 499"/>
                <a:gd name="T7" fmla="*/ 29 h 224"/>
                <a:gd name="T8" fmla="*/ 463 w 499"/>
                <a:gd name="T9" fmla="*/ 23 h 224"/>
                <a:gd name="T10" fmla="*/ 451 w 499"/>
                <a:gd name="T11" fmla="*/ 19 h 224"/>
                <a:gd name="T12" fmla="*/ 443 w 499"/>
                <a:gd name="T13" fmla="*/ 19 h 224"/>
                <a:gd name="T14" fmla="*/ 361 w 499"/>
                <a:gd name="T15" fmla="*/ 19 h 224"/>
                <a:gd name="T16" fmla="*/ 361 w 499"/>
                <a:gd name="T17" fmla="*/ 13 h 224"/>
                <a:gd name="T18" fmla="*/ 359 w 499"/>
                <a:gd name="T19" fmla="*/ 6 h 224"/>
                <a:gd name="T20" fmla="*/ 353 w 499"/>
                <a:gd name="T21" fmla="*/ 2 h 224"/>
                <a:gd name="T22" fmla="*/ 347 w 499"/>
                <a:gd name="T23" fmla="*/ 0 h 224"/>
                <a:gd name="T24" fmla="*/ 340 w 499"/>
                <a:gd name="T25" fmla="*/ 0 h 224"/>
                <a:gd name="T26" fmla="*/ 334 w 499"/>
                <a:gd name="T27" fmla="*/ 2 h 224"/>
                <a:gd name="T28" fmla="*/ 330 w 499"/>
                <a:gd name="T29" fmla="*/ 6 h 224"/>
                <a:gd name="T30" fmla="*/ 326 w 499"/>
                <a:gd name="T31" fmla="*/ 13 h 224"/>
                <a:gd name="T32" fmla="*/ 326 w 499"/>
                <a:gd name="T33" fmla="*/ 21 h 224"/>
                <a:gd name="T34" fmla="*/ 328 w 499"/>
                <a:gd name="T35" fmla="*/ 29 h 224"/>
                <a:gd name="T36" fmla="*/ 334 w 499"/>
                <a:gd name="T37" fmla="*/ 39 h 224"/>
                <a:gd name="T38" fmla="*/ 342 w 499"/>
                <a:gd name="T39" fmla="*/ 47 h 224"/>
                <a:gd name="T40" fmla="*/ 349 w 499"/>
                <a:gd name="T41" fmla="*/ 51 h 224"/>
                <a:gd name="T42" fmla="*/ 361 w 499"/>
                <a:gd name="T43" fmla="*/ 55 h 224"/>
                <a:gd name="T44" fmla="*/ 443 w 499"/>
                <a:gd name="T45" fmla="*/ 55 h 224"/>
                <a:gd name="T46" fmla="*/ 449 w 499"/>
                <a:gd name="T47" fmla="*/ 55 h 224"/>
                <a:gd name="T48" fmla="*/ 459 w 499"/>
                <a:gd name="T49" fmla="*/ 59 h 224"/>
                <a:gd name="T50" fmla="*/ 461 w 499"/>
                <a:gd name="T51" fmla="*/ 65 h 224"/>
                <a:gd name="T52" fmla="*/ 463 w 499"/>
                <a:gd name="T53" fmla="*/ 75 h 224"/>
                <a:gd name="T54" fmla="*/ 463 w 499"/>
                <a:gd name="T55" fmla="*/ 81 h 224"/>
                <a:gd name="T56" fmla="*/ 459 w 499"/>
                <a:gd name="T57" fmla="*/ 87 h 224"/>
                <a:gd name="T58" fmla="*/ 453 w 499"/>
                <a:gd name="T59" fmla="*/ 95 h 224"/>
                <a:gd name="T60" fmla="*/ 443 w 499"/>
                <a:gd name="T61" fmla="*/ 99 h 224"/>
                <a:gd name="T62" fmla="*/ 16 w 499"/>
                <a:gd name="T63" fmla="*/ 99 h 224"/>
                <a:gd name="T64" fmla="*/ 10 w 499"/>
                <a:gd name="T65" fmla="*/ 101 h 224"/>
                <a:gd name="T66" fmla="*/ 4 w 499"/>
                <a:gd name="T67" fmla="*/ 105 h 224"/>
                <a:gd name="T68" fmla="*/ 0 w 499"/>
                <a:gd name="T69" fmla="*/ 111 h 224"/>
                <a:gd name="T70" fmla="*/ 0 w 499"/>
                <a:gd name="T71" fmla="*/ 117 h 224"/>
                <a:gd name="T72" fmla="*/ 0 w 499"/>
                <a:gd name="T73" fmla="*/ 125 h 224"/>
                <a:gd name="T74" fmla="*/ 4 w 499"/>
                <a:gd name="T75" fmla="*/ 131 h 224"/>
                <a:gd name="T76" fmla="*/ 10 w 499"/>
                <a:gd name="T77" fmla="*/ 135 h 224"/>
                <a:gd name="T78" fmla="*/ 16 w 499"/>
                <a:gd name="T79" fmla="*/ 137 h 224"/>
                <a:gd name="T80" fmla="*/ 133 w 499"/>
                <a:gd name="T81" fmla="*/ 151 h 224"/>
                <a:gd name="T82" fmla="*/ 133 w 499"/>
                <a:gd name="T83" fmla="*/ 210 h 224"/>
                <a:gd name="T84" fmla="*/ 135 w 499"/>
                <a:gd name="T85" fmla="*/ 216 h 224"/>
                <a:gd name="T86" fmla="*/ 139 w 499"/>
                <a:gd name="T87" fmla="*/ 222 h 224"/>
                <a:gd name="T88" fmla="*/ 145 w 499"/>
                <a:gd name="T89" fmla="*/ 224 h 224"/>
                <a:gd name="T90" fmla="*/ 153 w 499"/>
                <a:gd name="T91" fmla="*/ 224 h 224"/>
                <a:gd name="T92" fmla="*/ 159 w 499"/>
                <a:gd name="T93" fmla="*/ 222 h 224"/>
                <a:gd name="T94" fmla="*/ 165 w 499"/>
                <a:gd name="T95" fmla="*/ 216 h 224"/>
                <a:gd name="T96" fmla="*/ 167 w 499"/>
                <a:gd name="T97" fmla="*/ 210 h 224"/>
                <a:gd name="T98" fmla="*/ 169 w 499"/>
                <a:gd name="T99" fmla="*/ 153 h 224"/>
                <a:gd name="T100" fmla="*/ 439 w 499"/>
                <a:gd name="T101" fmla="*/ 137 h 224"/>
                <a:gd name="T102" fmla="*/ 457 w 499"/>
                <a:gd name="T103" fmla="*/ 133 h 224"/>
                <a:gd name="T104" fmla="*/ 467 w 499"/>
                <a:gd name="T105" fmla="*/ 129 h 224"/>
                <a:gd name="T106" fmla="*/ 477 w 499"/>
                <a:gd name="T107" fmla="*/ 123 h 224"/>
                <a:gd name="T108" fmla="*/ 485 w 499"/>
                <a:gd name="T109" fmla="*/ 113 h 224"/>
                <a:gd name="T110" fmla="*/ 493 w 499"/>
                <a:gd name="T111" fmla="*/ 103 h 224"/>
                <a:gd name="T112" fmla="*/ 497 w 499"/>
                <a:gd name="T113" fmla="*/ 91 h 224"/>
                <a:gd name="T114" fmla="*/ 499 w 499"/>
                <a:gd name="T115" fmla="*/ 75 h 224"/>
                <a:gd name="T116" fmla="*/ 497 w 499"/>
                <a:gd name="T117" fmla="*/ 5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9" h="224">
                  <a:moveTo>
                    <a:pt x="497" y="59"/>
                  </a:moveTo>
                  <a:lnTo>
                    <a:pt x="497" y="53"/>
                  </a:lnTo>
                  <a:lnTo>
                    <a:pt x="493" y="49"/>
                  </a:lnTo>
                  <a:lnTo>
                    <a:pt x="491" y="43"/>
                  </a:lnTo>
                  <a:lnTo>
                    <a:pt x="489" y="39"/>
                  </a:lnTo>
                  <a:lnTo>
                    <a:pt x="485" y="35"/>
                  </a:lnTo>
                  <a:lnTo>
                    <a:pt x="483" y="33"/>
                  </a:lnTo>
                  <a:lnTo>
                    <a:pt x="475" y="29"/>
                  </a:lnTo>
                  <a:lnTo>
                    <a:pt x="469" y="25"/>
                  </a:lnTo>
                  <a:lnTo>
                    <a:pt x="463" y="23"/>
                  </a:lnTo>
                  <a:lnTo>
                    <a:pt x="457" y="19"/>
                  </a:lnTo>
                  <a:lnTo>
                    <a:pt x="451" y="19"/>
                  </a:lnTo>
                  <a:lnTo>
                    <a:pt x="447" y="19"/>
                  </a:lnTo>
                  <a:lnTo>
                    <a:pt x="443" y="19"/>
                  </a:lnTo>
                  <a:lnTo>
                    <a:pt x="363" y="19"/>
                  </a:lnTo>
                  <a:lnTo>
                    <a:pt x="361" y="19"/>
                  </a:lnTo>
                  <a:lnTo>
                    <a:pt x="361" y="15"/>
                  </a:lnTo>
                  <a:lnTo>
                    <a:pt x="361" y="13"/>
                  </a:lnTo>
                  <a:lnTo>
                    <a:pt x="359" y="10"/>
                  </a:lnTo>
                  <a:lnTo>
                    <a:pt x="359" y="6"/>
                  </a:lnTo>
                  <a:lnTo>
                    <a:pt x="355" y="4"/>
                  </a:lnTo>
                  <a:lnTo>
                    <a:pt x="353" y="2"/>
                  </a:lnTo>
                  <a:lnTo>
                    <a:pt x="349" y="0"/>
                  </a:lnTo>
                  <a:lnTo>
                    <a:pt x="347" y="0"/>
                  </a:lnTo>
                  <a:lnTo>
                    <a:pt x="343" y="0"/>
                  </a:lnTo>
                  <a:lnTo>
                    <a:pt x="340" y="0"/>
                  </a:lnTo>
                  <a:lnTo>
                    <a:pt x="338" y="0"/>
                  </a:lnTo>
                  <a:lnTo>
                    <a:pt x="334" y="2"/>
                  </a:lnTo>
                  <a:lnTo>
                    <a:pt x="332" y="4"/>
                  </a:lnTo>
                  <a:lnTo>
                    <a:pt x="330" y="6"/>
                  </a:lnTo>
                  <a:lnTo>
                    <a:pt x="328" y="10"/>
                  </a:lnTo>
                  <a:lnTo>
                    <a:pt x="326" y="13"/>
                  </a:lnTo>
                  <a:lnTo>
                    <a:pt x="326" y="15"/>
                  </a:lnTo>
                  <a:lnTo>
                    <a:pt x="326" y="21"/>
                  </a:lnTo>
                  <a:lnTo>
                    <a:pt x="326" y="25"/>
                  </a:lnTo>
                  <a:lnTo>
                    <a:pt x="328" y="29"/>
                  </a:lnTo>
                  <a:lnTo>
                    <a:pt x="330" y="33"/>
                  </a:lnTo>
                  <a:lnTo>
                    <a:pt x="334" y="39"/>
                  </a:lnTo>
                  <a:lnTo>
                    <a:pt x="338" y="43"/>
                  </a:lnTo>
                  <a:lnTo>
                    <a:pt x="342" y="47"/>
                  </a:lnTo>
                  <a:lnTo>
                    <a:pt x="345" y="49"/>
                  </a:lnTo>
                  <a:lnTo>
                    <a:pt x="349" y="51"/>
                  </a:lnTo>
                  <a:lnTo>
                    <a:pt x="353" y="53"/>
                  </a:lnTo>
                  <a:lnTo>
                    <a:pt x="361" y="55"/>
                  </a:lnTo>
                  <a:lnTo>
                    <a:pt x="365" y="55"/>
                  </a:lnTo>
                  <a:lnTo>
                    <a:pt x="443" y="55"/>
                  </a:lnTo>
                  <a:lnTo>
                    <a:pt x="447" y="55"/>
                  </a:lnTo>
                  <a:lnTo>
                    <a:pt x="449" y="55"/>
                  </a:lnTo>
                  <a:lnTo>
                    <a:pt x="455" y="57"/>
                  </a:lnTo>
                  <a:lnTo>
                    <a:pt x="459" y="59"/>
                  </a:lnTo>
                  <a:lnTo>
                    <a:pt x="461" y="63"/>
                  </a:lnTo>
                  <a:lnTo>
                    <a:pt x="461" y="65"/>
                  </a:lnTo>
                  <a:lnTo>
                    <a:pt x="463" y="69"/>
                  </a:lnTo>
                  <a:lnTo>
                    <a:pt x="463" y="75"/>
                  </a:lnTo>
                  <a:lnTo>
                    <a:pt x="463" y="79"/>
                  </a:lnTo>
                  <a:lnTo>
                    <a:pt x="463" y="81"/>
                  </a:lnTo>
                  <a:lnTo>
                    <a:pt x="461" y="85"/>
                  </a:lnTo>
                  <a:lnTo>
                    <a:pt x="459" y="87"/>
                  </a:lnTo>
                  <a:lnTo>
                    <a:pt x="455" y="93"/>
                  </a:lnTo>
                  <a:lnTo>
                    <a:pt x="453" y="95"/>
                  </a:lnTo>
                  <a:lnTo>
                    <a:pt x="449" y="97"/>
                  </a:lnTo>
                  <a:lnTo>
                    <a:pt x="443" y="99"/>
                  </a:lnTo>
                  <a:lnTo>
                    <a:pt x="437" y="99"/>
                  </a:lnTo>
                  <a:lnTo>
                    <a:pt x="16" y="99"/>
                  </a:lnTo>
                  <a:lnTo>
                    <a:pt x="12" y="101"/>
                  </a:lnTo>
                  <a:lnTo>
                    <a:pt x="10" y="101"/>
                  </a:lnTo>
                  <a:lnTo>
                    <a:pt x="6" y="103"/>
                  </a:lnTo>
                  <a:lnTo>
                    <a:pt x="4" y="105"/>
                  </a:lnTo>
                  <a:lnTo>
                    <a:pt x="2" y="109"/>
                  </a:lnTo>
                  <a:lnTo>
                    <a:pt x="0" y="111"/>
                  </a:lnTo>
                  <a:lnTo>
                    <a:pt x="0" y="115"/>
                  </a:lnTo>
                  <a:lnTo>
                    <a:pt x="0" y="117"/>
                  </a:lnTo>
                  <a:lnTo>
                    <a:pt x="0" y="123"/>
                  </a:lnTo>
                  <a:lnTo>
                    <a:pt x="0" y="125"/>
                  </a:lnTo>
                  <a:lnTo>
                    <a:pt x="2" y="129"/>
                  </a:lnTo>
                  <a:lnTo>
                    <a:pt x="4" y="131"/>
                  </a:lnTo>
                  <a:lnTo>
                    <a:pt x="6" y="133"/>
                  </a:lnTo>
                  <a:lnTo>
                    <a:pt x="10" y="135"/>
                  </a:lnTo>
                  <a:lnTo>
                    <a:pt x="12" y="135"/>
                  </a:lnTo>
                  <a:lnTo>
                    <a:pt x="16" y="137"/>
                  </a:lnTo>
                  <a:lnTo>
                    <a:pt x="133" y="137"/>
                  </a:lnTo>
                  <a:lnTo>
                    <a:pt x="133" y="151"/>
                  </a:lnTo>
                  <a:lnTo>
                    <a:pt x="133" y="206"/>
                  </a:lnTo>
                  <a:lnTo>
                    <a:pt x="133" y="210"/>
                  </a:lnTo>
                  <a:lnTo>
                    <a:pt x="133" y="214"/>
                  </a:lnTo>
                  <a:lnTo>
                    <a:pt x="135" y="216"/>
                  </a:lnTo>
                  <a:lnTo>
                    <a:pt x="137" y="218"/>
                  </a:lnTo>
                  <a:lnTo>
                    <a:pt x="139" y="222"/>
                  </a:lnTo>
                  <a:lnTo>
                    <a:pt x="143" y="222"/>
                  </a:lnTo>
                  <a:lnTo>
                    <a:pt x="145" y="224"/>
                  </a:lnTo>
                  <a:lnTo>
                    <a:pt x="149" y="224"/>
                  </a:lnTo>
                  <a:lnTo>
                    <a:pt x="153" y="224"/>
                  </a:lnTo>
                  <a:lnTo>
                    <a:pt x="157" y="222"/>
                  </a:lnTo>
                  <a:lnTo>
                    <a:pt x="159" y="222"/>
                  </a:lnTo>
                  <a:lnTo>
                    <a:pt x="161" y="220"/>
                  </a:lnTo>
                  <a:lnTo>
                    <a:pt x="165" y="216"/>
                  </a:lnTo>
                  <a:lnTo>
                    <a:pt x="165" y="214"/>
                  </a:lnTo>
                  <a:lnTo>
                    <a:pt x="167" y="210"/>
                  </a:lnTo>
                  <a:lnTo>
                    <a:pt x="167" y="206"/>
                  </a:lnTo>
                  <a:lnTo>
                    <a:pt x="169" y="153"/>
                  </a:lnTo>
                  <a:lnTo>
                    <a:pt x="169" y="137"/>
                  </a:lnTo>
                  <a:lnTo>
                    <a:pt x="439" y="137"/>
                  </a:lnTo>
                  <a:lnTo>
                    <a:pt x="447" y="135"/>
                  </a:lnTo>
                  <a:lnTo>
                    <a:pt x="457" y="133"/>
                  </a:lnTo>
                  <a:lnTo>
                    <a:pt x="461" y="131"/>
                  </a:lnTo>
                  <a:lnTo>
                    <a:pt x="467" y="129"/>
                  </a:lnTo>
                  <a:lnTo>
                    <a:pt x="473" y="125"/>
                  </a:lnTo>
                  <a:lnTo>
                    <a:pt x="477" y="123"/>
                  </a:lnTo>
                  <a:lnTo>
                    <a:pt x="481" y="117"/>
                  </a:lnTo>
                  <a:lnTo>
                    <a:pt x="485" y="113"/>
                  </a:lnTo>
                  <a:lnTo>
                    <a:pt x="489" y="109"/>
                  </a:lnTo>
                  <a:lnTo>
                    <a:pt x="493" y="103"/>
                  </a:lnTo>
                  <a:lnTo>
                    <a:pt x="495" y="97"/>
                  </a:lnTo>
                  <a:lnTo>
                    <a:pt x="497" y="91"/>
                  </a:lnTo>
                  <a:lnTo>
                    <a:pt x="499" y="83"/>
                  </a:lnTo>
                  <a:lnTo>
                    <a:pt x="499" y="75"/>
                  </a:lnTo>
                  <a:lnTo>
                    <a:pt x="499" y="67"/>
                  </a:lnTo>
                  <a:lnTo>
                    <a:pt x="4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noEditPoints="1"/>
            </p:cNvSpPr>
            <p:nvPr/>
          </p:nvSpPr>
          <p:spPr bwMode="auto">
            <a:xfrm>
              <a:off x="6718" y="1436"/>
              <a:ext cx="117" cy="116"/>
            </a:xfrm>
            <a:custGeom>
              <a:avLst/>
              <a:gdLst>
                <a:gd name="T0" fmla="*/ 111 w 117"/>
                <a:gd name="T1" fmla="*/ 44 h 116"/>
                <a:gd name="T2" fmla="*/ 97 w 117"/>
                <a:gd name="T3" fmla="*/ 36 h 116"/>
                <a:gd name="T4" fmla="*/ 86 w 117"/>
                <a:gd name="T5" fmla="*/ 26 h 116"/>
                <a:gd name="T6" fmla="*/ 78 w 117"/>
                <a:gd name="T7" fmla="*/ 18 h 116"/>
                <a:gd name="T8" fmla="*/ 76 w 117"/>
                <a:gd name="T9" fmla="*/ 10 h 116"/>
                <a:gd name="T10" fmla="*/ 72 w 117"/>
                <a:gd name="T11" fmla="*/ 6 h 116"/>
                <a:gd name="T12" fmla="*/ 64 w 117"/>
                <a:gd name="T13" fmla="*/ 0 h 116"/>
                <a:gd name="T14" fmla="*/ 58 w 117"/>
                <a:gd name="T15" fmla="*/ 0 h 116"/>
                <a:gd name="T16" fmla="*/ 54 w 117"/>
                <a:gd name="T17" fmla="*/ 0 h 116"/>
                <a:gd name="T18" fmla="*/ 44 w 117"/>
                <a:gd name="T19" fmla="*/ 6 h 116"/>
                <a:gd name="T20" fmla="*/ 42 w 117"/>
                <a:gd name="T21" fmla="*/ 10 h 116"/>
                <a:gd name="T22" fmla="*/ 38 w 117"/>
                <a:gd name="T23" fmla="*/ 18 h 116"/>
                <a:gd name="T24" fmla="*/ 30 w 117"/>
                <a:gd name="T25" fmla="*/ 26 h 116"/>
                <a:gd name="T26" fmla="*/ 18 w 117"/>
                <a:gd name="T27" fmla="*/ 36 h 116"/>
                <a:gd name="T28" fmla="*/ 6 w 117"/>
                <a:gd name="T29" fmla="*/ 44 h 116"/>
                <a:gd name="T30" fmla="*/ 0 w 117"/>
                <a:gd name="T31" fmla="*/ 52 h 116"/>
                <a:gd name="T32" fmla="*/ 0 w 117"/>
                <a:gd name="T33" fmla="*/ 62 h 116"/>
                <a:gd name="T34" fmla="*/ 6 w 117"/>
                <a:gd name="T35" fmla="*/ 70 h 116"/>
                <a:gd name="T36" fmla="*/ 18 w 117"/>
                <a:gd name="T37" fmla="*/ 78 h 116"/>
                <a:gd name="T38" fmla="*/ 30 w 117"/>
                <a:gd name="T39" fmla="*/ 90 h 116"/>
                <a:gd name="T40" fmla="*/ 38 w 117"/>
                <a:gd name="T41" fmla="*/ 98 h 116"/>
                <a:gd name="T42" fmla="*/ 42 w 117"/>
                <a:gd name="T43" fmla="*/ 106 h 116"/>
                <a:gd name="T44" fmla="*/ 48 w 117"/>
                <a:gd name="T45" fmla="*/ 112 h 116"/>
                <a:gd name="T46" fmla="*/ 58 w 117"/>
                <a:gd name="T47" fmla="*/ 116 h 116"/>
                <a:gd name="T48" fmla="*/ 68 w 117"/>
                <a:gd name="T49" fmla="*/ 112 h 116"/>
                <a:gd name="T50" fmla="*/ 74 w 117"/>
                <a:gd name="T51" fmla="*/ 106 h 116"/>
                <a:gd name="T52" fmla="*/ 82 w 117"/>
                <a:gd name="T53" fmla="*/ 94 h 116"/>
                <a:gd name="T54" fmla="*/ 90 w 117"/>
                <a:gd name="T55" fmla="*/ 84 h 116"/>
                <a:gd name="T56" fmla="*/ 99 w 117"/>
                <a:gd name="T57" fmla="*/ 78 h 116"/>
                <a:gd name="T58" fmla="*/ 109 w 117"/>
                <a:gd name="T59" fmla="*/ 72 h 116"/>
                <a:gd name="T60" fmla="*/ 115 w 117"/>
                <a:gd name="T61" fmla="*/ 64 h 116"/>
                <a:gd name="T62" fmla="*/ 117 w 117"/>
                <a:gd name="T63" fmla="*/ 60 h 116"/>
                <a:gd name="T64" fmla="*/ 113 w 117"/>
                <a:gd name="T65" fmla="*/ 48 h 116"/>
                <a:gd name="T66" fmla="*/ 50 w 117"/>
                <a:gd name="T67" fmla="*/ 58 h 116"/>
                <a:gd name="T68" fmla="*/ 66 w 117"/>
                <a:gd name="T69"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 h="116">
                  <a:moveTo>
                    <a:pt x="113" y="48"/>
                  </a:moveTo>
                  <a:lnTo>
                    <a:pt x="111" y="44"/>
                  </a:lnTo>
                  <a:lnTo>
                    <a:pt x="107" y="42"/>
                  </a:lnTo>
                  <a:lnTo>
                    <a:pt x="97" y="36"/>
                  </a:lnTo>
                  <a:lnTo>
                    <a:pt x="92" y="32"/>
                  </a:lnTo>
                  <a:lnTo>
                    <a:pt x="86" y="26"/>
                  </a:lnTo>
                  <a:lnTo>
                    <a:pt x="82" y="22"/>
                  </a:lnTo>
                  <a:lnTo>
                    <a:pt x="78" y="18"/>
                  </a:lnTo>
                  <a:lnTo>
                    <a:pt x="78" y="14"/>
                  </a:lnTo>
                  <a:lnTo>
                    <a:pt x="76" y="10"/>
                  </a:lnTo>
                  <a:lnTo>
                    <a:pt x="74" y="8"/>
                  </a:lnTo>
                  <a:lnTo>
                    <a:pt x="72" y="6"/>
                  </a:lnTo>
                  <a:lnTo>
                    <a:pt x="68" y="2"/>
                  </a:lnTo>
                  <a:lnTo>
                    <a:pt x="64" y="0"/>
                  </a:lnTo>
                  <a:lnTo>
                    <a:pt x="60" y="0"/>
                  </a:lnTo>
                  <a:lnTo>
                    <a:pt x="58" y="0"/>
                  </a:lnTo>
                  <a:lnTo>
                    <a:pt x="56" y="0"/>
                  </a:lnTo>
                  <a:lnTo>
                    <a:pt x="54" y="0"/>
                  </a:lnTo>
                  <a:lnTo>
                    <a:pt x="48" y="2"/>
                  </a:lnTo>
                  <a:lnTo>
                    <a:pt x="44" y="6"/>
                  </a:lnTo>
                  <a:lnTo>
                    <a:pt x="42" y="8"/>
                  </a:lnTo>
                  <a:lnTo>
                    <a:pt x="42" y="10"/>
                  </a:lnTo>
                  <a:lnTo>
                    <a:pt x="40" y="14"/>
                  </a:lnTo>
                  <a:lnTo>
                    <a:pt x="38" y="18"/>
                  </a:lnTo>
                  <a:lnTo>
                    <a:pt x="34" y="22"/>
                  </a:lnTo>
                  <a:lnTo>
                    <a:pt x="30" y="26"/>
                  </a:lnTo>
                  <a:lnTo>
                    <a:pt x="26" y="32"/>
                  </a:lnTo>
                  <a:lnTo>
                    <a:pt x="18" y="36"/>
                  </a:lnTo>
                  <a:lnTo>
                    <a:pt x="10" y="42"/>
                  </a:lnTo>
                  <a:lnTo>
                    <a:pt x="6" y="44"/>
                  </a:lnTo>
                  <a:lnTo>
                    <a:pt x="2" y="48"/>
                  </a:lnTo>
                  <a:lnTo>
                    <a:pt x="0" y="52"/>
                  </a:lnTo>
                  <a:lnTo>
                    <a:pt x="0" y="58"/>
                  </a:lnTo>
                  <a:lnTo>
                    <a:pt x="0" y="62"/>
                  </a:lnTo>
                  <a:lnTo>
                    <a:pt x="2" y="66"/>
                  </a:lnTo>
                  <a:lnTo>
                    <a:pt x="6" y="70"/>
                  </a:lnTo>
                  <a:lnTo>
                    <a:pt x="10" y="72"/>
                  </a:lnTo>
                  <a:lnTo>
                    <a:pt x="18" y="78"/>
                  </a:lnTo>
                  <a:lnTo>
                    <a:pt x="24" y="84"/>
                  </a:lnTo>
                  <a:lnTo>
                    <a:pt x="30" y="90"/>
                  </a:lnTo>
                  <a:lnTo>
                    <a:pt x="34" y="94"/>
                  </a:lnTo>
                  <a:lnTo>
                    <a:pt x="38" y="98"/>
                  </a:lnTo>
                  <a:lnTo>
                    <a:pt x="40" y="100"/>
                  </a:lnTo>
                  <a:lnTo>
                    <a:pt x="42" y="106"/>
                  </a:lnTo>
                  <a:lnTo>
                    <a:pt x="44" y="110"/>
                  </a:lnTo>
                  <a:lnTo>
                    <a:pt x="48" y="112"/>
                  </a:lnTo>
                  <a:lnTo>
                    <a:pt x="54" y="116"/>
                  </a:lnTo>
                  <a:lnTo>
                    <a:pt x="58" y="116"/>
                  </a:lnTo>
                  <a:lnTo>
                    <a:pt x="64" y="116"/>
                  </a:lnTo>
                  <a:lnTo>
                    <a:pt x="68" y="112"/>
                  </a:lnTo>
                  <a:lnTo>
                    <a:pt x="72" y="110"/>
                  </a:lnTo>
                  <a:lnTo>
                    <a:pt x="74" y="106"/>
                  </a:lnTo>
                  <a:lnTo>
                    <a:pt x="78" y="98"/>
                  </a:lnTo>
                  <a:lnTo>
                    <a:pt x="82" y="94"/>
                  </a:lnTo>
                  <a:lnTo>
                    <a:pt x="84" y="90"/>
                  </a:lnTo>
                  <a:lnTo>
                    <a:pt x="90" y="84"/>
                  </a:lnTo>
                  <a:lnTo>
                    <a:pt x="94" y="80"/>
                  </a:lnTo>
                  <a:lnTo>
                    <a:pt x="99" y="78"/>
                  </a:lnTo>
                  <a:lnTo>
                    <a:pt x="103" y="74"/>
                  </a:lnTo>
                  <a:lnTo>
                    <a:pt x="109" y="72"/>
                  </a:lnTo>
                  <a:lnTo>
                    <a:pt x="113" y="68"/>
                  </a:lnTo>
                  <a:lnTo>
                    <a:pt x="115" y="64"/>
                  </a:lnTo>
                  <a:lnTo>
                    <a:pt x="115" y="62"/>
                  </a:lnTo>
                  <a:lnTo>
                    <a:pt x="117" y="60"/>
                  </a:lnTo>
                  <a:lnTo>
                    <a:pt x="115" y="54"/>
                  </a:lnTo>
                  <a:lnTo>
                    <a:pt x="113" y="48"/>
                  </a:lnTo>
                  <a:close/>
                  <a:moveTo>
                    <a:pt x="58" y="66"/>
                  </a:moveTo>
                  <a:lnTo>
                    <a:pt x="50" y="58"/>
                  </a:lnTo>
                  <a:lnTo>
                    <a:pt x="58" y="50"/>
                  </a:lnTo>
                  <a:lnTo>
                    <a:pt x="66" y="56"/>
                  </a:lnTo>
                  <a:lnTo>
                    <a:pt x="58"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noEditPoints="1"/>
            </p:cNvSpPr>
            <p:nvPr/>
          </p:nvSpPr>
          <p:spPr bwMode="auto">
            <a:xfrm>
              <a:off x="5703" y="1156"/>
              <a:ext cx="117" cy="117"/>
            </a:xfrm>
            <a:custGeom>
              <a:avLst/>
              <a:gdLst>
                <a:gd name="T0" fmla="*/ 9 w 117"/>
                <a:gd name="T1" fmla="*/ 73 h 117"/>
                <a:gd name="T2" fmla="*/ 23 w 117"/>
                <a:gd name="T3" fmla="*/ 83 h 117"/>
                <a:gd name="T4" fmla="*/ 33 w 117"/>
                <a:gd name="T5" fmla="*/ 93 h 117"/>
                <a:gd name="T6" fmla="*/ 39 w 117"/>
                <a:gd name="T7" fmla="*/ 101 h 117"/>
                <a:gd name="T8" fmla="*/ 43 w 117"/>
                <a:gd name="T9" fmla="*/ 109 h 117"/>
                <a:gd name="T10" fmla="*/ 51 w 117"/>
                <a:gd name="T11" fmla="*/ 115 h 117"/>
                <a:gd name="T12" fmla="*/ 63 w 117"/>
                <a:gd name="T13" fmla="*/ 115 h 117"/>
                <a:gd name="T14" fmla="*/ 71 w 117"/>
                <a:gd name="T15" fmla="*/ 109 h 117"/>
                <a:gd name="T16" fmla="*/ 77 w 117"/>
                <a:gd name="T17" fmla="*/ 99 h 117"/>
                <a:gd name="T18" fmla="*/ 83 w 117"/>
                <a:gd name="T19" fmla="*/ 89 h 117"/>
                <a:gd name="T20" fmla="*/ 93 w 117"/>
                <a:gd name="T21" fmla="*/ 81 h 117"/>
                <a:gd name="T22" fmla="*/ 103 w 117"/>
                <a:gd name="T23" fmla="*/ 75 h 117"/>
                <a:gd name="T24" fmla="*/ 109 w 117"/>
                <a:gd name="T25" fmla="*/ 71 h 117"/>
                <a:gd name="T26" fmla="*/ 115 w 117"/>
                <a:gd name="T27" fmla="*/ 63 h 117"/>
                <a:gd name="T28" fmla="*/ 117 w 117"/>
                <a:gd name="T29" fmla="*/ 59 h 117"/>
                <a:gd name="T30" fmla="*/ 113 w 117"/>
                <a:gd name="T31" fmla="*/ 50 h 117"/>
                <a:gd name="T32" fmla="*/ 107 w 117"/>
                <a:gd name="T33" fmla="*/ 44 h 117"/>
                <a:gd name="T34" fmla="*/ 97 w 117"/>
                <a:gd name="T35" fmla="*/ 38 h 117"/>
                <a:gd name="T36" fmla="*/ 85 w 117"/>
                <a:gd name="T37" fmla="*/ 28 h 117"/>
                <a:gd name="T38" fmla="*/ 77 w 117"/>
                <a:gd name="T39" fmla="*/ 18 h 117"/>
                <a:gd name="T40" fmla="*/ 75 w 117"/>
                <a:gd name="T41" fmla="*/ 12 h 117"/>
                <a:gd name="T42" fmla="*/ 71 w 117"/>
                <a:gd name="T43" fmla="*/ 6 h 117"/>
                <a:gd name="T44" fmla="*/ 63 w 117"/>
                <a:gd name="T45" fmla="*/ 0 h 117"/>
                <a:gd name="T46" fmla="*/ 57 w 117"/>
                <a:gd name="T47" fmla="*/ 0 h 117"/>
                <a:gd name="T48" fmla="*/ 47 w 117"/>
                <a:gd name="T49" fmla="*/ 4 h 117"/>
                <a:gd name="T50" fmla="*/ 41 w 117"/>
                <a:gd name="T51" fmla="*/ 8 h 117"/>
                <a:gd name="T52" fmla="*/ 39 w 117"/>
                <a:gd name="T53" fmla="*/ 14 h 117"/>
                <a:gd name="T54" fmla="*/ 33 w 117"/>
                <a:gd name="T55" fmla="*/ 24 h 117"/>
                <a:gd name="T56" fmla="*/ 23 w 117"/>
                <a:gd name="T57" fmla="*/ 32 h 117"/>
                <a:gd name="T58" fmla="*/ 9 w 117"/>
                <a:gd name="T59" fmla="*/ 42 h 117"/>
                <a:gd name="T60" fmla="*/ 2 w 117"/>
                <a:gd name="T61" fmla="*/ 48 h 117"/>
                <a:gd name="T62" fmla="*/ 0 w 117"/>
                <a:gd name="T63" fmla="*/ 57 h 117"/>
                <a:gd name="T64" fmla="*/ 2 w 117"/>
                <a:gd name="T65" fmla="*/ 65 h 117"/>
                <a:gd name="T66" fmla="*/ 57 w 117"/>
                <a:gd name="T67" fmla="*/ 50 h 117"/>
                <a:gd name="T68" fmla="*/ 61 w 117"/>
                <a:gd name="T69" fmla="*/ 61 h 117"/>
                <a:gd name="T70" fmla="*/ 49 w 117"/>
                <a:gd name="T71" fmla="*/ 5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17">
                  <a:moveTo>
                    <a:pt x="5" y="71"/>
                  </a:moveTo>
                  <a:lnTo>
                    <a:pt x="9" y="73"/>
                  </a:lnTo>
                  <a:lnTo>
                    <a:pt x="17" y="77"/>
                  </a:lnTo>
                  <a:lnTo>
                    <a:pt x="23" y="83"/>
                  </a:lnTo>
                  <a:lnTo>
                    <a:pt x="29" y="87"/>
                  </a:lnTo>
                  <a:lnTo>
                    <a:pt x="33" y="93"/>
                  </a:lnTo>
                  <a:lnTo>
                    <a:pt x="37" y="97"/>
                  </a:lnTo>
                  <a:lnTo>
                    <a:pt x="39" y="101"/>
                  </a:lnTo>
                  <a:lnTo>
                    <a:pt x="41" y="105"/>
                  </a:lnTo>
                  <a:lnTo>
                    <a:pt x="43" y="109"/>
                  </a:lnTo>
                  <a:lnTo>
                    <a:pt x="47" y="113"/>
                  </a:lnTo>
                  <a:lnTo>
                    <a:pt x="51" y="115"/>
                  </a:lnTo>
                  <a:lnTo>
                    <a:pt x="57" y="117"/>
                  </a:lnTo>
                  <a:lnTo>
                    <a:pt x="63" y="115"/>
                  </a:lnTo>
                  <a:lnTo>
                    <a:pt x="67" y="113"/>
                  </a:lnTo>
                  <a:lnTo>
                    <a:pt x="71" y="109"/>
                  </a:lnTo>
                  <a:lnTo>
                    <a:pt x="73" y="105"/>
                  </a:lnTo>
                  <a:lnTo>
                    <a:pt x="77" y="99"/>
                  </a:lnTo>
                  <a:lnTo>
                    <a:pt x="81" y="93"/>
                  </a:lnTo>
                  <a:lnTo>
                    <a:pt x="83" y="89"/>
                  </a:lnTo>
                  <a:lnTo>
                    <a:pt x="87" y="85"/>
                  </a:lnTo>
                  <a:lnTo>
                    <a:pt x="93" y="81"/>
                  </a:lnTo>
                  <a:lnTo>
                    <a:pt x="99" y="77"/>
                  </a:lnTo>
                  <a:lnTo>
                    <a:pt x="103" y="75"/>
                  </a:lnTo>
                  <a:lnTo>
                    <a:pt x="105" y="73"/>
                  </a:lnTo>
                  <a:lnTo>
                    <a:pt x="109" y="71"/>
                  </a:lnTo>
                  <a:lnTo>
                    <a:pt x="113" y="69"/>
                  </a:lnTo>
                  <a:lnTo>
                    <a:pt x="115" y="63"/>
                  </a:lnTo>
                  <a:lnTo>
                    <a:pt x="115" y="61"/>
                  </a:lnTo>
                  <a:lnTo>
                    <a:pt x="117" y="59"/>
                  </a:lnTo>
                  <a:lnTo>
                    <a:pt x="115" y="54"/>
                  </a:lnTo>
                  <a:lnTo>
                    <a:pt x="113" y="50"/>
                  </a:lnTo>
                  <a:lnTo>
                    <a:pt x="111" y="46"/>
                  </a:lnTo>
                  <a:lnTo>
                    <a:pt x="107" y="44"/>
                  </a:lnTo>
                  <a:lnTo>
                    <a:pt x="105" y="42"/>
                  </a:lnTo>
                  <a:lnTo>
                    <a:pt x="97" y="38"/>
                  </a:lnTo>
                  <a:lnTo>
                    <a:pt x="91" y="32"/>
                  </a:lnTo>
                  <a:lnTo>
                    <a:pt x="85" y="28"/>
                  </a:lnTo>
                  <a:lnTo>
                    <a:pt x="81" y="24"/>
                  </a:lnTo>
                  <a:lnTo>
                    <a:pt x="77" y="18"/>
                  </a:lnTo>
                  <a:lnTo>
                    <a:pt x="75" y="14"/>
                  </a:lnTo>
                  <a:lnTo>
                    <a:pt x="75" y="12"/>
                  </a:lnTo>
                  <a:lnTo>
                    <a:pt x="73" y="10"/>
                  </a:lnTo>
                  <a:lnTo>
                    <a:pt x="71" y="6"/>
                  </a:lnTo>
                  <a:lnTo>
                    <a:pt x="67" y="4"/>
                  </a:lnTo>
                  <a:lnTo>
                    <a:pt x="63" y="0"/>
                  </a:lnTo>
                  <a:lnTo>
                    <a:pt x="59" y="0"/>
                  </a:lnTo>
                  <a:lnTo>
                    <a:pt x="57" y="0"/>
                  </a:lnTo>
                  <a:lnTo>
                    <a:pt x="53" y="0"/>
                  </a:lnTo>
                  <a:lnTo>
                    <a:pt x="47" y="4"/>
                  </a:lnTo>
                  <a:lnTo>
                    <a:pt x="43" y="6"/>
                  </a:lnTo>
                  <a:lnTo>
                    <a:pt x="41" y="8"/>
                  </a:lnTo>
                  <a:lnTo>
                    <a:pt x="39" y="12"/>
                  </a:lnTo>
                  <a:lnTo>
                    <a:pt x="39" y="14"/>
                  </a:lnTo>
                  <a:lnTo>
                    <a:pt x="37" y="18"/>
                  </a:lnTo>
                  <a:lnTo>
                    <a:pt x="33" y="24"/>
                  </a:lnTo>
                  <a:lnTo>
                    <a:pt x="29" y="28"/>
                  </a:lnTo>
                  <a:lnTo>
                    <a:pt x="23" y="32"/>
                  </a:lnTo>
                  <a:lnTo>
                    <a:pt x="17" y="38"/>
                  </a:lnTo>
                  <a:lnTo>
                    <a:pt x="9" y="42"/>
                  </a:lnTo>
                  <a:lnTo>
                    <a:pt x="5" y="44"/>
                  </a:lnTo>
                  <a:lnTo>
                    <a:pt x="2" y="48"/>
                  </a:lnTo>
                  <a:lnTo>
                    <a:pt x="0" y="54"/>
                  </a:lnTo>
                  <a:lnTo>
                    <a:pt x="0" y="57"/>
                  </a:lnTo>
                  <a:lnTo>
                    <a:pt x="0" y="63"/>
                  </a:lnTo>
                  <a:lnTo>
                    <a:pt x="2" y="65"/>
                  </a:lnTo>
                  <a:lnTo>
                    <a:pt x="5" y="71"/>
                  </a:lnTo>
                  <a:close/>
                  <a:moveTo>
                    <a:pt x="57" y="50"/>
                  </a:moveTo>
                  <a:lnTo>
                    <a:pt x="65" y="57"/>
                  </a:lnTo>
                  <a:lnTo>
                    <a:pt x="61" y="61"/>
                  </a:lnTo>
                  <a:lnTo>
                    <a:pt x="57" y="65"/>
                  </a:lnTo>
                  <a:lnTo>
                    <a:pt x="49" y="57"/>
                  </a:lnTo>
                  <a:lnTo>
                    <a:pt x="57"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noEditPoints="1"/>
            </p:cNvSpPr>
            <p:nvPr/>
          </p:nvSpPr>
          <p:spPr bwMode="auto">
            <a:xfrm>
              <a:off x="6015" y="718"/>
              <a:ext cx="115" cy="118"/>
            </a:xfrm>
            <a:custGeom>
              <a:avLst/>
              <a:gdLst>
                <a:gd name="T0" fmla="*/ 109 w 115"/>
                <a:gd name="T1" fmla="*/ 46 h 118"/>
                <a:gd name="T2" fmla="*/ 105 w 115"/>
                <a:gd name="T3" fmla="*/ 42 h 118"/>
                <a:gd name="T4" fmla="*/ 89 w 115"/>
                <a:gd name="T5" fmla="*/ 34 h 118"/>
                <a:gd name="T6" fmla="*/ 79 w 115"/>
                <a:gd name="T7" fmla="*/ 24 h 118"/>
                <a:gd name="T8" fmla="*/ 75 w 115"/>
                <a:gd name="T9" fmla="*/ 16 h 118"/>
                <a:gd name="T10" fmla="*/ 73 w 115"/>
                <a:gd name="T11" fmla="*/ 10 h 118"/>
                <a:gd name="T12" fmla="*/ 67 w 115"/>
                <a:gd name="T13" fmla="*/ 4 h 118"/>
                <a:gd name="T14" fmla="*/ 59 w 115"/>
                <a:gd name="T15" fmla="*/ 0 h 118"/>
                <a:gd name="T16" fmla="*/ 51 w 115"/>
                <a:gd name="T17" fmla="*/ 0 h 118"/>
                <a:gd name="T18" fmla="*/ 43 w 115"/>
                <a:gd name="T19" fmla="*/ 8 h 118"/>
                <a:gd name="T20" fmla="*/ 41 w 115"/>
                <a:gd name="T21" fmla="*/ 12 h 118"/>
                <a:gd name="T22" fmla="*/ 37 w 115"/>
                <a:gd name="T23" fmla="*/ 18 h 118"/>
                <a:gd name="T24" fmla="*/ 29 w 115"/>
                <a:gd name="T25" fmla="*/ 28 h 118"/>
                <a:gd name="T26" fmla="*/ 17 w 115"/>
                <a:gd name="T27" fmla="*/ 38 h 118"/>
                <a:gd name="T28" fmla="*/ 6 w 115"/>
                <a:gd name="T29" fmla="*/ 46 h 118"/>
                <a:gd name="T30" fmla="*/ 0 w 115"/>
                <a:gd name="T31" fmla="*/ 54 h 118"/>
                <a:gd name="T32" fmla="*/ 0 w 115"/>
                <a:gd name="T33" fmla="*/ 64 h 118"/>
                <a:gd name="T34" fmla="*/ 4 w 115"/>
                <a:gd name="T35" fmla="*/ 72 h 118"/>
                <a:gd name="T36" fmla="*/ 17 w 115"/>
                <a:gd name="T37" fmla="*/ 80 h 118"/>
                <a:gd name="T38" fmla="*/ 29 w 115"/>
                <a:gd name="T39" fmla="*/ 90 h 118"/>
                <a:gd name="T40" fmla="*/ 37 w 115"/>
                <a:gd name="T41" fmla="*/ 100 h 118"/>
                <a:gd name="T42" fmla="*/ 41 w 115"/>
                <a:gd name="T43" fmla="*/ 106 h 118"/>
                <a:gd name="T44" fmla="*/ 47 w 115"/>
                <a:gd name="T45" fmla="*/ 114 h 118"/>
                <a:gd name="T46" fmla="*/ 57 w 115"/>
                <a:gd name="T47" fmla="*/ 118 h 118"/>
                <a:gd name="T48" fmla="*/ 67 w 115"/>
                <a:gd name="T49" fmla="*/ 114 h 118"/>
                <a:gd name="T50" fmla="*/ 73 w 115"/>
                <a:gd name="T51" fmla="*/ 106 h 118"/>
                <a:gd name="T52" fmla="*/ 79 w 115"/>
                <a:gd name="T53" fmla="*/ 96 h 118"/>
                <a:gd name="T54" fmla="*/ 87 w 115"/>
                <a:gd name="T55" fmla="*/ 86 h 118"/>
                <a:gd name="T56" fmla="*/ 97 w 115"/>
                <a:gd name="T57" fmla="*/ 78 h 118"/>
                <a:gd name="T58" fmla="*/ 105 w 115"/>
                <a:gd name="T59" fmla="*/ 74 h 118"/>
                <a:gd name="T60" fmla="*/ 111 w 115"/>
                <a:gd name="T61" fmla="*/ 70 h 118"/>
                <a:gd name="T62" fmla="*/ 115 w 115"/>
                <a:gd name="T63" fmla="*/ 62 h 118"/>
                <a:gd name="T64" fmla="*/ 115 w 115"/>
                <a:gd name="T65" fmla="*/ 54 h 118"/>
                <a:gd name="T66" fmla="*/ 61 w 115"/>
                <a:gd name="T67" fmla="*/ 62 h 118"/>
                <a:gd name="T68" fmla="*/ 47 w 115"/>
                <a:gd name="T69" fmla="*/ 58 h 118"/>
                <a:gd name="T70" fmla="*/ 65 w 115"/>
                <a:gd name="T71"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 h="118">
                  <a:moveTo>
                    <a:pt x="113" y="50"/>
                  </a:moveTo>
                  <a:lnTo>
                    <a:pt x="109" y="46"/>
                  </a:lnTo>
                  <a:lnTo>
                    <a:pt x="107" y="44"/>
                  </a:lnTo>
                  <a:lnTo>
                    <a:pt x="105" y="42"/>
                  </a:lnTo>
                  <a:lnTo>
                    <a:pt x="97" y="38"/>
                  </a:lnTo>
                  <a:lnTo>
                    <a:pt x="89" y="34"/>
                  </a:lnTo>
                  <a:lnTo>
                    <a:pt x="85" y="28"/>
                  </a:lnTo>
                  <a:lnTo>
                    <a:pt x="79" y="24"/>
                  </a:lnTo>
                  <a:lnTo>
                    <a:pt x="77" y="18"/>
                  </a:lnTo>
                  <a:lnTo>
                    <a:pt x="75" y="16"/>
                  </a:lnTo>
                  <a:lnTo>
                    <a:pt x="73" y="12"/>
                  </a:lnTo>
                  <a:lnTo>
                    <a:pt x="73" y="10"/>
                  </a:lnTo>
                  <a:lnTo>
                    <a:pt x="71" y="8"/>
                  </a:lnTo>
                  <a:lnTo>
                    <a:pt x="67" y="4"/>
                  </a:lnTo>
                  <a:lnTo>
                    <a:pt x="61" y="0"/>
                  </a:lnTo>
                  <a:lnTo>
                    <a:pt x="59" y="0"/>
                  </a:lnTo>
                  <a:lnTo>
                    <a:pt x="57" y="0"/>
                  </a:lnTo>
                  <a:lnTo>
                    <a:pt x="51" y="0"/>
                  </a:lnTo>
                  <a:lnTo>
                    <a:pt x="47" y="4"/>
                  </a:lnTo>
                  <a:lnTo>
                    <a:pt x="43" y="8"/>
                  </a:lnTo>
                  <a:lnTo>
                    <a:pt x="41" y="10"/>
                  </a:lnTo>
                  <a:lnTo>
                    <a:pt x="41" y="12"/>
                  </a:lnTo>
                  <a:lnTo>
                    <a:pt x="37" y="16"/>
                  </a:lnTo>
                  <a:lnTo>
                    <a:pt x="37" y="18"/>
                  </a:lnTo>
                  <a:lnTo>
                    <a:pt x="33" y="24"/>
                  </a:lnTo>
                  <a:lnTo>
                    <a:pt x="29" y="28"/>
                  </a:lnTo>
                  <a:lnTo>
                    <a:pt x="23" y="34"/>
                  </a:lnTo>
                  <a:lnTo>
                    <a:pt x="17" y="38"/>
                  </a:lnTo>
                  <a:lnTo>
                    <a:pt x="9" y="42"/>
                  </a:lnTo>
                  <a:lnTo>
                    <a:pt x="6" y="46"/>
                  </a:lnTo>
                  <a:lnTo>
                    <a:pt x="2" y="50"/>
                  </a:lnTo>
                  <a:lnTo>
                    <a:pt x="0" y="54"/>
                  </a:lnTo>
                  <a:lnTo>
                    <a:pt x="0" y="58"/>
                  </a:lnTo>
                  <a:lnTo>
                    <a:pt x="0" y="64"/>
                  </a:lnTo>
                  <a:lnTo>
                    <a:pt x="2" y="68"/>
                  </a:lnTo>
                  <a:lnTo>
                    <a:pt x="4" y="72"/>
                  </a:lnTo>
                  <a:lnTo>
                    <a:pt x="9" y="74"/>
                  </a:lnTo>
                  <a:lnTo>
                    <a:pt x="17" y="80"/>
                  </a:lnTo>
                  <a:lnTo>
                    <a:pt x="23" y="84"/>
                  </a:lnTo>
                  <a:lnTo>
                    <a:pt x="29" y="90"/>
                  </a:lnTo>
                  <a:lnTo>
                    <a:pt x="33" y="94"/>
                  </a:lnTo>
                  <a:lnTo>
                    <a:pt x="37" y="100"/>
                  </a:lnTo>
                  <a:lnTo>
                    <a:pt x="37" y="102"/>
                  </a:lnTo>
                  <a:lnTo>
                    <a:pt x="41" y="106"/>
                  </a:lnTo>
                  <a:lnTo>
                    <a:pt x="43" y="110"/>
                  </a:lnTo>
                  <a:lnTo>
                    <a:pt x="47" y="114"/>
                  </a:lnTo>
                  <a:lnTo>
                    <a:pt x="51" y="116"/>
                  </a:lnTo>
                  <a:lnTo>
                    <a:pt x="57" y="118"/>
                  </a:lnTo>
                  <a:lnTo>
                    <a:pt x="61" y="116"/>
                  </a:lnTo>
                  <a:lnTo>
                    <a:pt x="67" y="114"/>
                  </a:lnTo>
                  <a:lnTo>
                    <a:pt x="69" y="110"/>
                  </a:lnTo>
                  <a:lnTo>
                    <a:pt x="73" y="106"/>
                  </a:lnTo>
                  <a:lnTo>
                    <a:pt x="77" y="100"/>
                  </a:lnTo>
                  <a:lnTo>
                    <a:pt x="79" y="96"/>
                  </a:lnTo>
                  <a:lnTo>
                    <a:pt x="83" y="92"/>
                  </a:lnTo>
                  <a:lnTo>
                    <a:pt x="87" y="86"/>
                  </a:lnTo>
                  <a:lnTo>
                    <a:pt x="91" y="82"/>
                  </a:lnTo>
                  <a:lnTo>
                    <a:pt x="97" y="78"/>
                  </a:lnTo>
                  <a:lnTo>
                    <a:pt x="103" y="76"/>
                  </a:lnTo>
                  <a:lnTo>
                    <a:pt x="105" y="74"/>
                  </a:lnTo>
                  <a:lnTo>
                    <a:pt x="107" y="74"/>
                  </a:lnTo>
                  <a:lnTo>
                    <a:pt x="111" y="70"/>
                  </a:lnTo>
                  <a:lnTo>
                    <a:pt x="115" y="64"/>
                  </a:lnTo>
                  <a:lnTo>
                    <a:pt x="115" y="62"/>
                  </a:lnTo>
                  <a:lnTo>
                    <a:pt x="115" y="60"/>
                  </a:lnTo>
                  <a:lnTo>
                    <a:pt x="115" y="54"/>
                  </a:lnTo>
                  <a:lnTo>
                    <a:pt x="113" y="50"/>
                  </a:lnTo>
                  <a:close/>
                  <a:moveTo>
                    <a:pt x="61" y="62"/>
                  </a:moveTo>
                  <a:lnTo>
                    <a:pt x="55" y="68"/>
                  </a:lnTo>
                  <a:lnTo>
                    <a:pt x="47" y="58"/>
                  </a:lnTo>
                  <a:lnTo>
                    <a:pt x="57" y="50"/>
                  </a:lnTo>
                  <a:lnTo>
                    <a:pt x="65" y="58"/>
                  </a:lnTo>
                  <a:lnTo>
                    <a:pt x="6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noEditPoints="1"/>
            </p:cNvSpPr>
            <p:nvPr/>
          </p:nvSpPr>
          <p:spPr bwMode="auto">
            <a:xfrm>
              <a:off x="5714" y="1494"/>
              <a:ext cx="106" cy="103"/>
            </a:xfrm>
            <a:custGeom>
              <a:avLst/>
              <a:gdLst>
                <a:gd name="T0" fmla="*/ 100 w 106"/>
                <a:gd name="T1" fmla="*/ 32 h 103"/>
                <a:gd name="T2" fmla="*/ 96 w 106"/>
                <a:gd name="T3" fmla="*/ 22 h 103"/>
                <a:gd name="T4" fmla="*/ 88 w 106"/>
                <a:gd name="T5" fmla="*/ 14 h 103"/>
                <a:gd name="T6" fmla="*/ 82 w 106"/>
                <a:gd name="T7" fmla="*/ 8 h 103"/>
                <a:gd name="T8" fmla="*/ 72 w 106"/>
                <a:gd name="T9" fmla="*/ 2 h 103"/>
                <a:gd name="T10" fmla="*/ 64 w 106"/>
                <a:gd name="T11" fmla="*/ 0 h 103"/>
                <a:gd name="T12" fmla="*/ 52 w 106"/>
                <a:gd name="T13" fmla="*/ 0 h 103"/>
                <a:gd name="T14" fmla="*/ 42 w 106"/>
                <a:gd name="T15" fmla="*/ 0 h 103"/>
                <a:gd name="T16" fmla="*/ 32 w 106"/>
                <a:gd name="T17" fmla="*/ 2 h 103"/>
                <a:gd name="T18" fmla="*/ 24 w 106"/>
                <a:gd name="T19" fmla="*/ 8 h 103"/>
                <a:gd name="T20" fmla="*/ 16 w 106"/>
                <a:gd name="T21" fmla="*/ 14 h 103"/>
                <a:gd name="T22" fmla="*/ 8 w 106"/>
                <a:gd name="T23" fmla="*/ 22 h 103"/>
                <a:gd name="T24" fmla="*/ 4 w 106"/>
                <a:gd name="T25" fmla="*/ 32 h 103"/>
                <a:gd name="T26" fmla="*/ 0 w 106"/>
                <a:gd name="T27" fmla="*/ 40 h 103"/>
                <a:gd name="T28" fmla="*/ 0 w 106"/>
                <a:gd name="T29" fmla="*/ 52 h 103"/>
                <a:gd name="T30" fmla="*/ 0 w 106"/>
                <a:gd name="T31" fmla="*/ 62 h 103"/>
                <a:gd name="T32" fmla="*/ 4 w 106"/>
                <a:gd name="T33" fmla="*/ 71 h 103"/>
                <a:gd name="T34" fmla="*/ 8 w 106"/>
                <a:gd name="T35" fmla="*/ 79 h 103"/>
                <a:gd name="T36" fmla="*/ 16 w 106"/>
                <a:gd name="T37" fmla="*/ 87 h 103"/>
                <a:gd name="T38" fmla="*/ 24 w 106"/>
                <a:gd name="T39" fmla="*/ 93 h 103"/>
                <a:gd name="T40" fmla="*/ 32 w 106"/>
                <a:gd name="T41" fmla="*/ 99 h 103"/>
                <a:gd name="T42" fmla="*/ 42 w 106"/>
                <a:gd name="T43" fmla="*/ 101 h 103"/>
                <a:gd name="T44" fmla="*/ 52 w 106"/>
                <a:gd name="T45" fmla="*/ 103 h 103"/>
                <a:gd name="T46" fmla="*/ 64 w 106"/>
                <a:gd name="T47" fmla="*/ 101 h 103"/>
                <a:gd name="T48" fmla="*/ 72 w 106"/>
                <a:gd name="T49" fmla="*/ 99 h 103"/>
                <a:gd name="T50" fmla="*/ 82 w 106"/>
                <a:gd name="T51" fmla="*/ 93 h 103"/>
                <a:gd name="T52" fmla="*/ 88 w 106"/>
                <a:gd name="T53" fmla="*/ 87 h 103"/>
                <a:gd name="T54" fmla="*/ 96 w 106"/>
                <a:gd name="T55" fmla="*/ 79 h 103"/>
                <a:gd name="T56" fmla="*/ 100 w 106"/>
                <a:gd name="T57" fmla="*/ 71 h 103"/>
                <a:gd name="T58" fmla="*/ 104 w 106"/>
                <a:gd name="T59" fmla="*/ 62 h 103"/>
                <a:gd name="T60" fmla="*/ 106 w 106"/>
                <a:gd name="T61" fmla="*/ 52 h 103"/>
                <a:gd name="T62" fmla="*/ 104 w 106"/>
                <a:gd name="T63" fmla="*/ 40 h 103"/>
                <a:gd name="T64" fmla="*/ 68 w 106"/>
                <a:gd name="T65" fmla="*/ 52 h 103"/>
                <a:gd name="T66" fmla="*/ 68 w 106"/>
                <a:gd name="T67" fmla="*/ 58 h 103"/>
                <a:gd name="T68" fmla="*/ 64 w 106"/>
                <a:gd name="T69" fmla="*/ 64 h 103"/>
                <a:gd name="T70" fmla="*/ 58 w 106"/>
                <a:gd name="T71" fmla="*/ 66 h 103"/>
                <a:gd name="T72" fmla="*/ 52 w 106"/>
                <a:gd name="T73" fmla="*/ 68 h 103"/>
                <a:gd name="T74" fmla="*/ 46 w 106"/>
                <a:gd name="T75" fmla="*/ 66 h 103"/>
                <a:gd name="T76" fmla="*/ 40 w 106"/>
                <a:gd name="T77" fmla="*/ 64 h 103"/>
                <a:gd name="T78" fmla="*/ 38 w 106"/>
                <a:gd name="T79" fmla="*/ 58 h 103"/>
                <a:gd name="T80" fmla="*/ 36 w 106"/>
                <a:gd name="T81" fmla="*/ 52 h 103"/>
                <a:gd name="T82" fmla="*/ 38 w 106"/>
                <a:gd name="T83" fmla="*/ 44 h 103"/>
                <a:gd name="T84" fmla="*/ 40 w 106"/>
                <a:gd name="T85" fmla="*/ 40 h 103"/>
                <a:gd name="T86" fmla="*/ 46 w 106"/>
                <a:gd name="T87" fmla="*/ 36 h 103"/>
                <a:gd name="T88" fmla="*/ 52 w 106"/>
                <a:gd name="T89" fmla="*/ 34 h 103"/>
                <a:gd name="T90" fmla="*/ 58 w 106"/>
                <a:gd name="T91" fmla="*/ 36 h 103"/>
                <a:gd name="T92" fmla="*/ 64 w 106"/>
                <a:gd name="T93" fmla="*/ 40 h 103"/>
                <a:gd name="T94" fmla="*/ 68 w 106"/>
                <a:gd name="T95" fmla="*/ 44 h 103"/>
                <a:gd name="T96" fmla="*/ 68 w 106"/>
                <a:gd name="T97"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3">
                  <a:moveTo>
                    <a:pt x="102" y="36"/>
                  </a:moveTo>
                  <a:lnTo>
                    <a:pt x="100" y="32"/>
                  </a:lnTo>
                  <a:lnTo>
                    <a:pt x="98" y="26"/>
                  </a:lnTo>
                  <a:lnTo>
                    <a:pt x="96" y="22"/>
                  </a:lnTo>
                  <a:lnTo>
                    <a:pt x="92" y="18"/>
                  </a:lnTo>
                  <a:lnTo>
                    <a:pt x="88" y="14"/>
                  </a:lnTo>
                  <a:lnTo>
                    <a:pt x="86" y="10"/>
                  </a:lnTo>
                  <a:lnTo>
                    <a:pt x="82" y="8"/>
                  </a:lnTo>
                  <a:lnTo>
                    <a:pt x="78" y="6"/>
                  </a:lnTo>
                  <a:lnTo>
                    <a:pt x="72" y="2"/>
                  </a:lnTo>
                  <a:lnTo>
                    <a:pt x="68" y="2"/>
                  </a:lnTo>
                  <a:lnTo>
                    <a:pt x="64" y="0"/>
                  </a:lnTo>
                  <a:lnTo>
                    <a:pt x="58" y="0"/>
                  </a:lnTo>
                  <a:lnTo>
                    <a:pt x="52" y="0"/>
                  </a:lnTo>
                  <a:lnTo>
                    <a:pt x="46" y="0"/>
                  </a:lnTo>
                  <a:lnTo>
                    <a:pt x="42" y="0"/>
                  </a:lnTo>
                  <a:lnTo>
                    <a:pt x="36" y="2"/>
                  </a:lnTo>
                  <a:lnTo>
                    <a:pt x="32" y="2"/>
                  </a:lnTo>
                  <a:lnTo>
                    <a:pt x="28" y="6"/>
                  </a:lnTo>
                  <a:lnTo>
                    <a:pt x="24" y="8"/>
                  </a:lnTo>
                  <a:lnTo>
                    <a:pt x="18" y="10"/>
                  </a:lnTo>
                  <a:lnTo>
                    <a:pt x="16" y="14"/>
                  </a:lnTo>
                  <a:lnTo>
                    <a:pt x="12" y="18"/>
                  </a:lnTo>
                  <a:lnTo>
                    <a:pt x="8" y="22"/>
                  </a:lnTo>
                  <a:lnTo>
                    <a:pt x="6" y="26"/>
                  </a:lnTo>
                  <a:lnTo>
                    <a:pt x="4" y="32"/>
                  </a:lnTo>
                  <a:lnTo>
                    <a:pt x="2" y="36"/>
                  </a:lnTo>
                  <a:lnTo>
                    <a:pt x="0" y="40"/>
                  </a:lnTo>
                  <a:lnTo>
                    <a:pt x="0" y="46"/>
                  </a:lnTo>
                  <a:lnTo>
                    <a:pt x="0" y="52"/>
                  </a:lnTo>
                  <a:lnTo>
                    <a:pt x="0" y="56"/>
                  </a:lnTo>
                  <a:lnTo>
                    <a:pt x="0" y="62"/>
                  </a:lnTo>
                  <a:lnTo>
                    <a:pt x="2" y="66"/>
                  </a:lnTo>
                  <a:lnTo>
                    <a:pt x="4" y="71"/>
                  </a:lnTo>
                  <a:lnTo>
                    <a:pt x="6" y="75"/>
                  </a:lnTo>
                  <a:lnTo>
                    <a:pt x="8" y="79"/>
                  </a:lnTo>
                  <a:lnTo>
                    <a:pt x="12" y="83"/>
                  </a:lnTo>
                  <a:lnTo>
                    <a:pt x="16" y="87"/>
                  </a:lnTo>
                  <a:lnTo>
                    <a:pt x="18" y="91"/>
                  </a:lnTo>
                  <a:lnTo>
                    <a:pt x="24" y="93"/>
                  </a:lnTo>
                  <a:lnTo>
                    <a:pt x="28" y="95"/>
                  </a:lnTo>
                  <a:lnTo>
                    <a:pt x="32" y="99"/>
                  </a:lnTo>
                  <a:lnTo>
                    <a:pt x="36" y="101"/>
                  </a:lnTo>
                  <a:lnTo>
                    <a:pt x="42" y="101"/>
                  </a:lnTo>
                  <a:lnTo>
                    <a:pt x="46" y="103"/>
                  </a:lnTo>
                  <a:lnTo>
                    <a:pt x="52" y="103"/>
                  </a:lnTo>
                  <a:lnTo>
                    <a:pt x="58" y="103"/>
                  </a:lnTo>
                  <a:lnTo>
                    <a:pt x="64" y="101"/>
                  </a:lnTo>
                  <a:lnTo>
                    <a:pt x="68" y="101"/>
                  </a:lnTo>
                  <a:lnTo>
                    <a:pt x="72" y="99"/>
                  </a:lnTo>
                  <a:lnTo>
                    <a:pt x="78" y="95"/>
                  </a:lnTo>
                  <a:lnTo>
                    <a:pt x="82" y="93"/>
                  </a:lnTo>
                  <a:lnTo>
                    <a:pt x="86" y="91"/>
                  </a:lnTo>
                  <a:lnTo>
                    <a:pt x="88" y="87"/>
                  </a:lnTo>
                  <a:lnTo>
                    <a:pt x="92" y="83"/>
                  </a:lnTo>
                  <a:lnTo>
                    <a:pt x="96" y="79"/>
                  </a:lnTo>
                  <a:lnTo>
                    <a:pt x="98" y="75"/>
                  </a:lnTo>
                  <a:lnTo>
                    <a:pt x="100" y="71"/>
                  </a:lnTo>
                  <a:lnTo>
                    <a:pt x="102" y="66"/>
                  </a:lnTo>
                  <a:lnTo>
                    <a:pt x="104" y="62"/>
                  </a:lnTo>
                  <a:lnTo>
                    <a:pt x="106" y="56"/>
                  </a:lnTo>
                  <a:lnTo>
                    <a:pt x="106" y="52"/>
                  </a:lnTo>
                  <a:lnTo>
                    <a:pt x="106" y="46"/>
                  </a:lnTo>
                  <a:lnTo>
                    <a:pt x="104" y="40"/>
                  </a:lnTo>
                  <a:lnTo>
                    <a:pt x="102" y="36"/>
                  </a:lnTo>
                  <a:close/>
                  <a:moveTo>
                    <a:pt x="68" y="52"/>
                  </a:moveTo>
                  <a:lnTo>
                    <a:pt x="68" y="54"/>
                  </a:lnTo>
                  <a:lnTo>
                    <a:pt x="68" y="58"/>
                  </a:lnTo>
                  <a:lnTo>
                    <a:pt x="66" y="60"/>
                  </a:lnTo>
                  <a:lnTo>
                    <a:pt x="64" y="64"/>
                  </a:lnTo>
                  <a:lnTo>
                    <a:pt x="62" y="66"/>
                  </a:lnTo>
                  <a:lnTo>
                    <a:pt x="58" y="66"/>
                  </a:lnTo>
                  <a:lnTo>
                    <a:pt x="56" y="66"/>
                  </a:lnTo>
                  <a:lnTo>
                    <a:pt x="52" y="68"/>
                  </a:lnTo>
                  <a:lnTo>
                    <a:pt x="48" y="66"/>
                  </a:lnTo>
                  <a:lnTo>
                    <a:pt x="46" y="66"/>
                  </a:lnTo>
                  <a:lnTo>
                    <a:pt x="44" y="66"/>
                  </a:lnTo>
                  <a:lnTo>
                    <a:pt x="40" y="64"/>
                  </a:lnTo>
                  <a:lnTo>
                    <a:pt x="38" y="60"/>
                  </a:lnTo>
                  <a:lnTo>
                    <a:pt x="38" y="58"/>
                  </a:lnTo>
                  <a:lnTo>
                    <a:pt x="36" y="54"/>
                  </a:lnTo>
                  <a:lnTo>
                    <a:pt x="36" y="52"/>
                  </a:lnTo>
                  <a:lnTo>
                    <a:pt x="36" y="48"/>
                  </a:lnTo>
                  <a:lnTo>
                    <a:pt x="38" y="44"/>
                  </a:lnTo>
                  <a:lnTo>
                    <a:pt x="38" y="42"/>
                  </a:lnTo>
                  <a:lnTo>
                    <a:pt x="40" y="40"/>
                  </a:lnTo>
                  <a:lnTo>
                    <a:pt x="44" y="36"/>
                  </a:lnTo>
                  <a:lnTo>
                    <a:pt x="46" y="36"/>
                  </a:lnTo>
                  <a:lnTo>
                    <a:pt x="48" y="36"/>
                  </a:lnTo>
                  <a:lnTo>
                    <a:pt x="52" y="34"/>
                  </a:lnTo>
                  <a:lnTo>
                    <a:pt x="56" y="36"/>
                  </a:lnTo>
                  <a:lnTo>
                    <a:pt x="58" y="36"/>
                  </a:lnTo>
                  <a:lnTo>
                    <a:pt x="62" y="36"/>
                  </a:lnTo>
                  <a:lnTo>
                    <a:pt x="64" y="40"/>
                  </a:lnTo>
                  <a:lnTo>
                    <a:pt x="66" y="42"/>
                  </a:lnTo>
                  <a:lnTo>
                    <a:pt x="68" y="44"/>
                  </a:lnTo>
                  <a:lnTo>
                    <a:pt x="68" y="48"/>
                  </a:lnTo>
                  <a:lnTo>
                    <a:pt x="68"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noEditPoints="1"/>
            </p:cNvSpPr>
            <p:nvPr/>
          </p:nvSpPr>
          <p:spPr bwMode="auto">
            <a:xfrm>
              <a:off x="6919" y="1072"/>
              <a:ext cx="103" cy="104"/>
            </a:xfrm>
            <a:custGeom>
              <a:avLst/>
              <a:gdLst>
                <a:gd name="T0" fmla="*/ 6 w 103"/>
                <a:gd name="T1" fmla="*/ 76 h 104"/>
                <a:gd name="T2" fmla="*/ 10 w 103"/>
                <a:gd name="T3" fmla="*/ 84 h 104"/>
                <a:gd name="T4" fmla="*/ 18 w 103"/>
                <a:gd name="T5" fmla="*/ 92 h 104"/>
                <a:gd name="T6" fmla="*/ 26 w 103"/>
                <a:gd name="T7" fmla="*/ 98 h 104"/>
                <a:gd name="T8" fmla="*/ 34 w 103"/>
                <a:gd name="T9" fmla="*/ 102 h 104"/>
                <a:gd name="T10" fmla="*/ 46 w 103"/>
                <a:gd name="T11" fmla="*/ 104 h 104"/>
                <a:gd name="T12" fmla="*/ 55 w 103"/>
                <a:gd name="T13" fmla="*/ 104 h 104"/>
                <a:gd name="T14" fmla="*/ 65 w 103"/>
                <a:gd name="T15" fmla="*/ 102 h 104"/>
                <a:gd name="T16" fmla="*/ 75 w 103"/>
                <a:gd name="T17" fmla="*/ 98 h 104"/>
                <a:gd name="T18" fmla="*/ 83 w 103"/>
                <a:gd name="T19" fmla="*/ 92 h 104"/>
                <a:gd name="T20" fmla="*/ 89 w 103"/>
                <a:gd name="T21" fmla="*/ 84 h 104"/>
                <a:gd name="T22" fmla="*/ 95 w 103"/>
                <a:gd name="T23" fmla="*/ 76 h 104"/>
                <a:gd name="T24" fmla="*/ 99 w 103"/>
                <a:gd name="T25" fmla="*/ 68 h 104"/>
                <a:gd name="T26" fmla="*/ 101 w 103"/>
                <a:gd name="T27" fmla="*/ 58 h 104"/>
                <a:gd name="T28" fmla="*/ 101 w 103"/>
                <a:gd name="T29" fmla="*/ 46 h 104"/>
                <a:gd name="T30" fmla="*/ 99 w 103"/>
                <a:gd name="T31" fmla="*/ 36 h 104"/>
                <a:gd name="T32" fmla="*/ 95 w 103"/>
                <a:gd name="T33" fmla="*/ 26 h 104"/>
                <a:gd name="T34" fmla="*/ 89 w 103"/>
                <a:gd name="T35" fmla="*/ 20 h 104"/>
                <a:gd name="T36" fmla="*/ 83 w 103"/>
                <a:gd name="T37" fmla="*/ 12 h 104"/>
                <a:gd name="T38" fmla="*/ 75 w 103"/>
                <a:gd name="T39" fmla="*/ 6 h 104"/>
                <a:gd name="T40" fmla="*/ 65 w 103"/>
                <a:gd name="T41" fmla="*/ 2 h 104"/>
                <a:gd name="T42" fmla="*/ 55 w 103"/>
                <a:gd name="T43" fmla="*/ 0 h 104"/>
                <a:gd name="T44" fmla="*/ 46 w 103"/>
                <a:gd name="T45" fmla="*/ 0 h 104"/>
                <a:gd name="T46" fmla="*/ 34 w 103"/>
                <a:gd name="T47" fmla="*/ 2 h 104"/>
                <a:gd name="T48" fmla="*/ 26 w 103"/>
                <a:gd name="T49" fmla="*/ 6 h 104"/>
                <a:gd name="T50" fmla="*/ 18 w 103"/>
                <a:gd name="T51" fmla="*/ 12 h 104"/>
                <a:gd name="T52" fmla="*/ 10 w 103"/>
                <a:gd name="T53" fmla="*/ 20 h 104"/>
                <a:gd name="T54" fmla="*/ 6 w 103"/>
                <a:gd name="T55" fmla="*/ 26 h 104"/>
                <a:gd name="T56" fmla="*/ 0 w 103"/>
                <a:gd name="T57" fmla="*/ 36 h 104"/>
                <a:gd name="T58" fmla="*/ 0 w 103"/>
                <a:gd name="T59" fmla="*/ 46 h 104"/>
                <a:gd name="T60" fmla="*/ 0 w 103"/>
                <a:gd name="T61" fmla="*/ 58 h 104"/>
                <a:gd name="T62" fmla="*/ 0 w 103"/>
                <a:gd name="T63" fmla="*/ 68 h 104"/>
                <a:gd name="T64" fmla="*/ 34 w 103"/>
                <a:gd name="T65" fmla="*/ 50 h 104"/>
                <a:gd name="T66" fmla="*/ 38 w 103"/>
                <a:gd name="T67" fmla="*/ 44 h 104"/>
                <a:gd name="T68" fmla="*/ 42 w 103"/>
                <a:gd name="T69" fmla="*/ 38 h 104"/>
                <a:gd name="T70" fmla="*/ 48 w 103"/>
                <a:gd name="T71" fmla="*/ 36 h 104"/>
                <a:gd name="T72" fmla="*/ 53 w 103"/>
                <a:gd name="T73" fmla="*/ 36 h 104"/>
                <a:gd name="T74" fmla="*/ 59 w 103"/>
                <a:gd name="T75" fmla="*/ 38 h 104"/>
                <a:gd name="T76" fmla="*/ 63 w 103"/>
                <a:gd name="T77" fmla="*/ 44 h 104"/>
                <a:gd name="T78" fmla="*/ 67 w 103"/>
                <a:gd name="T79" fmla="*/ 50 h 104"/>
                <a:gd name="T80" fmla="*/ 67 w 103"/>
                <a:gd name="T81" fmla="*/ 56 h 104"/>
                <a:gd name="T82" fmla="*/ 63 w 103"/>
                <a:gd name="T83" fmla="*/ 60 h 104"/>
                <a:gd name="T84" fmla="*/ 59 w 103"/>
                <a:gd name="T85" fmla="*/ 66 h 104"/>
                <a:gd name="T86" fmla="*/ 53 w 103"/>
                <a:gd name="T87" fmla="*/ 68 h 104"/>
                <a:gd name="T88" fmla="*/ 48 w 103"/>
                <a:gd name="T89" fmla="*/ 68 h 104"/>
                <a:gd name="T90" fmla="*/ 42 w 103"/>
                <a:gd name="T91" fmla="*/ 66 h 104"/>
                <a:gd name="T92" fmla="*/ 38 w 103"/>
                <a:gd name="T93" fmla="*/ 60 h 104"/>
                <a:gd name="T94" fmla="*/ 34 w 103"/>
                <a:gd name="T95" fmla="*/ 56 h 104"/>
                <a:gd name="T96" fmla="*/ 34 w 103"/>
                <a:gd name="T97"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3" h="104">
                  <a:moveTo>
                    <a:pt x="2" y="72"/>
                  </a:moveTo>
                  <a:lnTo>
                    <a:pt x="6" y="76"/>
                  </a:lnTo>
                  <a:lnTo>
                    <a:pt x="8" y="82"/>
                  </a:lnTo>
                  <a:lnTo>
                    <a:pt x="10" y="84"/>
                  </a:lnTo>
                  <a:lnTo>
                    <a:pt x="14" y="88"/>
                  </a:lnTo>
                  <a:lnTo>
                    <a:pt x="18" y="92"/>
                  </a:lnTo>
                  <a:lnTo>
                    <a:pt x="22" y="96"/>
                  </a:lnTo>
                  <a:lnTo>
                    <a:pt x="26" y="98"/>
                  </a:lnTo>
                  <a:lnTo>
                    <a:pt x="30" y="100"/>
                  </a:lnTo>
                  <a:lnTo>
                    <a:pt x="34" y="102"/>
                  </a:lnTo>
                  <a:lnTo>
                    <a:pt x="40" y="102"/>
                  </a:lnTo>
                  <a:lnTo>
                    <a:pt x="46" y="104"/>
                  </a:lnTo>
                  <a:lnTo>
                    <a:pt x="51" y="104"/>
                  </a:lnTo>
                  <a:lnTo>
                    <a:pt x="55" y="104"/>
                  </a:lnTo>
                  <a:lnTo>
                    <a:pt x="61" y="102"/>
                  </a:lnTo>
                  <a:lnTo>
                    <a:pt x="65" y="102"/>
                  </a:lnTo>
                  <a:lnTo>
                    <a:pt x="69" y="100"/>
                  </a:lnTo>
                  <a:lnTo>
                    <a:pt x="75" y="98"/>
                  </a:lnTo>
                  <a:lnTo>
                    <a:pt x="79" y="96"/>
                  </a:lnTo>
                  <a:lnTo>
                    <a:pt x="83" y="92"/>
                  </a:lnTo>
                  <a:lnTo>
                    <a:pt x="87" y="88"/>
                  </a:lnTo>
                  <a:lnTo>
                    <a:pt x="89" y="84"/>
                  </a:lnTo>
                  <a:lnTo>
                    <a:pt x="93" y="82"/>
                  </a:lnTo>
                  <a:lnTo>
                    <a:pt x="95" y="76"/>
                  </a:lnTo>
                  <a:lnTo>
                    <a:pt x="97" y="72"/>
                  </a:lnTo>
                  <a:lnTo>
                    <a:pt x="99" y="68"/>
                  </a:lnTo>
                  <a:lnTo>
                    <a:pt x="101" y="62"/>
                  </a:lnTo>
                  <a:lnTo>
                    <a:pt x="101" y="58"/>
                  </a:lnTo>
                  <a:lnTo>
                    <a:pt x="103" y="52"/>
                  </a:lnTo>
                  <a:lnTo>
                    <a:pt x="101" y="46"/>
                  </a:lnTo>
                  <a:lnTo>
                    <a:pt x="101" y="42"/>
                  </a:lnTo>
                  <a:lnTo>
                    <a:pt x="99" y="36"/>
                  </a:lnTo>
                  <a:lnTo>
                    <a:pt x="97" y="32"/>
                  </a:lnTo>
                  <a:lnTo>
                    <a:pt x="95" y="26"/>
                  </a:lnTo>
                  <a:lnTo>
                    <a:pt x="93" y="24"/>
                  </a:lnTo>
                  <a:lnTo>
                    <a:pt x="89" y="20"/>
                  </a:lnTo>
                  <a:lnTo>
                    <a:pt x="87" y="16"/>
                  </a:lnTo>
                  <a:lnTo>
                    <a:pt x="83" y="12"/>
                  </a:lnTo>
                  <a:lnTo>
                    <a:pt x="79" y="8"/>
                  </a:lnTo>
                  <a:lnTo>
                    <a:pt x="75" y="6"/>
                  </a:lnTo>
                  <a:lnTo>
                    <a:pt x="69" y="4"/>
                  </a:lnTo>
                  <a:lnTo>
                    <a:pt x="65" y="2"/>
                  </a:lnTo>
                  <a:lnTo>
                    <a:pt x="61" y="2"/>
                  </a:lnTo>
                  <a:lnTo>
                    <a:pt x="55" y="0"/>
                  </a:lnTo>
                  <a:lnTo>
                    <a:pt x="51" y="0"/>
                  </a:lnTo>
                  <a:lnTo>
                    <a:pt x="46" y="0"/>
                  </a:lnTo>
                  <a:lnTo>
                    <a:pt x="40" y="2"/>
                  </a:lnTo>
                  <a:lnTo>
                    <a:pt x="34" y="2"/>
                  </a:lnTo>
                  <a:lnTo>
                    <a:pt x="30" y="4"/>
                  </a:lnTo>
                  <a:lnTo>
                    <a:pt x="26" y="6"/>
                  </a:lnTo>
                  <a:lnTo>
                    <a:pt x="22" y="8"/>
                  </a:lnTo>
                  <a:lnTo>
                    <a:pt x="18" y="12"/>
                  </a:lnTo>
                  <a:lnTo>
                    <a:pt x="14" y="16"/>
                  </a:lnTo>
                  <a:lnTo>
                    <a:pt x="10" y="20"/>
                  </a:lnTo>
                  <a:lnTo>
                    <a:pt x="8" y="24"/>
                  </a:lnTo>
                  <a:lnTo>
                    <a:pt x="6" y="26"/>
                  </a:lnTo>
                  <a:lnTo>
                    <a:pt x="2" y="32"/>
                  </a:lnTo>
                  <a:lnTo>
                    <a:pt x="0" y="36"/>
                  </a:lnTo>
                  <a:lnTo>
                    <a:pt x="0" y="42"/>
                  </a:lnTo>
                  <a:lnTo>
                    <a:pt x="0" y="46"/>
                  </a:lnTo>
                  <a:lnTo>
                    <a:pt x="0" y="52"/>
                  </a:lnTo>
                  <a:lnTo>
                    <a:pt x="0" y="58"/>
                  </a:lnTo>
                  <a:lnTo>
                    <a:pt x="0" y="62"/>
                  </a:lnTo>
                  <a:lnTo>
                    <a:pt x="0" y="68"/>
                  </a:lnTo>
                  <a:lnTo>
                    <a:pt x="2" y="72"/>
                  </a:lnTo>
                  <a:close/>
                  <a:moveTo>
                    <a:pt x="34" y="50"/>
                  </a:moveTo>
                  <a:lnTo>
                    <a:pt x="34" y="46"/>
                  </a:lnTo>
                  <a:lnTo>
                    <a:pt x="38" y="44"/>
                  </a:lnTo>
                  <a:lnTo>
                    <a:pt x="40" y="40"/>
                  </a:lnTo>
                  <a:lnTo>
                    <a:pt x="42" y="38"/>
                  </a:lnTo>
                  <a:lnTo>
                    <a:pt x="44" y="36"/>
                  </a:lnTo>
                  <a:lnTo>
                    <a:pt x="48" y="36"/>
                  </a:lnTo>
                  <a:lnTo>
                    <a:pt x="51" y="36"/>
                  </a:lnTo>
                  <a:lnTo>
                    <a:pt x="53" y="36"/>
                  </a:lnTo>
                  <a:lnTo>
                    <a:pt x="57" y="36"/>
                  </a:lnTo>
                  <a:lnTo>
                    <a:pt x="59" y="38"/>
                  </a:lnTo>
                  <a:lnTo>
                    <a:pt x="61" y="40"/>
                  </a:lnTo>
                  <a:lnTo>
                    <a:pt x="63" y="44"/>
                  </a:lnTo>
                  <a:lnTo>
                    <a:pt x="65" y="46"/>
                  </a:lnTo>
                  <a:lnTo>
                    <a:pt x="67" y="50"/>
                  </a:lnTo>
                  <a:lnTo>
                    <a:pt x="67" y="52"/>
                  </a:lnTo>
                  <a:lnTo>
                    <a:pt x="67" y="56"/>
                  </a:lnTo>
                  <a:lnTo>
                    <a:pt x="65" y="58"/>
                  </a:lnTo>
                  <a:lnTo>
                    <a:pt x="63" y="60"/>
                  </a:lnTo>
                  <a:lnTo>
                    <a:pt x="61" y="64"/>
                  </a:lnTo>
                  <a:lnTo>
                    <a:pt x="59" y="66"/>
                  </a:lnTo>
                  <a:lnTo>
                    <a:pt x="57" y="66"/>
                  </a:lnTo>
                  <a:lnTo>
                    <a:pt x="53" y="68"/>
                  </a:lnTo>
                  <a:lnTo>
                    <a:pt x="51" y="68"/>
                  </a:lnTo>
                  <a:lnTo>
                    <a:pt x="48" y="68"/>
                  </a:lnTo>
                  <a:lnTo>
                    <a:pt x="44" y="66"/>
                  </a:lnTo>
                  <a:lnTo>
                    <a:pt x="42" y="66"/>
                  </a:lnTo>
                  <a:lnTo>
                    <a:pt x="40" y="64"/>
                  </a:lnTo>
                  <a:lnTo>
                    <a:pt x="38" y="60"/>
                  </a:lnTo>
                  <a:lnTo>
                    <a:pt x="34" y="58"/>
                  </a:lnTo>
                  <a:lnTo>
                    <a:pt x="34" y="56"/>
                  </a:lnTo>
                  <a:lnTo>
                    <a:pt x="34" y="52"/>
                  </a:lnTo>
                  <a:lnTo>
                    <a:pt x="3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6032" y="1291"/>
              <a:ext cx="467" cy="217"/>
            </a:xfrm>
            <a:custGeom>
              <a:avLst/>
              <a:gdLst>
                <a:gd name="T0" fmla="*/ 462 w 467"/>
                <a:gd name="T1" fmla="*/ 187 h 217"/>
                <a:gd name="T2" fmla="*/ 454 w 467"/>
                <a:gd name="T3" fmla="*/ 181 h 217"/>
                <a:gd name="T4" fmla="*/ 432 w 467"/>
                <a:gd name="T5" fmla="*/ 24 h 217"/>
                <a:gd name="T6" fmla="*/ 428 w 467"/>
                <a:gd name="T7" fmla="*/ 10 h 217"/>
                <a:gd name="T8" fmla="*/ 416 w 467"/>
                <a:gd name="T9" fmla="*/ 0 h 217"/>
                <a:gd name="T10" fmla="*/ 368 w 467"/>
                <a:gd name="T11" fmla="*/ 0 h 217"/>
                <a:gd name="T12" fmla="*/ 352 w 467"/>
                <a:gd name="T13" fmla="*/ 2 h 217"/>
                <a:gd name="T14" fmla="*/ 344 w 467"/>
                <a:gd name="T15" fmla="*/ 14 h 217"/>
                <a:gd name="T16" fmla="*/ 342 w 467"/>
                <a:gd name="T17" fmla="*/ 181 h 217"/>
                <a:gd name="T18" fmla="*/ 295 w 467"/>
                <a:gd name="T19" fmla="*/ 46 h 217"/>
                <a:gd name="T20" fmla="*/ 289 w 467"/>
                <a:gd name="T21" fmla="*/ 32 h 217"/>
                <a:gd name="T22" fmla="*/ 275 w 467"/>
                <a:gd name="T23" fmla="*/ 26 h 217"/>
                <a:gd name="T24" fmla="*/ 225 w 467"/>
                <a:gd name="T25" fmla="*/ 26 h 217"/>
                <a:gd name="T26" fmla="*/ 213 w 467"/>
                <a:gd name="T27" fmla="*/ 32 h 217"/>
                <a:gd name="T28" fmla="*/ 205 w 467"/>
                <a:gd name="T29" fmla="*/ 46 h 217"/>
                <a:gd name="T30" fmla="*/ 159 w 467"/>
                <a:gd name="T31" fmla="*/ 181 h 217"/>
                <a:gd name="T32" fmla="*/ 157 w 467"/>
                <a:gd name="T33" fmla="*/ 88 h 217"/>
                <a:gd name="T34" fmla="*/ 148 w 467"/>
                <a:gd name="T35" fmla="*/ 76 h 217"/>
                <a:gd name="T36" fmla="*/ 136 w 467"/>
                <a:gd name="T37" fmla="*/ 72 h 217"/>
                <a:gd name="T38" fmla="*/ 86 w 467"/>
                <a:gd name="T39" fmla="*/ 76 h 217"/>
                <a:gd name="T40" fmla="*/ 74 w 467"/>
                <a:gd name="T41" fmla="*/ 84 h 217"/>
                <a:gd name="T42" fmla="*/ 70 w 467"/>
                <a:gd name="T43" fmla="*/ 97 h 217"/>
                <a:gd name="T44" fmla="*/ 14 w 467"/>
                <a:gd name="T45" fmla="*/ 181 h 217"/>
                <a:gd name="T46" fmla="*/ 6 w 467"/>
                <a:gd name="T47" fmla="*/ 187 h 217"/>
                <a:gd name="T48" fmla="*/ 0 w 467"/>
                <a:gd name="T49" fmla="*/ 195 h 217"/>
                <a:gd name="T50" fmla="*/ 0 w 467"/>
                <a:gd name="T51" fmla="*/ 207 h 217"/>
                <a:gd name="T52" fmla="*/ 8 w 467"/>
                <a:gd name="T53" fmla="*/ 215 h 217"/>
                <a:gd name="T54" fmla="*/ 18 w 467"/>
                <a:gd name="T55" fmla="*/ 217 h 217"/>
                <a:gd name="T56" fmla="*/ 94 w 467"/>
                <a:gd name="T57" fmla="*/ 217 h 217"/>
                <a:gd name="T58" fmla="*/ 102 w 467"/>
                <a:gd name="T59" fmla="*/ 209 h 217"/>
                <a:gd name="T60" fmla="*/ 106 w 467"/>
                <a:gd name="T61" fmla="*/ 199 h 217"/>
                <a:gd name="T62" fmla="*/ 124 w 467"/>
                <a:gd name="T63" fmla="*/ 199 h 217"/>
                <a:gd name="T64" fmla="*/ 128 w 467"/>
                <a:gd name="T65" fmla="*/ 209 h 217"/>
                <a:gd name="T66" fmla="*/ 136 w 467"/>
                <a:gd name="T67" fmla="*/ 217 h 217"/>
                <a:gd name="T68" fmla="*/ 223 w 467"/>
                <a:gd name="T69" fmla="*/ 217 h 217"/>
                <a:gd name="T70" fmla="*/ 233 w 467"/>
                <a:gd name="T71" fmla="*/ 215 h 217"/>
                <a:gd name="T72" fmla="*/ 241 w 467"/>
                <a:gd name="T73" fmla="*/ 207 h 217"/>
                <a:gd name="T74" fmla="*/ 241 w 467"/>
                <a:gd name="T75" fmla="*/ 60 h 217"/>
                <a:gd name="T76" fmla="*/ 261 w 467"/>
                <a:gd name="T77" fmla="*/ 203 h 217"/>
                <a:gd name="T78" fmla="*/ 265 w 467"/>
                <a:gd name="T79" fmla="*/ 211 h 217"/>
                <a:gd name="T80" fmla="*/ 275 w 467"/>
                <a:gd name="T81" fmla="*/ 217 h 217"/>
                <a:gd name="T82" fmla="*/ 362 w 467"/>
                <a:gd name="T83" fmla="*/ 217 h 217"/>
                <a:gd name="T84" fmla="*/ 372 w 467"/>
                <a:gd name="T85" fmla="*/ 211 h 217"/>
                <a:gd name="T86" fmla="*/ 376 w 467"/>
                <a:gd name="T87" fmla="*/ 203 h 217"/>
                <a:gd name="T88" fmla="*/ 396 w 467"/>
                <a:gd name="T89" fmla="*/ 34 h 217"/>
                <a:gd name="T90" fmla="*/ 398 w 467"/>
                <a:gd name="T91" fmla="*/ 207 h 217"/>
                <a:gd name="T92" fmla="*/ 404 w 467"/>
                <a:gd name="T93" fmla="*/ 215 h 217"/>
                <a:gd name="T94" fmla="*/ 416 w 467"/>
                <a:gd name="T95" fmla="*/ 217 h 217"/>
                <a:gd name="T96" fmla="*/ 456 w 467"/>
                <a:gd name="T97" fmla="*/ 217 h 217"/>
                <a:gd name="T98" fmla="*/ 464 w 467"/>
                <a:gd name="T99" fmla="*/ 209 h 217"/>
                <a:gd name="T100" fmla="*/ 467 w 467"/>
                <a:gd name="T101" fmla="*/ 19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 h="217">
                  <a:moveTo>
                    <a:pt x="465" y="193"/>
                  </a:moveTo>
                  <a:lnTo>
                    <a:pt x="464" y="189"/>
                  </a:lnTo>
                  <a:lnTo>
                    <a:pt x="462" y="187"/>
                  </a:lnTo>
                  <a:lnTo>
                    <a:pt x="460" y="185"/>
                  </a:lnTo>
                  <a:lnTo>
                    <a:pt x="456" y="183"/>
                  </a:lnTo>
                  <a:lnTo>
                    <a:pt x="454" y="181"/>
                  </a:lnTo>
                  <a:lnTo>
                    <a:pt x="450" y="181"/>
                  </a:lnTo>
                  <a:lnTo>
                    <a:pt x="432" y="181"/>
                  </a:lnTo>
                  <a:lnTo>
                    <a:pt x="432" y="24"/>
                  </a:lnTo>
                  <a:lnTo>
                    <a:pt x="432" y="18"/>
                  </a:lnTo>
                  <a:lnTo>
                    <a:pt x="430" y="14"/>
                  </a:lnTo>
                  <a:lnTo>
                    <a:pt x="428" y="10"/>
                  </a:lnTo>
                  <a:lnTo>
                    <a:pt x="426" y="6"/>
                  </a:lnTo>
                  <a:lnTo>
                    <a:pt x="422" y="2"/>
                  </a:lnTo>
                  <a:lnTo>
                    <a:pt x="416" y="0"/>
                  </a:lnTo>
                  <a:lnTo>
                    <a:pt x="412" y="0"/>
                  </a:lnTo>
                  <a:lnTo>
                    <a:pt x="406" y="0"/>
                  </a:lnTo>
                  <a:lnTo>
                    <a:pt x="368" y="0"/>
                  </a:lnTo>
                  <a:lnTo>
                    <a:pt x="362" y="0"/>
                  </a:lnTo>
                  <a:lnTo>
                    <a:pt x="356" y="0"/>
                  </a:lnTo>
                  <a:lnTo>
                    <a:pt x="352" y="2"/>
                  </a:lnTo>
                  <a:lnTo>
                    <a:pt x="350" y="6"/>
                  </a:lnTo>
                  <a:lnTo>
                    <a:pt x="346" y="10"/>
                  </a:lnTo>
                  <a:lnTo>
                    <a:pt x="344" y="14"/>
                  </a:lnTo>
                  <a:lnTo>
                    <a:pt x="342" y="18"/>
                  </a:lnTo>
                  <a:lnTo>
                    <a:pt x="342" y="24"/>
                  </a:lnTo>
                  <a:lnTo>
                    <a:pt x="342" y="181"/>
                  </a:lnTo>
                  <a:lnTo>
                    <a:pt x="297" y="181"/>
                  </a:lnTo>
                  <a:lnTo>
                    <a:pt x="297" y="50"/>
                  </a:lnTo>
                  <a:lnTo>
                    <a:pt x="295" y="46"/>
                  </a:lnTo>
                  <a:lnTo>
                    <a:pt x="293" y="40"/>
                  </a:lnTo>
                  <a:lnTo>
                    <a:pt x="293" y="36"/>
                  </a:lnTo>
                  <a:lnTo>
                    <a:pt x="289" y="32"/>
                  </a:lnTo>
                  <a:lnTo>
                    <a:pt x="285" y="28"/>
                  </a:lnTo>
                  <a:lnTo>
                    <a:pt x="281" y="26"/>
                  </a:lnTo>
                  <a:lnTo>
                    <a:pt x="275" y="26"/>
                  </a:lnTo>
                  <a:lnTo>
                    <a:pt x="271" y="24"/>
                  </a:lnTo>
                  <a:lnTo>
                    <a:pt x="231" y="24"/>
                  </a:lnTo>
                  <a:lnTo>
                    <a:pt x="225" y="26"/>
                  </a:lnTo>
                  <a:lnTo>
                    <a:pt x="221" y="26"/>
                  </a:lnTo>
                  <a:lnTo>
                    <a:pt x="217" y="28"/>
                  </a:lnTo>
                  <a:lnTo>
                    <a:pt x="213" y="32"/>
                  </a:lnTo>
                  <a:lnTo>
                    <a:pt x="211" y="36"/>
                  </a:lnTo>
                  <a:lnTo>
                    <a:pt x="207" y="40"/>
                  </a:lnTo>
                  <a:lnTo>
                    <a:pt x="205" y="46"/>
                  </a:lnTo>
                  <a:lnTo>
                    <a:pt x="205" y="50"/>
                  </a:lnTo>
                  <a:lnTo>
                    <a:pt x="205" y="181"/>
                  </a:lnTo>
                  <a:lnTo>
                    <a:pt x="159" y="181"/>
                  </a:lnTo>
                  <a:lnTo>
                    <a:pt x="159" y="97"/>
                  </a:lnTo>
                  <a:lnTo>
                    <a:pt x="159" y="94"/>
                  </a:lnTo>
                  <a:lnTo>
                    <a:pt x="157" y="88"/>
                  </a:lnTo>
                  <a:lnTo>
                    <a:pt x="155" y="84"/>
                  </a:lnTo>
                  <a:lnTo>
                    <a:pt x="151" y="80"/>
                  </a:lnTo>
                  <a:lnTo>
                    <a:pt x="148" y="76"/>
                  </a:lnTo>
                  <a:lnTo>
                    <a:pt x="144" y="76"/>
                  </a:lnTo>
                  <a:lnTo>
                    <a:pt x="140" y="72"/>
                  </a:lnTo>
                  <a:lnTo>
                    <a:pt x="136" y="72"/>
                  </a:lnTo>
                  <a:lnTo>
                    <a:pt x="94" y="72"/>
                  </a:lnTo>
                  <a:lnTo>
                    <a:pt x="90" y="72"/>
                  </a:lnTo>
                  <a:lnTo>
                    <a:pt x="86" y="76"/>
                  </a:lnTo>
                  <a:lnTo>
                    <a:pt x="80" y="76"/>
                  </a:lnTo>
                  <a:lnTo>
                    <a:pt x="76" y="80"/>
                  </a:lnTo>
                  <a:lnTo>
                    <a:pt x="74" y="84"/>
                  </a:lnTo>
                  <a:lnTo>
                    <a:pt x="72" y="88"/>
                  </a:lnTo>
                  <a:lnTo>
                    <a:pt x="70" y="94"/>
                  </a:lnTo>
                  <a:lnTo>
                    <a:pt x="70" y="97"/>
                  </a:lnTo>
                  <a:lnTo>
                    <a:pt x="70" y="181"/>
                  </a:lnTo>
                  <a:lnTo>
                    <a:pt x="18" y="181"/>
                  </a:lnTo>
                  <a:lnTo>
                    <a:pt x="14" y="181"/>
                  </a:lnTo>
                  <a:lnTo>
                    <a:pt x="10" y="183"/>
                  </a:lnTo>
                  <a:lnTo>
                    <a:pt x="8" y="185"/>
                  </a:lnTo>
                  <a:lnTo>
                    <a:pt x="6" y="187"/>
                  </a:lnTo>
                  <a:lnTo>
                    <a:pt x="4" y="189"/>
                  </a:lnTo>
                  <a:lnTo>
                    <a:pt x="0" y="193"/>
                  </a:lnTo>
                  <a:lnTo>
                    <a:pt x="0" y="195"/>
                  </a:lnTo>
                  <a:lnTo>
                    <a:pt x="0" y="199"/>
                  </a:lnTo>
                  <a:lnTo>
                    <a:pt x="0" y="203"/>
                  </a:lnTo>
                  <a:lnTo>
                    <a:pt x="0" y="207"/>
                  </a:lnTo>
                  <a:lnTo>
                    <a:pt x="4" y="209"/>
                  </a:lnTo>
                  <a:lnTo>
                    <a:pt x="6" y="211"/>
                  </a:lnTo>
                  <a:lnTo>
                    <a:pt x="8" y="215"/>
                  </a:lnTo>
                  <a:lnTo>
                    <a:pt x="10" y="217"/>
                  </a:lnTo>
                  <a:lnTo>
                    <a:pt x="14" y="217"/>
                  </a:lnTo>
                  <a:lnTo>
                    <a:pt x="18" y="217"/>
                  </a:lnTo>
                  <a:lnTo>
                    <a:pt x="88" y="217"/>
                  </a:lnTo>
                  <a:lnTo>
                    <a:pt x="90" y="217"/>
                  </a:lnTo>
                  <a:lnTo>
                    <a:pt x="94" y="217"/>
                  </a:lnTo>
                  <a:lnTo>
                    <a:pt x="98" y="215"/>
                  </a:lnTo>
                  <a:lnTo>
                    <a:pt x="100" y="211"/>
                  </a:lnTo>
                  <a:lnTo>
                    <a:pt x="102" y="209"/>
                  </a:lnTo>
                  <a:lnTo>
                    <a:pt x="104" y="207"/>
                  </a:lnTo>
                  <a:lnTo>
                    <a:pt x="106" y="203"/>
                  </a:lnTo>
                  <a:lnTo>
                    <a:pt x="106" y="199"/>
                  </a:lnTo>
                  <a:lnTo>
                    <a:pt x="106" y="107"/>
                  </a:lnTo>
                  <a:lnTo>
                    <a:pt x="124" y="107"/>
                  </a:lnTo>
                  <a:lnTo>
                    <a:pt x="124" y="199"/>
                  </a:lnTo>
                  <a:lnTo>
                    <a:pt x="124" y="203"/>
                  </a:lnTo>
                  <a:lnTo>
                    <a:pt x="126" y="207"/>
                  </a:lnTo>
                  <a:lnTo>
                    <a:pt x="128" y="209"/>
                  </a:lnTo>
                  <a:lnTo>
                    <a:pt x="130" y="211"/>
                  </a:lnTo>
                  <a:lnTo>
                    <a:pt x="132" y="215"/>
                  </a:lnTo>
                  <a:lnTo>
                    <a:pt x="136" y="217"/>
                  </a:lnTo>
                  <a:lnTo>
                    <a:pt x="140" y="217"/>
                  </a:lnTo>
                  <a:lnTo>
                    <a:pt x="142" y="217"/>
                  </a:lnTo>
                  <a:lnTo>
                    <a:pt x="223" y="217"/>
                  </a:lnTo>
                  <a:lnTo>
                    <a:pt x="227" y="217"/>
                  </a:lnTo>
                  <a:lnTo>
                    <a:pt x="231" y="217"/>
                  </a:lnTo>
                  <a:lnTo>
                    <a:pt x="233" y="215"/>
                  </a:lnTo>
                  <a:lnTo>
                    <a:pt x="235" y="211"/>
                  </a:lnTo>
                  <a:lnTo>
                    <a:pt x="239" y="209"/>
                  </a:lnTo>
                  <a:lnTo>
                    <a:pt x="241" y="207"/>
                  </a:lnTo>
                  <a:lnTo>
                    <a:pt x="241" y="203"/>
                  </a:lnTo>
                  <a:lnTo>
                    <a:pt x="241" y="199"/>
                  </a:lnTo>
                  <a:lnTo>
                    <a:pt x="241" y="60"/>
                  </a:lnTo>
                  <a:lnTo>
                    <a:pt x="261" y="60"/>
                  </a:lnTo>
                  <a:lnTo>
                    <a:pt x="261" y="199"/>
                  </a:lnTo>
                  <a:lnTo>
                    <a:pt x="261" y="203"/>
                  </a:lnTo>
                  <a:lnTo>
                    <a:pt x="263" y="207"/>
                  </a:lnTo>
                  <a:lnTo>
                    <a:pt x="263" y="209"/>
                  </a:lnTo>
                  <a:lnTo>
                    <a:pt x="265" y="211"/>
                  </a:lnTo>
                  <a:lnTo>
                    <a:pt x="269" y="215"/>
                  </a:lnTo>
                  <a:lnTo>
                    <a:pt x="271" y="217"/>
                  </a:lnTo>
                  <a:lnTo>
                    <a:pt x="275" y="217"/>
                  </a:lnTo>
                  <a:lnTo>
                    <a:pt x="279" y="217"/>
                  </a:lnTo>
                  <a:lnTo>
                    <a:pt x="358" y="217"/>
                  </a:lnTo>
                  <a:lnTo>
                    <a:pt x="362" y="217"/>
                  </a:lnTo>
                  <a:lnTo>
                    <a:pt x="366" y="217"/>
                  </a:lnTo>
                  <a:lnTo>
                    <a:pt x="368" y="215"/>
                  </a:lnTo>
                  <a:lnTo>
                    <a:pt x="372" y="211"/>
                  </a:lnTo>
                  <a:lnTo>
                    <a:pt x="374" y="209"/>
                  </a:lnTo>
                  <a:lnTo>
                    <a:pt x="376" y="207"/>
                  </a:lnTo>
                  <a:lnTo>
                    <a:pt x="376" y="203"/>
                  </a:lnTo>
                  <a:lnTo>
                    <a:pt x="378" y="199"/>
                  </a:lnTo>
                  <a:lnTo>
                    <a:pt x="378" y="34"/>
                  </a:lnTo>
                  <a:lnTo>
                    <a:pt x="396" y="34"/>
                  </a:lnTo>
                  <a:lnTo>
                    <a:pt x="396" y="199"/>
                  </a:lnTo>
                  <a:lnTo>
                    <a:pt x="398" y="203"/>
                  </a:lnTo>
                  <a:lnTo>
                    <a:pt x="398" y="207"/>
                  </a:lnTo>
                  <a:lnTo>
                    <a:pt x="400" y="209"/>
                  </a:lnTo>
                  <a:lnTo>
                    <a:pt x="402" y="211"/>
                  </a:lnTo>
                  <a:lnTo>
                    <a:pt x="404" y="215"/>
                  </a:lnTo>
                  <a:lnTo>
                    <a:pt x="408" y="217"/>
                  </a:lnTo>
                  <a:lnTo>
                    <a:pt x="410" y="217"/>
                  </a:lnTo>
                  <a:lnTo>
                    <a:pt x="416" y="217"/>
                  </a:lnTo>
                  <a:lnTo>
                    <a:pt x="450" y="217"/>
                  </a:lnTo>
                  <a:lnTo>
                    <a:pt x="454" y="217"/>
                  </a:lnTo>
                  <a:lnTo>
                    <a:pt x="456" y="217"/>
                  </a:lnTo>
                  <a:lnTo>
                    <a:pt x="460" y="215"/>
                  </a:lnTo>
                  <a:lnTo>
                    <a:pt x="462" y="211"/>
                  </a:lnTo>
                  <a:lnTo>
                    <a:pt x="464" y="209"/>
                  </a:lnTo>
                  <a:lnTo>
                    <a:pt x="465" y="207"/>
                  </a:lnTo>
                  <a:lnTo>
                    <a:pt x="467" y="203"/>
                  </a:lnTo>
                  <a:lnTo>
                    <a:pt x="467" y="199"/>
                  </a:lnTo>
                  <a:lnTo>
                    <a:pt x="467" y="195"/>
                  </a:lnTo>
                  <a:lnTo>
                    <a:pt x="465" y="19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noEditPoints="1"/>
            </p:cNvSpPr>
            <p:nvPr/>
          </p:nvSpPr>
          <p:spPr bwMode="auto">
            <a:xfrm>
              <a:off x="6024" y="1114"/>
              <a:ext cx="448" cy="199"/>
            </a:xfrm>
            <a:custGeom>
              <a:avLst/>
              <a:gdLst>
                <a:gd name="T0" fmla="*/ 26 w 448"/>
                <a:gd name="T1" fmla="*/ 197 h 199"/>
                <a:gd name="T2" fmla="*/ 114 w 448"/>
                <a:gd name="T3" fmla="*/ 143 h 199"/>
                <a:gd name="T4" fmla="*/ 140 w 448"/>
                <a:gd name="T5" fmla="*/ 141 h 199"/>
                <a:gd name="T6" fmla="*/ 159 w 448"/>
                <a:gd name="T7" fmla="*/ 129 h 199"/>
                <a:gd name="T8" fmla="*/ 213 w 448"/>
                <a:gd name="T9" fmla="*/ 151 h 199"/>
                <a:gd name="T10" fmla="*/ 227 w 448"/>
                <a:gd name="T11" fmla="*/ 171 h 199"/>
                <a:gd name="T12" fmla="*/ 249 w 448"/>
                <a:gd name="T13" fmla="*/ 183 h 199"/>
                <a:gd name="T14" fmla="*/ 275 w 448"/>
                <a:gd name="T15" fmla="*/ 181 h 199"/>
                <a:gd name="T16" fmla="*/ 297 w 448"/>
                <a:gd name="T17" fmla="*/ 169 h 199"/>
                <a:gd name="T18" fmla="*/ 309 w 448"/>
                <a:gd name="T19" fmla="*/ 147 h 199"/>
                <a:gd name="T20" fmla="*/ 370 w 448"/>
                <a:gd name="T21" fmla="*/ 97 h 199"/>
                <a:gd name="T22" fmla="*/ 396 w 448"/>
                <a:gd name="T23" fmla="*/ 103 h 199"/>
                <a:gd name="T24" fmla="*/ 420 w 448"/>
                <a:gd name="T25" fmla="*/ 97 h 199"/>
                <a:gd name="T26" fmla="*/ 438 w 448"/>
                <a:gd name="T27" fmla="*/ 82 h 199"/>
                <a:gd name="T28" fmla="*/ 448 w 448"/>
                <a:gd name="T29" fmla="*/ 58 h 199"/>
                <a:gd name="T30" fmla="*/ 444 w 448"/>
                <a:gd name="T31" fmla="*/ 32 h 199"/>
                <a:gd name="T32" fmla="*/ 428 w 448"/>
                <a:gd name="T33" fmla="*/ 12 h 199"/>
                <a:gd name="T34" fmla="*/ 406 w 448"/>
                <a:gd name="T35" fmla="*/ 2 h 199"/>
                <a:gd name="T36" fmla="*/ 380 w 448"/>
                <a:gd name="T37" fmla="*/ 2 h 199"/>
                <a:gd name="T38" fmla="*/ 360 w 448"/>
                <a:gd name="T39" fmla="*/ 16 h 199"/>
                <a:gd name="T40" fmla="*/ 348 w 448"/>
                <a:gd name="T41" fmla="*/ 36 h 199"/>
                <a:gd name="T42" fmla="*/ 346 w 448"/>
                <a:gd name="T43" fmla="*/ 62 h 199"/>
                <a:gd name="T44" fmla="*/ 297 w 448"/>
                <a:gd name="T45" fmla="*/ 96 h 199"/>
                <a:gd name="T46" fmla="*/ 275 w 448"/>
                <a:gd name="T47" fmla="*/ 84 h 199"/>
                <a:gd name="T48" fmla="*/ 249 w 448"/>
                <a:gd name="T49" fmla="*/ 82 h 199"/>
                <a:gd name="T50" fmla="*/ 227 w 448"/>
                <a:gd name="T51" fmla="*/ 94 h 199"/>
                <a:gd name="T52" fmla="*/ 175 w 448"/>
                <a:gd name="T53" fmla="*/ 94 h 199"/>
                <a:gd name="T54" fmla="*/ 171 w 448"/>
                <a:gd name="T55" fmla="*/ 72 h 199"/>
                <a:gd name="T56" fmla="*/ 156 w 448"/>
                <a:gd name="T57" fmla="*/ 54 h 199"/>
                <a:gd name="T58" fmla="*/ 134 w 448"/>
                <a:gd name="T59" fmla="*/ 42 h 199"/>
                <a:gd name="T60" fmla="*/ 108 w 448"/>
                <a:gd name="T61" fmla="*/ 44 h 199"/>
                <a:gd name="T62" fmla="*/ 88 w 448"/>
                <a:gd name="T63" fmla="*/ 56 h 199"/>
                <a:gd name="T64" fmla="*/ 74 w 448"/>
                <a:gd name="T65" fmla="*/ 78 h 199"/>
                <a:gd name="T66" fmla="*/ 72 w 448"/>
                <a:gd name="T67" fmla="*/ 103 h 199"/>
                <a:gd name="T68" fmla="*/ 2 w 448"/>
                <a:gd name="T69" fmla="*/ 173 h 199"/>
                <a:gd name="T70" fmla="*/ 2 w 448"/>
                <a:gd name="T71" fmla="*/ 189 h 199"/>
                <a:gd name="T72" fmla="*/ 380 w 448"/>
                <a:gd name="T73" fmla="*/ 52 h 199"/>
                <a:gd name="T74" fmla="*/ 386 w 448"/>
                <a:gd name="T75" fmla="*/ 38 h 199"/>
                <a:gd name="T76" fmla="*/ 402 w 448"/>
                <a:gd name="T77" fmla="*/ 36 h 199"/>
                <a:gd name="T78" fmla="*/ 412 w 448"/>
                <a:gd name="T79" fmla="*/ 48 h 199"/>
                <a:gd name="T80" fmla="*/ 406 w 448"/>
                <a:gd name="T81" fmla="*/ 64 h 199"/>
                <a:gd name="T82" fmla="*/ 394 w 448"/>
                <a:gd name="T83" fmla="*/ 68 h 199"/>
                <a:gd name="T84" fmla="*/ 382 w 448"/>
                <a:gd name="T85" fmla="*/ 58 h 199"/>
                <a:gd name="T86" fmla="*/ 249 w 448"/>
                <a:gd name="T87" fmla="*/ 121 h 199"/>
                <a:gd name="T88" fmla="*/ 263 w 448"/>
                <a:gd name="T89" fmla="*/ 117 h 199"/>
                <a:gd name="T90" fmla="*/ 275 w 448"/>
                <a:gd name="T91" fmla="*/ 125 h 199"/>
                <a:gd name="T92" fmla="*/ 273 w 448"/>
                <a:gd name="T93" fmla="*/ 141 h 199"/>
                <a:gd name="T94" fmla="*/ 261 w 448"/>
                <a:gd name="T95" fmla="*/ 147 h 199"/>
                <a:gd name="T96" fmla="*/ 247 w 448"/>
                <a:gd name="T97" fmla="*/ 141 h 199"/>
                <a:gd name="T98" fmla="*/ 245 w 448"/>
                <a:gd name="T99" fmla="*/ 125 h 199"/>
                <a:gd name="T100" fmla="*/ 112 w 448"/>
                <a:gd name="T101" fmla="*/ 82 h 199"/>
                <a:gd name="T102" fmla="*/ 128 w 448"/>
                <a:gd name="T103" fmla="*/ 78 h 199"/>
                <a:gd name="T104" fmla="*/ 138 w 448"/>
                <a:gd name="T105" fmla="*/ 88 h 199"/>
                <a:gd name="T106" fmla="*/ 138 w 448"/>
                <a:gd name="T107" fmla="*/ 101 h 199"/>
                <a:gd name="T108" fmla="*/ 124 w 448"/>
                <a:gd name="T109" fmla="*/ 109 h 199"/>
                <a:gd name="T110" fmla="*/ 114 w 448"/>
                <a:gd name="T111" fmla="*/ 105 h 199"/>
                <a:gd name="T112" fmla="*/ 108 w 448"/>
                <a:gd name="T113" fmla="*/ 9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199">
                  <a:moveTo>
                    <a:pt x="14" y="199"/>
                  </a:moveTo>
                  <a:lnTo>
                    <a:pt x="18" y="199"/>
                  </a:lnTo>
                  <a:lnTo>
                    <a:pt x="20" y="199"/>
                  </a:lnTo>
                  <a:lnTo>
                    <a:pt x="24" y="199"/>
                  </a:lnTo>
                  <a:lnTo>
                    <a:pt x="26" y="197"/>
                  </a:lnTo>
                  <a:lnTo>
                    <a:pt x="30" y="195"/>
                  </a:lnTo>
                  <a:lnTo>
                    <a:pt x="100" y="137"/>
                  </a:lnTo>
                  <a:lnTo>
                    <a:pt x="104" y="141"/>
                  </a:lnTo>
                  <a:lnTo>
                    <a:pt x="108" y="141"/>
                  </a:lnTo>
                  <a:lnTo>
                    <a:pt x="114" y="143"/>
                  </a:lnTo>
                  <a:lnTo>
                    <a:pt x="118" y="145"/>
                  </a:lnTo>
                  <a:lnTo>
                    <a:pt x="124" y="145"/>
                  </a:lnTo>
                  <a:lnTo>
                    <a:pt x="130" y="145"/>
                  </a:lnTo>
                  <a:lnTo>
                    <a:pt x="134" y="143"/>
                  </a:lnTo>
                  <a:lnTo>
                    <a:pt x="140" y="141"/>
                  </a:lnTo>
                  <a:lnTo>
                    <a:pt x="144" y="141"/>
                  </a:lnTo>
                  <a:lnTo>
                    <a:pt x="148" y="137"/>
                  </a:lnTo>
                  <a:lnTo>
                    <a:pt x="154" y="135"/>
                  </a:lnTo>
                  <a:lnTo>
                    <a:pt x="156" y="133"/>
                  </a:lnTo>
                  <a:lnTo>
                    <a:pt x="159" y="129"/>
                  </a:lnTo>
                  <a:lnTo>
                    <a:pt x="163" y="125"/>
                  </a:lnTo>
                  <a:lnTo>
                    <a:pt x="209" y="139"/>
                  </a:lnTo>
                  <a:lnTo>
                    <a:pt x="209" y="141"/>
                  </a:lnTo>
                  <a:lnTo>
                    <a:pt x="211" y="147"/>
                  </a:lnTo>
                  <a:lnTo>
                    <a:pt x="213" y="151"/>
                  </a:lnTo>
                  <a:lnTo>
                    <a:pt x="215" y="157"/>
                  </a:lnTo>
                  <a:lnTo>
                    <a:pt x="217" y="161"/>
                  </a:lnTo>
                  <a:lnTo>
                    <a:pt x="219" y="165"/>
                  </a:lnTo>
                  <a:lnTo>
                    <a:pt x="223" y="169"/>
                  </a:lnTo>
                  <a:lnTo>
                    <a:pt x="227" y="171"/>
                  </a:lnTo>
                  <a:lnTo>
                    <a:pt x="231" y="175"/>
                  </a:lnTo>
                  <a:lnTo>
                    <a:pt x="235" y="177"/>
                  </a:lnTo>
                  <a:lnTo>
                    <a:pt x="239" y="179"/>
                  </a:lnTo>
                  <a:lnTo>
                    <a:pt x="245" y="181"/>
                  </a:lnTo>
                  <a:lnTo>
                    <a:pt x="249" y="183"/>
                  </a:lnTo>
                  <a:lnTo>
                    <a:pt x="255" y="183"/>
                  </a:lnTo>
                  <a:lnTo>
                    <a:pt x="261" y="183"/>
                  </a:lnTo>
                  <a:lnTo>
                    <a:pt x="265" y="183"/>
                  </a:lnTo>
                  <a:lnTo>
                    <a:pt x="271" y="183"/>
                  </a:lnTo>
                  <a:lnTo>
                    <a:pt x="275" y="181"/>
                  </a:lnTo>
                  <a:lnTo>
                    <a:pt x="281" y="179"/>
                  </a:lnTo>
                  <a:lnTo>
                    <a:pt x="285" y="177"/>
                  </a:lnTo>
                  <a:lnTo>
                    <a:pt x="289" y="175"/>
                  </a:lnTo>
                  <a:lnTo>
                    <a:pt x="293" y="171"/>
                  </a:lnTo>
                  <a:lnTo>
                    <a:pt x="297" y="169"/>
                  </a:lnTo>
                  <a:lnTo>
                    <a:pt x="301" y="165"/>
                  </a:lnTo>
                  <a:lnTo>
                    <a:pt x="303" y="161"/>
                  </a:lnTo>
                  <a:lnTo>
                    <a:pt x="305" y="157"/>
                  </a:lnTo>
                  <a:lnTo>
                    <a:pt x="307" y="151"/>
                  </a:lnTo>
                  <a:lnTo>
                    <a:pt x="309" y="147"/>
                  </a:lnTo>
                  <a:lnTo>
                    <a:pt x="311" y="141"/>
                  </a:lnTo>
                  <a:lnTo>
                    <a:pt x="313" y="137"/>
                  </a:lnTo>
                  <a:lnTo>
                    <a:pt x="313" y="135"/>
                  </a:lnTo>
                  <a:lnTo>
                    <a:pt x="370" y="97"/>
                  </a:lnTo>
                  <a:lnTo>
                    <a:pt x="370" y="97"/>
                  </a:lnTo>
                  <a:lnTo>
                    <a:pt x="376" y="99"/>
                  </a:lnTo>
                  <a:lnTo>
                    <a:pt x="380" y="101"/>
                  </a:lnTo>
                  <a:lnTo>
                    <a:pt x="386" y="101"/>
                  </a:lnTo>
                  <a:lnTo>
                    <a:pt x="390" y="103"/>
                  </a:lnTo>
                  <a:lnTo>
                    <a:pt x="396" y="103"/>
                  </a:lnTo>
                  <a:lnTo>
                    <a:pt x="400" y="103"/>
                  </a:lnTo>
                  <a:lnTo>
                    <a:pt x="406" y="101"/>
                  </a:lnTo>
                  <a:lnTo>
                    <a:pt x="412" y="101"/>
                  </a:lnTo>
                  <a:lnTo>
                    <a:pt x="416" y="99"/>
                  </a:lnTo>
                  <a:lnTo>
                    <a:pt x="420" y="97"/>
                  </a:lnTo>
                  <a:lnTo>
                    <a:pt x="424" y="96"/>
                  </a:lnTo>
                  <a:lnTo>
                    <a:pt x="428" y="92"/>
                  </a:lnTo>
                  <a:lnTo>
                    <a:pt x="432" y="90"/>
                  </a:lnTo>
                  <a:lnTo>
                    <a:pt x="436" y="84"/>
                  </a:lnTo>
                  <a:lnTo>
                    <a:pt x="438" y="82"/>
                  </a:lnTo>
                  <a:lnTo>
                    <a:pt x="442" y="78"/>
                  </a:lnTo>
                  <a:lnTo>
                    <a:pt x="444" y="72"/>
                  </a:lnTo>
                  <a:lnTo>
                    <a:pt x="444" y="68"/>
                  </a:lnTo>
                  <a:lnTo>
                    <a:pt x="446" y="62"/>
                  </a:lnTo>
                  <a:lnTo>
                    <a:pt x="448" y="58"/>
                  </a:lnTo>
                  <a:lnTo>
                    <a:pt x="448" y="52"/>
                  </a:lnTo>
                  <a:lnTo>
                    <a:pt x="448" y="48"/>
                  </a:lnTo>
                  <a:lnTo>
                    <a:pt x="446" y="42"/>
                  </a:lnTo>
                  <a:lnTo>
                    <a:pt x="444" y="36"/>
                  </a:lnTo>
                  <a:lnTo>
                    <a:pt x="444" y="32"/>
                  </a:lnTo>
                  <a:lnTo>
                    <a:pt x="442" y="28"/>
                  </a:lnTo>
                  <a:lnTo>
                    <a:pt x="438" y="24"/>
                  </a:lnTo>
                  <a:lnTo>
                    <a:pt x="436" y="18"/>
                  </a:lnTo>
                  <a:lnTo>
                    <a:pt x="432" y="16"/>
                  </a:lnTo>
                  <a:lnTo>
                    <a:pt x="428" y="12"/>
                  </a:lnTo>
                  <a:lnTo>
                    <a:pt x="424" y="8"/>
                  </a:lnTo>
                  <a:lnTo>
                    <a:pt x="420" y="6"/>
                  </a:lnTo>
                  <a:lnTo>
                    <a:pt x="416" y="4"/>
                  </a:lnTo>
                  <a:lnTo>
                    <a:pt x="412" y="2"/>
                  </a:lnTo>
                  <a:lnTo>
                    <a:pt x="406" y="2"/>
                  </a:lnTo>
                  <a:lnTo>
                    <a:pt x="400" y="0"/>
                  </a:lnTo>
                  <a:lnTo>
                    <a:pt x="396" y="0"/>
                  </a:lnTo>
                  <a:lnTo>
                    <a:pt x="390" y="0"/>
                  </a:lnTo>
                  <a:lnTo>
                    <a:pt x="386" y="2"/>
                  </a:lnTo>
                  <a:lnTo>
                    <a:pt x="380" y="2"/>
                  </a:lnTo>
                  <a:lnTo>
                    <a:pt x="376" y="4"/>
                  </a:lnTo>
                  <a:lnTo>
                    <a:pt x="370" y="6"/>
                  </a:lnTo>
                  <a:lnTo>
                    <a:pt x="368" y="8"/>
                  </a:lnTo>
                  <a:lnTo>
                    <a:pt x="364" y="12"/>
                  </a:lnTo>
                  <a:lnTo>
                    <a:pt x="360" y="16"/>
                  </a:lnTo>
                  <a:lnTo>
                    <a:pt x="356" y="18"/>
                  </a:lnTo>
                  <a:lnTo>
                    <a:pt x="354" y="24"/>
                  </a:lnTo>
                  <a:lnTo>
                    <a:pt x="350" y="28"/>
                  </a:lnTo>
                  <a:lnTo>
                    <a:pt x="348" y="32"/>
                  </a:lnTo>
                  <a:lnTo>
                    <a:pt x="348" y="36"/>
                  </a:lnTo>
                  <a:lnTo>
                    <a:pt x="346" y="42"/>
                  </a:lnTo>
                  <a:lnTo>
                    <a:pt x="344" y="48"/>
                  </a:lnTo>
                  <a:lnTo>
                    <a:pt x="344" y="52"/>
                  </a:lnTo>
                  <a:lnTo>
                    <a:pt x="344" y="58"/>
                  </a:lnTo>
                  <a:lnTo>
                    <a:pt x="346" y="62"/>
                  </a:lnTo>
                  <a:lnTo>
                    <a:pt x="348" y="68"/>
                  </a:lnTo>
                  <a:lnTo>
                    <a:pt x="348" y="70"/>
                  </a:lnTo>
                  <a:lnTo>
                    <a:pt x="301" y="101"/>
                  </a:lnTo>
                  <a:lnTo>
                    <a:pt x="301" y="99"/>
                  </a:lnTo>
                  <a:lnTo>
                    <a:pt x="297" y="96"/>
                  </a:lnTo>
                  <a:lnTo>
                    <a:pt x="293" y="94"/>
                  </a:lnTo>
                  <a:lnTo>
                    <a:pt x="289" y="90"/>
                  </a:lnTo>
                  <a:lnTo>
                    <a:pt x="285" y="88"/>
                  </a:lnTo>
                  <a:lnTo>
                    <a:pt x="281" y="84"/>
                  </a:lnTo>
                  <a:lnTo>
                    <a:pt x="275" y="84"/>
                  </a:lnTo>
                  <a:lnTo>
                    <a:pt x="271" y="82"/>
                  </a:lnTo>
                  <a:lnTo>
                    <a:pt x="265" y="82"/>
                  </a:lnTo>
                  <a:lnTo>
                    <a:pt x="261" y="82"/>
                  </a:lnTo>
                  <a:lnTo>
                    <a:pt x="255" y="82"/>
                  </a:lnTo>
                  <a:lnTo>
                    <a:pt x="249" y="82"/>
                  </a:lnTo>
                  <a:lnTo>
                    <a:pt x="245" y="84"/>
                  </a:lnTo>
                  <a:lnTo>
                    <a:pt x="239" y="84"/>
                  </a:lnTo>
                  <a:lnTo>
                    <a:pt x="235" y="88"/>
                  </a:lnTo>
                  <a:lnTo>
                    <a:pt x="231" y="90"/>
                  </a:lnTo>
                  <a:lnTo>
                    <a:pt x="227" y="94"/>
                  </a:lnTo>
                  <a:lnTo>
                    <a:pt x="223" y="96"/>
                  </a:lnTo>
                  <a:lnTo>
                    <a:pt x="219" y="99"/>
                  </a:lnTo>
                  <a:lnTo>
                    <a:pt x="217" y="103"/>
                  </a:lnTo>
                  <a:lnTo>
                    <a:pt x="217" y="105"/>
                  </a:lnTo>
                  <a:lnTo>
                    <a:pt x="175" y="94"/>
                  </a:lnTo>
                  <a:lnTo>
                    <a:pt x="175" y="94"/>
                  </a:lnTo>
                  <a:lnTo>
                    <a:pt x="175" y="88"/>
                  </a:lnTo>
                  <a:lnTo>
                    <a:pt x="173" y="84"/>
                  </a:lnTo>
                  <a:lnTo>
                    <a:pt x="171" y="78"/>
                  </a:lnTo>
                  <a:lnTo>
                    <a:pt x="171" y="72"/>
                  </a:lnTo>
                  <a:lnTo>
                    <a:pt x="169" y="68"/>
                  </a:lnTo>
                  <a:lnTo>
                    <a:pt x="165" y="64"/>
                  </a:lnTo>
                  <a:lnTo>
                    <a:pt x="163" y="60"/>
                  </a:lnTo>
                  <a:lnTo>
                    <a:pt x="159" y="56"/>
                  </a:lnTo>
                  <a:lnTo>
                    <a:pt x="156" y="54"/>
                  </a:lnTo>
                  <a:lnTo>
                    <a:pt x="154" y="50"/>
                  </a:lnTo>
                  <a:lnTo>
                    <a:pt x="148" y="48"/>
                  </a:lnTo>
                  <a:lnTo>
                    <a:pt x="144" y="46"/>
                  </a:lnTo>
                  <a:lnTo>
                    <a:pt x="140" y="44"/>
                  </a:lnTo>
                  <a:lnTo>
                    <a:pt x="134" y="42"/>
                  </a:lnTo>
                  <a:lnTo>
                    <a:pt x="130" y="42"/>
                  </a:lnTo>
                  <a:lnTo>
                    <a:pt x="124" y="42"/>
                  </a:lnTo>
                  <a:lnTo>
                    <a:pt x="118" y="42"/>
                  </a:lnTo>
                  <a:lnTo>
                    <a:pt x="114" y="42"/>
                  </a:lnTo>
                  <a:lnTo>
                    <a:pt x="108" y="44"/>
                  </a:lnTo>
                  <a:lnTo>
                    <a:pt x="104" y="46"/>
                  </a:lnTo>
                  <a:lnTo>
                    <a:pt x="100" y="48"/>
                  </a:lnTo>
                  <a:lnTo>
                    <a:pt x="96" y="50"/>
                  </a:lnTo>
                  <a:lnTo>
                    <a:pt x="92" y="54"/>
                  </a:lnTo>
                  <a:lnTo>
                    <a:pt x="88" y="56"/>
                  </a:lnTo>
                  <a:lnTo>
                    <a:pt x="84" y="60"/>
                  </a:lnTo>
                  <a:lnTo>
                    <a:pt x="82" y="64"/>
                  </a:lnTo>
                  <a:lnTo>
                    <a:pt x="78" y="68"/>
                  </a:lnTo>
                  <a:lnTo>
                    <a:pt x="76" y="72"/>
                  </a:lnTo>
                  <a:lnTo>
                    <a:pt x="74" y="78"/>
                  </a:lnTo>
                  <a:lnTo>
                    <a:pt x="72" y="84"/>
                  </a:lnTo>
                  <a:lnTo>
                    <a:pt x="72" y="88"/>
                  </a:lnTo>
                  <a:lnTo>
                    <a:pt x="72" y="94"/>
                  </a:lnTo>
                  <a:lnTo>
                    <a:pt x="72" y="97"/>
                  </a:lnTo>
                  <a:lnTo>
                    <a:pt x="72" y="103"/>
                  </a:lnTo>
                  <a:lnTo>
                    <a:pt x="74" y="107"/>
                  </a:lnTo>
                  <a:lnTo>
                    <a:pt x="76" y="111"/>
                  </a:lnTo>
                  <a:lnTo>
                    <a:pt x="8" y="167"/>
                  </a:lnTo>
                  <a:lnTo>
                    <a:pt x="4" y="171"/>
                  </a:lnTo>
                  <a:lnTo>
                    <a:pt x="2" y="173"/>
                  </a:lnTo>
                  <a:lnTo>
                    <a:pt x="0" y="177"/>
                  </a:lnTo>
                  <a:lnTo>
                    <a:pt x="0" y="179"/>
                  </a:lnTo>
                  <a:lnTo>
                    <a:pt x="0" y="183"/>
                  </a:lnTo>
                  <a:lnTo>
                    <a:pt x="0" y="187"/>
                  </a:lnTo>
                  <a:lnTo>
                    <a:pt x="2" y="189"/>
                  </a:lnTo>
                  <a:lnTo>
                    <a:pt x="4" y="193"/>
                  </a:lnTo>
                  <a:lnTo>
                    <a:pt x="8" y="195"/>
                  </a:lnTo>
                  <a:lnTo>
                    <a:pt x="10" y="197"/>
                  </a:lnTo>
                  <a:lnTo>
                    <a:pt x="14" y="199"/>
                  </a:lnTo>
                  <a:close/>
                  <a:moveTo>
                    <a:pt x="380" y="52"/>
                  </a:moveTo>
                  <a:lnTo>
                    <a:pt x="380" y="48"/>
                  </a:lnTo>
                  <a:lnTo>
                    <a:pt x="382" y="46"/>
                  </a:lnTo>
                  <a:lnTo>
                    <a:pt x="382" y="42"/>
                  </a:lnTo>
                  <a:lnTo>
                    <a:pt x="384" y="40"/>
                  </a:lnTo>
                  <a:lnTo>
                    <a:pt x="386" y="38"/>
                  </a:lnTo>
                  <a:lnTo>
                    <a:pt x="390" y="36"/>
                  </a:lnTo>
                  <a:lnTo>
                    <a:pt x="394" y="36"/>
                  </a:lnTo>
                  <a:lnTo>
                    <a:pt x="396" y="36"/>
                  </a:lnTo>
                  <a:lnTo>
                    <a:pt x="400" y="36"/>
                  </a:lnTo>
                  <a:lnTo>
                    <a:pt x="402" y="36"/>
                  </a:lnTo>
                  <a:lnTo>
                    <a:pt x="406" y="38"/>
                  </a:lnTo>
                  <a:lnTo>
                    <a:pt x="406" y="40"/>
                  </a:lnTo>
                  <a:lnTo>
                    <a:pt x="410" y="42"/>
                  </a:lnTo>
                  <a:lnTo>
                    <a:pt x="410" y="46"/>
                  </a:lnTo>
                  <a:lnTo>
                    <a:pt x="412" y="48"/>
                  </a:lnTo>
                  <a:lnTo>
                    <a:pt x="412" y="52"/>
                  </a:lnTo>
                  <a:lnTo>
                    <a:pt x="412" y="54"/>
                  </a:lnTo>
                  <a:lnTo>
                    <a:pt x="410" y="58"/>
                  </a:lnTo>
                  <a:lnTo>
                    <a:pt x="410" y="60"/>
                  </a:lnTo>
                  <a:lnTo>
                    <a:pt x="406" y="64"/>
                  </a:lnTo>
                  <a:lnTo>
                    <a:pt x="406" y="66"/>
                  </a:lnTo>
                  <a:lnTo>
                    <a:pt x="402" y="68"/>
                  </a:lnTo>
                  <a:lnTo>
                    <a:pt x="400" y="68"/>
                  </a:lnTo>
                  <a:lnTo>
                    <a:pt x="396" y="68"/>
                  </a:lnTo>
                  <a:lnTo>
                    <a:pt x="394" y="68"/>
                  </a:lnTo>
                  <a:lnTo>
                    <a:pt x="390" y="68"/>
                  </a:lnTo>
                  <a:lnTo>
                    <a:pt x="386" y="66"/>
                  </a:lnTo>
                  <a:lnTo>
                    <a:pt x="384" y="64"/>
                  </a:lnTo>
                  <a:lnTo>
                    <a:pt x="382" y="60"/>
                  </a:lnTo>
                  <a:lnTo>
                    <a:pt x="382" y="58"/>
                  </a:lnTo>
                  <a:lnTo>
                    <a:pt x="380" y="54"/>
                  </a:lnTo>
                  <a:lnTo>
                    <a:pt x="380" y="52"/>
                  </a:lnTo>
                  <a:close/>
                  <a:moveTo>
                    <a:pt x="245" y="125"/>
                  </a:moveTo>
                  <a:lnTo>
                    <a:pt x="247" y="123"/>
                  </a:lnTo>
                  <a:lnTo>
                    <a:pt x="249" y="121"/>
                  </a:lnTo>
                  <a:lnTo>
                    <a:pt x="251" y="119"/>
                  </a:lnTo>
                  <a:lnTo>
                    <a:pt x="255" y="117"/>
                  </a:lnTo>
                  <a:lnTo>
                    <a:pt x="257" y="117"/>
                  </a:lnTo>
                  <a:lnTo>
                    <a:pt x="261" y="117"/>
                  </a:lnTo>
                  <a:lnTo>
                    <a:pt x="263" y="117"/>
                  </a:lnTo>
                  <a:lnTo>
                    <a:pt x="265" y="117"/>
                  </a:lnTo>
                  <a:lnTo>
                    <a:pt x="269" y="119"/>
                  </a:lnTo>
                  <a:lnTo>
                    <a:pt x="271" y="121"/>
                  </a:lnTo>
                  <a:lnTo>
                    <a:pt x="273" y="123"/>
                  </a:lnTo>
                  <a:lnTo>
                    <a:pt x="275" y="125"/>
                  </a:lnTo>
                  <a:lnTo>
                    <a:pt x="275" y="129"/>
                  </a:lnTo>
                  <a:lnTo>
                    <a:pt x="277" y="133"/>
                  </a:lnTo>
                  <a:lnTo>
                    <a:pt x="275" y="135"/>
                  </a:lnTo>
                  <a:lnTo>
                    <a:pt x="275" y="139"/>
                  </a:lnTo>
                  <a:lnTo>
                    <a:pt x="273" y="141"/>
                  </a:lnTo>
                  <a:lnTo>
                    <a:pt x="271" y="143"/>
                  </a:lnTo>
                  <a:lnTo>
                    <a:pt x="269" y="145"/>
                  </a:lnTo>
                  <a:lnTo>
                    <a:pt x="265" y="147"/>
                  </a:lnTo>
                  <a:lnTo>
                    <a:pt x="263" y="147"/>
                  </a:lnTo>
                  <a:lnTo>
                    <a:pt x="261" y="147"/>
                  </a:lnTo>
                  <a:lnTo>
                    <a:pt x="257" y="147"/>
                  </a:lnTo>
                  <a:lnTo>
                    <a:pt x="255" y="147"/>
                  </a:lnTo>
                  <a:lnTo>
                    <a:pt x="251" y="145"/>
                  </a:lnTo>
                  <a:lnTo>
                    <a:pt x="249" y="143"/>
                  </a:lnTo>
                  <a:lnTo>
                    <a:pt x="247" y="141"/>
                  </a:lnTo>
                  <a:lnTo>
                    <a:pt x="245" y="139"/>
                  </a:lnTo>
                  <a:lnTo>
                    <a:pt x="245" y="135"/>
                  </a:lnTo>
                  <a:lnTo>
                    <a:pt x="243" y="133"/>
                  </a:lnTo>
                  <a:lnTo>
                    <a:pt x="245" y="129"/>
                  </a:lnTo>
                  <a:lnTo>
                    <a:pt x="245" y="125"/>
                  </a:lnTo>
                  <a:close/>
                  <a:moveTo>
                    <a:pt x="108" y="94"/>
                  </a:moveTo>
                  <a:lnTo>
                    <a:pt x="108" y="90"/>
                  </a:lnTo>
                  <a:lnTo>
                    <a:pt x="108" y="88"/>
                  </a:lnTo>
                  <a:lnTo>
                    <a:pt x="110" y="84"/>
                  </a:lnTo>
                  <a:lnTo>
                    <a:pt x="112" y="82"/>
                  </a:lnTo>
                  <a:lnTo>
                    <a:pt x="114" y="80"/>
                  </a:lnTo>
                  <a:lnTo>
                    <a:pt x="118" y="78"/>
                  </a:lnTo>
                  <a:lnTo>
                    <a:pt x="120" y="78"/>
                  </a:lnTo>
                  <a:lnTo>
                    <a:pt x="124" y="78"/>
                  </a:lnTo>
                  <a:lnTo>
                    <a:pt x="128" y="78"/>
                  </a:lnTo>
                  <a:lnTo>
                    <a:pt x="130" y="78"/>
                  </a:lnTo>
                  <a:lnTo>
                    <a:pt x="132" y="80"/>
                  </a:lnTo>
                  <a:lnTo>
                    <a:pt x="136" y="82"/>
                  </a:lnTo>
                  <a:lnTo>
                    <a:pt x="138" y="84"/>
                  </a:lnTo>
                  <a:lnTo>
                    <a:pt x="138" y="88"/>
                  </a:lnTo>
                  <a:lnTo>
                    <a:pt x="140" y="90"/>
                  </a:lnTo>
                  <a:lnTo>
                    <a:pt x="140" y="94"/>
                  </a:lnTo>
                  <a:lnTo>
                    <a:pt x="140" y="96"/>
                  </a:lnTo>
                  <a:lnTo>
                    <a:pt x="138" y="99"/>
                  </a:lnTo>
                  <a:lnTo>
                    <a:pt x="138" y="101"/>
                  </a:lnTo>
                  <a:lnTo>
                    <a:pt x="136" y="105"/>
                  </a:lnTo>
                  <a:lnTo>
                    <a:pt x="132" y="105"/>
                  </a:lnTo>
                  <a:lnTo>
                    <a:pt x="130" y="107"/>
                  </a:lnTo>
                  <a:lnTo>
                    <a:pt x="128" y="107"/>
                  </a:lnTo>
                  <a:lnTo>
                    <a:pt x="124" y="109"/>
                  </a:lnTo>
                  <a:lnTo>
                    <a:pt x="120" y="107"/>
                  </a:lnTo>
                  <a:lnTo>
                    <a:pt x="118" y="107"/>
                  </a:lnTo>
                  <a:lnTo>
                    <a:pt x="114" y="105"/>
                  </a:lnTo>
                  <a:lnTo>
                    <a:pt x="114" y="105"/>
                  </a:lnTo>
                  <a:lnTo>
                    <a:pt x="114" y="105"/>
                  </a:lnTo>
                  <a:lnTo>
                    <a:pt x="112" y="103"/>
                  </a:lnTo>
                  <a:lnTo>
                    <a:pt x="110" y="101"/>
                  </a:lnTo>
                  <a:lnTo>
                    <a:pt x="108" y="99"/>
                  </a:lnTo>
                  <a:lnTo>
                    <a:pt x="108" y="96"/>
                  </a:lnTo>
                  <a:lnTo>
                    <a:pt x="108" y="9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noEditPoints="1"/>
            </p:cNvSpPr>
            <p:nvPr/>
          </p:nvSpPr>
          <p:spPr bwMode="auto">
            <a:xfrm>
              <a:off x="5881" y="931"/>
              <a:ext cx="764" cy="762"/>
            </a:xfrm>
            <a:custGeom>
              <a:avLst/>
              <a:gdLst>
                <a:gd name="T0" fmla="*/ 297 w 764"/>
                <a:gd name="T1" fmla="*/ 752 h 762"/>
                <a:gd name="T2" fmla="*/ 217 w 764"/>
                <a:gd name="T3" fmla="*/ 724 h 762"/>
                <a:gd name="T4" fmla="*/ 126 w 764"/>
                <a:gd name="T5" fmla="*/ 662 h 762"/>
                <a:gd name="T6" fmla="*/ 66 w 764"/>
                <a:gd name="T7" fmla="*/ 593 h 762"/>
                <a:gd name="T8" fmla="*/ 18 w 764"/>
                <a:gd name="T9" fmla="*/ 493 h 762"/>
                <a:gd name="T10" fmla="*/ 4 w 764"/>
                <a:gd name="T11" fmla="*/ 438 h 762"/>
                <a:gd name="T12" fmla="*/ 0 w 764"/>
                <a:gd name="T13" fmla="*/ 360 h 762"/>
                <a:gd name="T14" fmla="*/ 10 w 764"/>
                <a:gd name="T15" fmla="*/ 294 h 762"/>
                <a:gd name="T16" fmla="*/ 38 w 764"/>
                <a:gd name="T17" fmla="*/ 215 h 762"/>
                <a:gd name="T18" fmla="*/ 100 w 764"/>
                <a:gd name="T19" fmla="*/ 125 h 762"/>
                <a:gd name="T20" fmla="*/ 183 w 764"/>
                <a:gd name="T21" fmla="*/ 56 h 762"/>
                <a:gd name="T22" fmla="*/ 269 w 764"/>
                <a:gd name="T23" fmla="*/ 16 h 762"/>
                <a:gd name="T24" fmla="*/ 364 w 764"/>
                <a:gd name="T25" fmla="*/ 0 h 762"/>
                <a:gd name="T26" fmla="*/ 432 w 764"/>
                <a:gd name="T27" fmla="*/ 2 h 762"/>
                <a:gd name="T28" fmla="*/ 477 w 764"/>
                <a:gd name="T29" fmla="*/ 12 h 762"/>
                <a:gd name="T30" fmla="*/ 565 w 764"/>
                <a:gd name="T31" fmla="*/ 46 h 762"/>
                <a:gd name="T32" fmla="*/ 652 w 764"/>
                <a:gd name="T33" fmla="*/ 111 h 762"/>
                <a:gd name="T34" fmla="*/ 718 w 764"/>
                <a:gd name="T35" fmla="*/ 199 h 762"/>
                <a:gd name="T36" fmla="*/ 750 w 764"/>
                <a:gd name="T37" fmla="*/ 277 h 762"/>
                <a:gd name="T38" fmla="*/ 758 w 764"/>
                <a:gd name="T39" fmla="*/ 322 h 762"/>
                <a:gd name="T40" fmla="*/ 756 w 764"/>
                <a:gd name="T41" fmla="*/ 457 h 762"/>
                <a:gd name="T42" fmla="*/ 734 w 764"/>
                <a:gd name="T43" fmla="*/ 529 h 762"/>
                <a:gd name="T44" fmla="*/ 676 w 764"/>
                <a:gd name="T45" fmla="*/ 623 h 762"/>
                <a:gd name="T46" fmla="*/ 597 w 764"/>
                <a:gd name="T47" fmla="*/ 696 h 762"/>
                <a:gd name="T48" fmla="*/ 513 w 764"/>
                <a:gd name="T49" fmla="*/ 738 h 762"/>
                <a:gd name="T50" fmla="*/ 448 w 764"/>
                <a:gd name="T51" fmla="*/ 756 h 762"/>
                <a:gd name="T52" fmla="*/ 400 w 764"/>
                <a:gd name="T53" fmla="*/ 738 h 762"/>
                <a:gd name="T54" fmla="*/ 463 w 764"/>
                <a:gd name="T55" fmla="*/ 730 h 762"/>
                <a:gd name="T56" fmla="*/ 537 w 764"/>
                <a:gd name="T57" fmla="*/ 704 h 762"/>
                <a:gd name="T58" fmla="*/ 622 w 764"/>
                <a:gd name="T59" fmla="*/ 646 h 762"/>
                <a:gd name="T60" fmla="*/ 680 w 764"/>
                <a:gd name="T61" fmla="*/ 581 h 762"/>
                <a:gd name="T62" fmla="*/ 724 w 764"/>
                <a:gd name="T63" fmla="*/ 487 h 762"/>
                <a:gd name="T64" fmla="*/ 740 w 764"/>
                <a:gd name="T65" fmla="*/ 400 h 762"/>
                <a:gd name="T66" fmla="*/ 734 w 764"/>
                <a:gd name="T67" fmla="*/ 308 h 762"/>
                <a:gd name="T68" fmla="*/ 712 w 764"/>
                <a:gd name="T69" fmla="*/ 241 h 762"/>
                <a:gd name="T70" fmla="*/ 658 w 764"/>
                <a:gd name="T71" fmla="*/ 153 h 762"/>
                <a:gd name="T72" fmla="*/ 597 w 764"/>
                <a:gd name="T73" fmla="*/ 94 h 762"/>
                <a:gd name="T74" fmla="*/ 505 w 764"/>
                <a:gd name="T75" fmla="*/ 44 h 762"/>
                <a:gd name="T76" fmla="*/ 446 w 764"/>
                <a:gd name="T77" fmla="*/ 28 h 762"/>
                <a:gd name="T78" fmla="*/ 382 w 764"/>
                <a:gd name="T79" fmla="*/ 22 h 762"/>
                <a:gd name="T80" fmla="*/ 300 w 764"/>
                <a:gd name="T81" fmla="*/ 32 h 762"/>
                <a:gd name="T82" fmla="*/ 227 w 764"/>
                <a:gd name="T83" fmla="*/ 58 h 762"/>
                <a:gd name="T84" fmla="*/ 142 w 764"/>
                <a:gd name="T85" fmla="*/ 115 h 762"/>
                <a:gd name="T86" fmla="*/ 86 w 764"/>
                <a:gd name="T87" fmla="*/ 181 h 762"/>
                <a:gd name="T88" fmla="*/ 40 w 764"/>
                <a:gd name="T89" fmla="*/ 275 h 762"/>
                <a:gd name="T90" fmla="*/ 28 w 764"/>
                <a:gd name="T91" fmla="*/ 326 h 762"/>
                <a:gd name="T92" fmla="*/ 30 w 764"/>
                <a:gd name="T93" fmla="*/ 454 h 762"/>
                <a:gd name="T94" fmla="*/ 52 w 764"/>
                <a:gd name="T95" fmla="*/ 521 h 762"/>
                <a:gd name="T96" fmla="*/ 106 w 764"/>
                <a:gd name="T97" fmla="*/ 609 h 762"/>
                <a:gd name="T98" fmla="*/ 181 w 764"/>
                <a:gd name="T99" fmla="*/ 678 h 762"/>
                <a:gd name="T100" fmla="*/ 259 w 764"/>
                <a:gd name="T101" fmla="*/ 718 h 762"/>
                <a:gd name="T102" fmla="*/ 328 w 764"/>
                <a:gd name="T103" fmla="*/ 73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4" h="762">
                  <a:moveTo>
                    <a:pt x="402" y="762"/>
                  </a:moveTo>
                  <a:lnTo>
                    <a:pt x="362" y="762"/>
                  </a:lnTo>
                  <a:lnTo>
                    <a:pt x="324" y="758"/>
                  </a:lnTo>
                  <a:lnTo>
                    <a:pt x="304" y="754"/>
                  </a:lnTo>
                  <a:lnTo>
                    <a:pt x="297" y="752"/>
                  </a:lnTo>
                  <a:lnTo>
                    <a:pt x="287" y="750"/>
                  </a:lnTo>
                  <a:lnTo>
                    <a:pt x="269" y="744"/>
                  </a:lnTo>
                  <a:lnTo>
                    <a:pt x="251" y="738"/>
                  </a:lnTo>
                  <a:lnTo>
                    <a:pt x="235" y="732"/>
                  </a:lnTo>
                  <a:lnTo>
                    <a:pt x="217" y="724"/>
                  </a:lnTo>
                  <a:lnTo>
                    <a:pt x="199" y="716"/>
                  </a:lnTo>
                  <a:lnTo>
                    <a:pt x="183" y="706"/>
                  </a:lnTo>
                  <a:lnTo>
                    <a:pt x="169" y="696"/>
                  </a:lnTo>
                  <a:lnTo>
                    <a:pt x="153" y="686"/>
                  </a:lnTo>
                  <a:lnTo>
                    <a:pt x="126" y="662"/>
                  </a:lnTo>
                  <a:lnTo>
                    <a:pt x="112" y="650"/>
                  </a:lnTo>
                  <a:lnTo>
                    <a:pt x="100" y="636"/>
                  </a:lnTo>
                  <a:lnTo>
                    <a:pt x="88" y="623"/>
                  </a:lnTo>
                  <a:lnTo>
                    <a:pt x="76" y="609"/>
                  </a:lnTo>
                  <a:lnTo>
                    <a:pt x="66" y="593"/>
                  </a:lnTo>
                  <a:lnTo>
                    <a:pt x="46" y="563"/>
                  </a:lnTo>
                  <a:lnTo>
                    <a:pt x="38" y="545"/>
                  </a:lnTo>
                  <a:lnTo>
                    <a:pt x="30" y="529"/>
                  </a:lnTo>
                  <a:lnTo>
                    <a:pt x="24" y="511"/>
                  </a:lnTo>
                  <a:lnTo>
                    <a:pt x="18" y="493"/>
                  </a:lnTo>
                  <a:lnTo>
                    <a:pt x="16" y="485"/>
                  </a:lnTo>
                  <a:lnTo>
                    <a:pt x="12" y="475"/>
                  </a:lnTo>
                  <a:lnTo>
                    <a:pt x="10" y="467"/>
                  </a:lnTo>
                  <a:lnTo>
                    <a:pt x="8" y="457"/>
                  </a:lnTo>
                  <a:lnTo>
                    <a:pt x="4" y="438"/>
                  </a:lnTo>
                  <a:lnTo>
                    <a:pt x="0" y="400"/>
                  </a:lnTo>
                  <a:lnTo>
                    <a:pt x="0" y="392"/>
                  </a:lnTo>
                  <a:lnTo>
                    <a:pt x="0" y="370"/>
                  </a:lnTo>
                  <a:lnTo>
                    <a:pt x="0" y="370"/>
                  </a:lnTo>
                  <a:lnTo>
                    <a:pt x="0" y="360"/>
                  </a:lnTo>
                  <a:lnTo>
                    <a:pt x="4" y="332"/>
                  </a:lnTo>
                  <a:lnTo>
                    <a:pt x="6" y="322"/>
                  </a:lnTo>
                  <a:lnTo>
                    <a:pt x="6" y="314"/>
                  </a:lnTo>
                  <a:lnTo>
                    <a:pt x="8" y="304"/>
                  </a:lnTo>
                  <a:lnTo>
                    <a:pt x="10" y="294"/>
                  </a:lnTo>
                  <a:lnTo>
                    <a:pt x="12" y="286"/>
                  </a:lnTo>
                  <a:lnTo>
                    <a:pt x="18" y="267"/>
                  </a:lnTo>
                  <a:lnTo>
                    <a:pt x="24" y="251"/>
                  </a:lnTo>
                  <a:lnTo>
                    <a:pt x="30" y="233"/>
                  </a:lnTo>
                  <a:lnTo>
                    <a:pt x="38" y="215"/>
                  </a:lnTo>
                  <a:lnTo>
                    <a:pt x="46" y="199"/>
                  </a:lnTo>
                  <a:lnTo>
                    <a:pt x="66" y="167"/>
                  </a:lnTo>
                  <a:lnTo>
                    <a:pt x="76" y="153"/>
                  </a:lnTo>
                  <a:lnTo>
                    <a:pt x="88" y="139"/>
                  </a:lnTo>
                  <a:lnTo>
                    <a:pt x="100" y="125"/>
                  </a:lnTo>
                  <a:lnTo>
                    <a:pt x="114" y="111"/>
                  </a:lnTo>
                  <a:lnTo>
                    <a:pt x="126" y="100"/>
                  </a:lnTo>
                  <a:lnTo>
                    <a:pt x="140" y="88"/>
                  </a:lnTo>
                  <a:lnTo>
                    <a:pt x="153" y="76"/>
                  </a:lnTo>
                  <a:lnTo>
                    <a:pt x="183" y="56"/>
                  </a:lnTo>
                  <a:lnTo>
                    <a:pt x="199" y="46"/>
                  </a:lnTo>
                  <a:lnTo>
                    <a:pt x="217" y="36"/>
                  </a:lnTo>
                  <a:lnTo>
                    <a:pt x="233" y="30"/>
                  </a:lnTo>
                  <a:lnTo>
                    <a:pt x="251" y="22"/>
                  </a:lnTo>
                  <a:lnTo>
                    <a:pt x="269" y="16"/>
                  </a:lnTo>
                  <a:lnTo>
                    <a:pt x="287" y="12"/>
                  </a:lnTo>
                  <a:lnTo>
                    <a:pt x="297" y="10"/>
                  </a:lnTo>
                  <a:lnTo>
                    <a:pt x="304" y="8"/>
                  </a:lnTo>
                  <a:lnTo>
                    <a:pt x="324" y="4"/>
                  </a:lnTo>
                  <a:lnTo>
                    <a:pt x="364" y="0"/>
                  </a:lnTo>
                  <a:lnTo>
                    <a:pt x="372" y="0"/>
                  </a:lnTo>
                  <a:lnTo>
                    <a:pt x="382" y="0"/>
                  </a:lnTo>
                  <a:lnTo>
                    <a:pt x="392" y="0"/>
                  </a:lnTo>
                  <a:lnTo>
                    <a:pt x="402" y="0"/>
                  </a:lnTo>
                  <a:lnTo>
                    <a:pt x="432" y="2"/>
                  </a:lnTo>
                  <a:lnTo>
                    <a:pt x="440" y="4"/>
                  </a:lnTo>
                  <a:lnTo>
                    <a:pt x="450" y="6"/>
                  </a:lnTo>
                  <a:lnTo>
                    <a:pt x="459" y="8"/>
                  </a:lnTo>
                  <a:lnTo>
                    <a:pt x="467" y="10"/>
                  </a:lnTo>
                  <a:lnTo>
                    <a:pt x="477" y="12"/>
                  </a:lnTo>
                  <a:lnTo>
                    <a:pt x="495" y="16"/>
                  </a:lnTo>
                  <a:lnTo>
                    <a:pt x="513" y="24"/>
                  </a:lnTo>
                  <a:lnTo>
                    <a:pt x="531" y="30"/>
                  </a:lnTo>
                  <a:lnTo>
                    <a:pt x="547" y="38"/>
                  </a:lnTo>
                  <a:lnTo>
                    <a:pt x="565" y="46"/>
                  </a:lnTo>
                  <a:lnTo>
                    <a:pt x="597" y="66"/>
                  </a:lnTo>
                  <a:lnTo>
                    <a:pt x="611" y="76"/>
                  </a:lnTo>
                  <a:lnTo>
                    <a:pt x="624" y="88"/>
                  </a:lnTo>
                  <a:lnTo>
                    <a:pt x="638" y="100"/>
                  </a:lnTo>
                  <a:lnTo>
                    <a:pt x="652" y="111"/>
                  </a:lnTo>
                  <a:lnTo>
                    <a:pt x="664" y="125"/>
                  </a:lnTo>
                  <a:lnTo>
                    <a:pt x="676" y="139"/>
                  </a:lnTo>
                  <a:lnTo>
                    <a:pt x="688" y="153"/>
                  </a:lnTo>
                  <a:lnTo>
                    <a:pt x="698" y="167"/>
                  </a:lnTo>
                  <a:lnTo>
                    <a:pt x="718" y="199"/>
                  </a:lnTo>
                  <a:lnTo>
                    <a:pt x="726" y="217"/>
                  </a:lnTo>
                  <a:lnTo>
                    <a:pt x="734" y="233"/>
                  </a:lnTo>
                  <a:lnTo>
                    <a:pt x="740" y="249"/>
                  </a:lnTo>
                  <a:lnTo>
                    <a:pt x="746" y="267"/>
                  </a:lnTo>
                  <a:lnTo>
                    <a:pt x="750" y="277"/>
                  </a:lnTo>
                  <a:lnTo>
                    <a:pt x="752" y="286"/>
                  </a:lnTo>
                  <a:lnTo>
                    <a:pt x="754" y="294"/>
                  </a:lnTo>
                  <a:lnTo>
                    <a:pt x="756" y="304"/>
                  </a:lnTo>
                  <a:lnTo>
                    <a:pt x="758" y="314"/>
                  </a:lnTo>
                  <a:lnTo>
                    <a:pt x="758" y="322"/>
                  </a:lnTo>
                  <a:lnTo>
                    <a:pt x="760" y="332"/>
                  </a:lnTo>
                  <a:lnTo>
                    <a:pt x="764" y="362"/>
                  </a:lnTo>
                  <a:lnTo>
                    <a:pt x="764" y="402"/>
                  </a:lnTo>
                  <a:lnTo>
                    <a:pt x="760" y="440"/>
                  </a:lnTo>
                  <a:lnTo>
                    <a:pt x="756" y="457"/>
                  </a:lnTo>
                  <a:lnTo>
                    <a:pt x="754" y="467"/>
                  </a:lnTo>
                  <a:lnTo>
                    <a:pt x="752" y="475"/>
                  </a:lnTo>
                  <a:lnTo>
                    <a:pt x="746" y="495"/>
                  </a:lnTo>
                  <a:lnTo>
                    <a:pt x="740" y="511"/>
                  </a:lnTo>
                  <a:lnTo>
                    <a:pt x="734" y="529"/>
                  </a:lnTo>
                  <a:lnTo>
                    <a:pt x="726" y="547"/>
                  </a:lnTo>
                  <a:lnTo>
                    <a:pt x="718" y="563"/>
                  </a:lnTo>
                  <a:lnTo>
                    <a:pt x="698" y="595"/>
                  </a:lnTo>
                  <a:lnTo>
                    <a:pt x="688" y="609"/>
                  </a:lnTo>
                  <a:lnTo>
                    <a:pt x="676" y="623"/>
                  </a:lnTo>
                  <a:lnTo>
                    <a:pt x="664" y="636"/>
                  </a:lnTo>
                  <a:lnTo>
                    <a:pt x="652" y="650"/>
                  </a:lnTo>
                  <a:lnTo>
                    <a:pt x="638" y="664"/>
                  </a:lnTo>
                  <a:lnTo>
                    <a:pt x="611" y="686"/>
                  </a:lnTo>
                  <a:lnTo>
                    <a:pt x="597" y="696"/>
                  </a:lnTo>
                  <a:lnTo>
                    <a:pt x="579" y="708"/>
                  </a:lnTo>
                  <a:lnTo>
                    <a:pt x="565" y="716"/>
                  </a:lnTo>
                  <a:lnTo>
                    <a:pt x="547" y="724"/>
                  </a:lnTo>
                  <a:lnTo>
                    <a:pt x="531" y="732"/>
                  </a:lnTo>
                  <a:lnTo>
                    <a:pt x="513" y="738"/>
                  </a:lnTo>
                  <a:lnTo>
                    <a:pt x="495" y="746"/>
                  </a:lnTo>
                  <a:lnTo>
                    <a:pt x="477" y="750"/>
                  </a:lnTo>
                  <a:lnTo>
                    <a:pt x="467" y="752"/>
                  </a:lnTo>
                  <a:lnTo>
                    <a:pt x="459" y="754"/>
                  </a:lnTo>
                  <a:lnTo>
                    <a:pt x="448" y="756"/>
                  </a:lnTo>
                  <a:lnTo>
                    <a:pt x="440" y="758"/>
                  </a:lnTo>
                  <a:lnTo>
                    <a:pt x="430" y="760"/>
                  </a:lnTo>
                  <a:lnTo>
                    <a:pt x="402" y="762"/>
                  </a:lnTo>
                  <a:close/>
                  <a:moveTo>
                    <a:pt x="364" y="738"/>
                  </a:moveTo>
                  <a:lnTo>
                    <a:pt x="400" y="738"/>
                  </a:lnTo>
                  <a:lnTo>
                    <a:pt x="428" y="736"/>
                  </a:lnTo>
                  <a:lnTo>
                    <a:pt x="438" y="734"/>
                  </a:lnTo>
                  <a:lnTo>
                    <a:pt x="446" y="734"/>
                  </a:lnTo>
                  <a:lnTo>
                    <a:pt x="454" y="732"/>
                  </a:lnTo>
                  <a:lnTo>
                    <a:pt x="463" y="730"/>
                  </a:lnTo>
                  <a:lnTo>
                    <a:pt x="471" y="728"/>
                  </a:lnTo>
                  <a:lnTo>
                    <a:pt x="489" y="724"/>
                  </a:lnTo>
                  <a:lnTo>
                    <a:pt x="505" y="718"/>
                  </a:lnTo>
                  <a:lnTo>
                    <a:pt x="523" y="710"/>
                  </a:lnTo>
                  <a:lnTo>
                    <a:pt x="537" y="704"/>
                  </a:lnTo>
                  <a:lnTo>
                    <a:pt x="553" y="696"/>
                  </a:lnTo>
                  <a:lnTo>
                    <a:pt x="569" y="688"/>
                  </a:lnTo>
                  <a:lnTo>
                    <a:pt x="583" y="678"/>
                  </a:lnTo>
                  <a:lnTo>
                    <a:pt x="597" y="668"/>
                  </a:lnTo>
                  <a:lnTo>
                    <a:pt x="622" y="646"/>
                  </a:lnTo>
                  <a:lnTo>
                    <a:pt x="636" y="634"/>
                  </a:lnTo>
                  <a:lnTo>
                    <a:pt x="646" y="623"/>
                  </a:lnTo>
                  <a:lnTo>
                    <a:pt x="658" y="609"/>
                  </a:lnTo>
                  <a:lnTo>
                    <a:pt x="670" y="595"/>
                  </a:lnTo>
                  <a:lnTo>
                    <a:pt x="680" y="581"/>
                  </a:lnTo>
                  <a:lnTo>
                    <a:pt x="698" y="551"/>
                  </a:lnTo>
                  <a:lnTo>
                    <a:pt x="706" y="537"/>
                  </a:lnTo>
                  <a:lnTo>
                    <a:pt x="712" y="521"/>
                  </a:lnTo>
                  <a:lnTo>
                    <a:pt x="720" y="503"/>
                  </a:lnTo>
                  <a:lnTo>
                    <a:pt x="724" y="487"/>
                  </a:lnTo>
                  <a:lnTo>
                    <a:pt x="730" y="471"/>
                  </a:lnTo>
                  <a:lnTo>
                    <a:pt x="732" y="461"/>
                  </a:lnTo>
                  <a:lnTo>
                    <a:pt x="734" y="454"/>
                  </a:lnTo>
                  <a:lnTo>
                    <a:pt x="738" y="436"/>
                  </a:lnTo>
                  <a:lnTo>
                    <a:pt x="740" y="400"/>
                  </a:lnTo>
                  <a:lnTo>
                    <a:pt x="740" y="362"/>
                  </a:lnTo>
                  <a:lnTo>
                    <a:pt x="738" y="336"/>
                  </a:lnTo>
                  <a:lnTo>
                    <a:pt x="736" y="326"/>
                  </a:lnTo>
                  <a:lnTo>
                    <a:pt x="736" y="316"/>
                  </a:lnTo>
                  <a:lnTo>
                    <a:pt x="734" y="308"/>
                  </a:lnTo>
                  <a:lnTo>
                    <a:pt x="732" y="298"/>
                  </a:lnTo>
                  <a:lnTo>
                    <a:pt x="730" y="290"/>
                  </a:lnTo>
                  <a:lnTo>
                    <a:pt x="724" y="275"/>
                  </a:lnTo>
                  <a:lnTo>
                    <a:pt x="718" y="257"/>
                  </a:lnTo>
                  <a:lnTo>
                    <a:pt x="712" y="241"/>
                  </a:lnTo>
                  <a:lnTo>
                    <a:pt x="706" y="225"/>
                  </a:lnTo>
                  <a:lnTo>
                    <a:pt x="698" y="211"/>
                  </a:lnTo>
                  <a:lnTo>
                    <a:pt x="680" y="181"/>
                  </a:lnTo>
                  <a:lnTo>
                    <a:pt x="670" y="167"/>
                  </a:lnTo>
                  <a:lnTo>
                    <a:pt x="658" y="153"/>
                  </a:lnTo>
                  <a:lnTo>
                    <a:pt x="646" y="139"/>
                  </a:lnTo>
                  <a:lnTo>
                    <a:pt x="636" y="127"/>
                  </a:lnTo>
                  <a:lnTo>
                    <a:pt x="622" y="115"/>
                  </a:lnTo>
                  <a:lnTo>
                    <a:pt x="611" y="103"/>
                  </a:lnTo>
                  <a:lnTo>
                    <a:pt x="597" y="94"/>
                  </a:lnTo>
                  <a:lnTo>
                    <a:pt x="583" y="84"/>
                  </a:lnTo>
                  <a:lnTo>
                    <a:pt x="553" y="66"/>
                  </a:lnTo>
                  <a:lnTo>
                    <a:pt x="537" y="58"/>
                  </a:lnTo>
                  <a:lnTo>
                    <a:pt x="521" y="52"/>
                  </a:lnTo>
                  <a:lnTo>
                    <a:pt x="505" y="44"/>
                  </a:lnTo>
                  <a:lnTo>
                    <a:pt x="489" y="38"/>
                  </a:lnTo>
                  <a:lnTo>
                    <a:pt x="471" y="34"/>
                  </a:lnTo>
                  <a:lnTo>
                    <a:pt x="461" y="32"/>
                  </a:lnTo>
                  <a:lnTo>
                    <a:pt x="454" y="30"/>
                  </a:lnTo>
                  <a:lnTo>
                    <a:pt x="446" y="28"/>
                  </a:lnTo>
                  <a:lnTo>
                    <a:pt x="436" y="26"/>
                  </a:lnTo>
                  <a:lnTo>
                    <a:pt x="428" y="26"/>
                  </a:lnTo>
                  <a:lnTo>
                    <a:pt x="400" y="22"/>
                  </a:lnTo>
                  <a:lnTo>
                    <a:pt x="390" y="22"/>
                  </a:lnTo>
                  <a:lnTo>
                    <a:pt x="382" y="22"/>
                  </a:lnTo>
                  <a:lnTo>
                    <a:pt x="372" y="22"/>
                  </a:lnTo>
                  <a:lnTo>
                    <a:pt x="364" y="22"/>
                  </a:lnTo>
                  <a:lnTo>
                    <a:pt x="328" y="26"/>
                  </a:lnTo>
                  <a:lnTo>
                    <a:pt x="310" y="30"/>
                  </a:lnTo>
                  <a:lnTo>
                    <a:pt x="300" y="32"/>
                  </a:lnTo>
                  <a:lnTo>
                    <a:pt x="293" y="34"/>
                  </a:lnTo>
                  <a:lnTo>
                    <a:pt x="275" y="38"/>
                  </a:lnTo>
                  <a:lnTo>
                    <a:pt x="259" y="44"/>
                  </a:lnTo>
                  <a:lnTo>
                    <a:pt x="243" y="52"/>
                  </a:lnTo>
                  <a:lnTo>
                    <a:pt x="227" y="58"/>
                  </a:lnTo>
                  <a:lnTo>
                    <a:pt x="211" y="66"/>
                  </a:lnTo>
                  <a:lnTo>
                    <a:pt x="195" y="76"/>
                  </a:lnTo>
                  <a:lnTo>
                    <a:pt x="167" y="94"/>
                  </a:lnTo>
                  <a:lnTo>
                    <a:pt x="153" y="103"/>
                  </a:lnTo>
                  <a:lnTo>
                    <a:pt x="142" y="115"/>
                  </a:lnTo>
                  <a:lnTo>
                    <a:pt x="128" y="127"/>
                  </a:lnTo>
                  <a:lnTo>
                    <a:pt x="118" y="139"/>
                  </a:lnTo>
                  <a:lnTo>
                    <a:pt x="106" y="153"/>
                  </a:lnTo>
                  <a:lnTo>
                    <a:pt x="94" y="167"/>
                  </a:lnTo>
                  <a:lnTo>
                    <a:pt x="86" y="181"/>
                  </a:lnTo>
                  <a:lnTo>
                    <a:pt x="66" y="211"/>
                  </a:lnTo>
                  <a:lnTo>
                    <a:pt x="58" y="225"/>
                  </a:lnTo>
                  <a:lnTo>
                    <a:pt x="52" y="241"/>
                  </a:lnTo>
                  <a:lnTo>
                    <a:pt x="46" y="259"/>
                  </a:lnTo>
                  <a:lnTo>
                    <a:pt x="40" y="275"/>
                  </a:lnTo>
                  <a:lnTo>
                    <a:pt x="34" y="290"/>
                  </a:lnTo>
                  <a:lnTo>
                    <a:pt x="32" y="300"/>
                  </a:lnTo>
                  <a:lnTo>
                    <a:pt x="30" y="308"/>
                  </a:lnTo>
                  <a:lnTo>
                    <a:pt x="28" y="318"/>
                  </a:lnTo>
                  <a:lnTo>
                    <a:pt x="28" y="326"/>
                  </a:lnTo>
                  <a:lnTo>
                    <a:pt x="26" y="336"/>
                  </a:lnTo>
                  <a:lnTo>
                    <a:pt x="24" y="362"/>
                  </a:lnTo>
                  <a:lnTo>
                    <a:pt x="24" y="400"/>
                  </a:lnTo>
                  <a:lnTo>
                    <a:pt x="26" y="436"/>
                  </a:lnTo>
                  <a:lnTo>
                    <a:pt x="30" y="454"/>
                  </a:lnTo>
                  <a:lnTo>
                    <a:pt x="32" y="461"/>
                  </a:lnTo>
                  <a:lnTo>
                    <a:pt x="34" y="471"/>
                  </a:lnTo>
                  <a:lnTo>
                    <a:pt x="40" y="487"/>
                  </a:lnTo>
                  <a:lnTo>
                    <a:pt x="46" y="503"/>
                  </a:lnTo>
                  <a:lnTo>
                    <a:pt x="52" y="521"/>
                  </a:lnTo>
                  <a:lnTo>
                    <a:pt x="58" y="537"/>
                  </a:lnTo>
                  <a:lnTo>
                    <a:pt x="66" y="551"/>
                  </a:lnTo>
                  <a:lnTo>
                    <a:pt x="86" y="581"/>
                  </a:lnTo>
                  <a:lnTo>
                    <a:pt x="94" y="595"/>
                  </a:lnTo>
                  <a:lnTo>
                    <a:pt x="106" y="609"/>
                  </a:lnTo>
                  <a:lnTo>
                    <a:pt x="118" y="623"/>
                  </a:lnTo>
                  <a:lnTo>
                    <a:pt x="130" y="634"/>
                  </a:lnTo>
                  <a:lnTo>
                    <a:pt x="142" y="646"/>
                  </a:lnTo>
                  <a:lnTo>
                    <a:pt x="167" y="668"/>
                  </a:lnTo>
                  <a:lnTo>
                    <a:pt x="181" y="678"/>
                  </a:lnTo>
                  <a:lnTo>
                    <a:pt x="195" y="688"/>
                  </a:lnTo>
                  <a:lnTo>
                    <a:pt x="211" y="696"/>
                  </a:lnTo>
                  <a:lnTo>
                    <a:pt x="227" y="704"/>
                  </a:lnTo>
                  <a:lnTo>
                    <a:pt x="243" y="710"/>
                  </a:lnTo>
                  <a:lnTo>
                    <a:pt x="259" y="718"/>
                  </a:lnTo>
                  <a:lnTo>
                    <a:pt x="277" y="724"/>
                  </a:lnTo>
                  <a:lnTo>
                    <a:pt x="293" y="728"/>
                  </a:lnTo>
                  <a:lnTo>
                    <a:pt x="302" y="730"/>
                  </a:lnTo>
                  <a:lnTo>
                    <a:pt x="310" y="732"/>
                  </a:lnTo>
                  <a:lnTo>
                    <a:pt x="328" y="736"/>
                  </a:lnTo>
                  <a:lnTo>
                    <a:pt x="364" y="73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noEditPoints="1"/>
            </p:cNvSpPr>
            <p:nvPr/>
          </p:nvSpPr>
          <p:spPr bwMode="auto">
            <a:xfrm>
              <a:off x="728" y="3751"/>
              <a:ext cx="3402" cy="123"/>
            </a:xfrm>
            <a:custGeom>
              <a:avLst/>
              <a:gdLst>
                <a:gd name="T0" fmla="*/ 1680 w 1712"/>
                <a:gd name="T1" fmla="*/ 8 h 62"/>
                <a:gd name="T2" fmla="*/ 1704 w 1712"/>
                <a:gd name="T3" fmla="*/ 31 h 62"/>
                <a:gd name="T4" fmla="*/ 1680 w 1712"/>
                <a:gd name="T5" fmla="*/ 54 h 62"/>
                <a:gd name="T6" fmla="*/ 31 w 1712"/>
                <a:gd name="T7" fmla="*/ 54 h 62"/>
                <a:gd name="T8" fmla="*/ 8 w 1712"/>
                <a:gd name="T9" fmla="*/ 31 h 62"/>
                <a:gd name="T10" fmla="*/ 31 w 1712"/>
                <a:gd name="T11" fmla="*/ 8 h 62"/>
                <a:gd name="T12" fmla="*/ 1680 w 1712"/>
                <a:gd name="T13" fmla="*/ 8 h 62"/>
                <a:gd name="T14" fmla="*/ 1680 w 1712"/>
                <a:gd name="T15" fmla="*/ 0 h 62"/>
                <a:gd name="T16" fmla="*/ 31 w 1712"/>
                <a:gd name="T17" fmla="*/ 0 h 62"/>
                <a:gd name="T18" fmla="*/ 0 w 1712"/>
                <a:gd name="T19" fmla="*/ 31 h 62"/>
                <a:gd name="T20" fmla="*/ 31 w 1712"/>
                <a:gd name="T21" fmla="*/ 62 h 62"/>
                <a:gd name="T22" fmla="*/ 1680 w 1712"/>
                <a:gd name="T23" fmla="*/ 62 h 62"/>
                <a:gd name="T24" fmla="*/ 1712 w 1712"/>
                <a:gd name="T25" fmla="*/ 31 h 62"/>
                <a:gd name="T26" fmla="*/ 1680 w 171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2" h="62">
                  <a:moveTo>
                    <a:pt x="1680" y="8"/>
                  </a:moveTo>
                  <a:cubicBezTo>
                    <a:pt x="1693" y="8"/>
                    <a:pt x="1704" y="18"/>
                    <a:pt x="1704" y="31"/>
                  </a:cubicBezTo>
                  <a:cubicBezTo>
                    <a:pt x="1704" y="44"/>
                    <a:pt x="1693" y="54"/>
                    <a:pt x="1680" y="54"/>
                  </a:cubicBezTo>
                  <a:cubicBezTo>
                    <a:pt x="31" y="54"/>
                    <a:pt x="31" y="54"/>
                    <a:pt x="31" y="54"/>
                  </a:cubicBezTo>
                  <a:cubicBezTo>
                    <a:pt x="18" y="54"/>
                    <a:pt x="8" y="44"/>
                    <a:pt x="8" y="31"/>
                  </a:cubicBezTo>
                  <a:cubicBezTo>
                    <a:pt x="8" y="18"/>
                    <a:pt x="18" y="8"/>
                    <a:pt x="31" y="8"/>
                  </a:cubicBezTo>
                  <a:cubicBezTo>
                    <a:pt x="1680" y="8"/>
                    <a:pt x="1680" y="8"/>
                    <a:pt x="1680" y="8"/>
                  </a:cubicBezTo>
                  <a:moveTo>
                    <a:pt x="1680" y="0"/>
                  </a:moveTo>
                  <a:cubicBezTo>
                    <a:pt x="31" y="0"/>
                    <a:pt x="31" y="0"/>
                    <a:pt x="31" y="0"/>
                  </a:cubicBezTo>
                  <a:cubicBezTo>
                    <a:pt x="14" y="0"/>
                    <a:pt x="0" y="14"/>
                    <a:pt x="0" y="31"/>
                  </a:cubicBezTo>
                  <a:cubicBezTo>
                    <a:pt x="0" y="48"/>
                    <a:pt x="14" y="62"/>
                    <a:pt x="31" y="62"/>
                  </a:cubicBezTo>
                  <a:cubicBezTo>
                    <a:pt x="1680" y="62"/>
                    <a:pt x="1680" y="62"/>
                    <a:pt x="1680" y="62"/>
                  </a:cubicBezTo>
                  <a:cubicBezTo>
                    <a:pt x="1697" y="62"/>
                    <a:pt x="1712" y="48"/>
                    <a:pt x="1712" y="31"/>
                  </a:cubicBezTo>
                  <a:cubicBezTo>
                    <a:pt x="1712" y="14"/>
                    <a:pt x="1697" y="0"/>
                    <a:pt x="168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52"/>
            <p:cNvSpPr>
              <a:spLocks noChangeArrowheads="1"/>
            </p:cNvSpPr>
            <p:nvPr/>
          </p:nvSpPr>
          <p:spPr bwMode="auto">
            <a:xfrm>
              <a:off x="758"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3"/>
            <p:cNvSpPr>
              <a:spLocks noChangeArrowheads="1"/>
            </p:cNvSpPr>
            <p:nvPr/>
          </p:nvSpPr>
          <p:spPr bwMode="auto">
            <a:xfrm>
              <a:off x="849"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4"/>
            <p:cNvSpPr>
              <a:spLocks noChangeArrowheads="1"/>
            </p:cNvSpPr>
            <p:nvPr/>
          </p:nvSpPr>
          <p:spPr bwMode="auto">
            <a:xfrm>
              <a:off x="941"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5"/>
            <p:cNvSpPr>
              <a:spLocks noChangeArrowheads="1"/>
            </p:cNvSpPr>
            <p:nvPr/>
          </p:nvSpPr>
          <p:spPr bwMode="auto">
            <a:xfrm>
              <a:off x="1032"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6"/>
            <p:cNvSpPr>
              <a:spLocks noChangeArrowheads="1"/>
            </p:cNvSpPr>
            <p:nvPr/>
          </p:nvSpPr>
          <p:spPr bwMode="auto">
            <a:xfrm>
              <a:off x="1122"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7"/>
            <p:cNvSpPr>
              <a:spLocks noChangeArrowheads="1"/>
            </p:cNvSpPr>
            <p:nvPr/>
          </p:nvSpPr>
          <p:spPr bwMode="auto">
            <a:xfrm>
              <a:off x="1213"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8"/>
            <p:cNvSpPr>
              <a:spLocks noChangeArrowheads="1"/>
            </p:cNvSpPr>
            <p:nvPr/>
          </p:nvSpPr>
          <p:spPr bwMode="auto">
            <a:xfrm>
              <a:off x="1304"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59"/>
            <p:cNvSpPr>
              <a:spLocks noChangeArrowheads="1"/>
            </p:cNvSpPr>
            <p:nvPr/>
          </p:nvSpPr>
          <p:spPr bwMode="auto">
            <a:xfrm>
              <a:off x="1394"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60"/>
            <p:cNvSpPr>
              <a:spLocks noChangeArrowheads="1"/>
            </p:cNvSpPr>
            <p:nvPr/>
          </p:nvSpPr>
          <p:spPr bwMode="auto">
            <a:xfrm>
              <a:off x="1485"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61"/>
            <p:cNvSpPr>
              <a:spLocks noChangeArrowheads="1"/>
            </p:cNvSpPr>
            <p:nvPr/>
          </p:nvSpPr>
          <p:spPr bwMode="auto">
            <a:xfrm>
              <a:off x="1577"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62"/>
            <p:cNvSpPr>
              <a:spLocks noChangeArrowheads="1"/>
            </p:cNvSpPr>
            <p:nvPr/>
          </p:nvSpPr>
          <p:spPr bwMode="auto">
            <a:xfrm>
              <a:off x="1668"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63"/>
            <p:cNvSpPr>
              <a:spLocks noChangeArrowheads="1"/>
            </p:cNvSpPr>
            <p:nvPr/>
          </p:nvSpPr>
          <p:spPr bwMode="auto">
            <a:xfrm>
              <a:off x="1758"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64"/>
            <p:cNvSpPr>
              <a:spLocks noChangeArrowheads="1"/>
            </p:cNvSpPr>
            <p:nvPr/>
          </p:nvSpPr>
          <p:spPr bwMode="auto">
            <a:xfrm>
              <a:off x="1849"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65"/>
            <p:cNvSpPr>
              <a:spLocks noChangeArrowheads="1"/>
            </p:cNvSpPr>
            <p:nvPr/>
          </p:nvSpPr>
          <p:spPr bwMode="auto">
            <a:xfrm>
              <a:off x="1940"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66"/>
            <p:cNvSpPr>
              <a:spLocks noChangeArrowheads="1"/>
            </p:cNvSpPr>
            <p:nvPr/>
          </p:nvSpPr>
          <p:spPr bwMode="auto">
            <a:xfrm>
              <a:off x="2032" y="3781"/>
              <a:ext cx="63"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67"/>
            <p:cNvSpPr>
              <a:spLocks noChangeArrowheads="1"/>
            </p:cNvSpPr>
            <p:nvPr/>
          </p:nvSpPr>
          <p:spPr bwMode="auto">
            <a:xfrm>
              <a:off x="2121"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68"/>
            <p:cNvSpPr>
              <a:spLocks noChangeArrowheads="1"/>
            </p:cNvSpPr>
            <p:nvPr/>
          </p:nvSpPr>
          <p:spPr bwMode="auto">
            <a:xfrm>
              <a:off x="2213"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69"/>
            <p:cNvSpPr>
              <a:spLocks noChangeArrowheads="1"/>
            </p:cNvSpPr>
            <p:nvPr/>
          </p:nvSpPr>
          <p:spPr bwMode="auto">
            <a:xfrm>
              <a:off x="2304"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70"/>
            <p:cNvSpPr>
              <a:spLocks noChangeArrowheads="1"/>
            </p:cNvSpPr>
            <p:nvPr/>
          </p:nvSpPr>
          <p:spPr bwMode="auto">
            <a:xfrm>
              <a:off x="2394"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71"/>
            <p:cNvSpPr>
              <a:spLocks noChangeArrowheads="1"/>
            </p:cNvSpPr>
            <p:nvPr/>
          </p:nvSpPr>
          <p:spPr bwMode="auto">
            <a:xfrm>
              <a:off x="2485"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72"/>
            <p:cNvSpPr>
              <a:spLocks noChangeArrowheads="1"/>
            </p:cNvSpPr>
            <p:nvPr/>
          </p:nvSpPr>
          <p:spPr bwMode="auto">
            <a:xfrm>
              <a:off x="2576"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3"/>
            <p:cNvSpPr>
              <a:spLocks noChangeArrowheads="1"/>
            </p:cNvSpPr>
            <p:nvPr/>
          </p:nvSpPr>
          <p:spPr bwMode="auto">
            <a:xfrm>
              <a:off x="2668" y="3781"/>
              <a:ext cx="63"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4"/>
            <p:cNvSpPr>
              <a:spLocks noChangeArrowheads="1"/>
            </p:cNvSpPr>
            <p:nvPr/>
          </p:nvSpPr>
          <p:spPr bwMode="auto">
            <a:xfrm>
              <a:off x="2757"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5"/>
            <p:cNvSpPr>
              <a:spLocks noChangeArrowheads="1"/>
            </p:cNvSpPr>
            <p:nvPr/>
          </p:nvSpPr>
          <p:spPr bwMode="auto">
            <a:xfrm>
              <a:off x="2849"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6"/>
            <p:cNvSpPr>
              <a:spLocks noChangeArrowheads="1"/>
            </p:cNvSpPr>
            <p:nvPr/>
          </p:nvSpPr>
          <p:spPr bwMode="auto">
            <a:xfrm>
              <a:off x="2940"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7"/>
            <p:cNvSpPr>
              <a:spLocks noChangeArrowheads="1"/>
            </p:cNvSpPr>
            <p:nvPr/>
          </p:nvSpPr>
          <p:spPr bwMode="auto">
            <a:xfrm>
              <a:off x="3029"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78"/>
            <p:cNvSpPr>
              <a:spLocks noChangeArrowheads="1"/>
            </p:cNvSpPr>
            <p:nvPr/>
          </p:nvSpPr>
          <p:spPr bwMode="auto">
            <a:xfrm>
              <a:off x="3121"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79"/>
            <p:cNvSpPr>
              <a:spLocks noChangeArrowheads="1"/>
            </p:cNvSpPr>
            <p:nvPr/>
          </p:nvSpPr>
          <p:spPr bwMode="auto">
            <a:xfrm>
              <a:off x="3212"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80"/>
            <p:cNvSpPr>
              <a:spLocks noChangeArrowheads="1"/>
            </p:cNvSpPr>
            <p:nvPr/>
          </p:nvSpPr>
          <p:spPr bwMode="auto">
            <a:xfrm>
              <a:off x="3304" y="3781"/>
              <a:ext cx="63"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81"/>
            <p:cNvSpPr>
              <a:spLocks noChangeArrowheads="1"/>
            </p:cNvSpPr>
            <p:nvPr/>
          </p:nvSpPr>
          <p:spPr bwMode="auto">
            <a:xfrm>
              <a:off x="3393"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82"/>
            <p:cNvSpPr>
              <a:spLocks noChangeArrowheads="1"/>
            </p:cNvSpPr>
            <p:nvPr/>
          </p:nvSpPr>
          <p:spPr bwMode="auto">
            <a:xfrm>
              <a:off x="3485"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83"/>
            <p:cNvSpPr>
              <a:spLocks noChangeArrowheads="1"/>
            </p:cNvSpPr>
            <p:nvPr/>
          </p:nvSpPr>
          <p:spPr bwMode="auto">
            <a:xfrm>
              <a:off x="3576"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84"/>
            <p:cNvSpPr>
              <a:spLocks noChangeArrowheads="1"/>
            </p:cNvSpPr>
            <p:nvPr/>
          </p:nvSpPr>
          <p:spPr bwMode="auto">
            <a:xfrm>
              <a:off x="3667" y="3781"/>
              <a:ext cx="64"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85"/>
            <p:cNvSpPr>
              <a:spLocks noChangeArrowheads="1"/>
            </p:cNvSpPr>
            <p:nvPr/>
          </p:nvSpPr>
          <p:spPr bwMode="auto">
            <a:xfrm>
              <a:off x="3757" y="3781"/>
              <a:ext cx="65"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86"/>
            <p:cNvSpPr>
              <a:spLocks noChangeArrowheads="1"/>
            </p:cNvSpPr>
            <p:nvPr/>
          </p:nvSpPr>
          <p:spPr bwMode="auto">
            <a:xfrm>
              <a:off x="3848"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87"/>
            <p:cNvSpPr>
              <a:spLocks noChangeArrowheads="1"/>
            </p:cNvSpPr>
            <p:nvPr/>
          </p:nvSpPr>
          <p:spPr bwMode="auto">
            <a:xfrm>
              <a:off x="3940" y="3781"/>
              <a:ext cx="63"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88"/>
            <p:cNvSpPr>
              <a:spLocks noChangeArrowheads="1"/>
            </p:cNvSpPr>
            <p:nvPr/>
          </p:nvSpPr>
          <p:spPr bwMode="auto">
            <a:xfrm>
              <a:off x="4029" y="3781"/>
              <a:ext cx="66" cy="6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89"/>
            <p:cNvSpPr>
              <a:spLocks noChangeArrowheads="1"/>
            </p:cNvSpPr>
            <p:nvPr/>
          </p:nvSpPr>
          <p:spPr bwMode="auto">
            <a:xfrm>
              <a:off x="823" y="3912"/>
              <a:ext cx="52" cy="4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90"/>
            <p:cNvSpPr>
              <a:spLocks noChangeArrowheads="1"/>
            </p:cNvSpPr>
            <p:nvPr/>
          </p:nvSpPr>
          <p:spPr bwMode="auto">
            <a:xfrm>
              <a:off x="1575" y="3536"/>
              <a:ext cx="503" cy="78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575" y="3369"/>
              <a:ext cx="503" cy="167"/>
            </a:xfrm>
            <a:custGeom>
              <a:avLst/>
              <a:gdLst>
                <a:gd name="T0" fmla="*/ 451 w 503"/>
                <a:gd name="T1" fmla="*/ 0 h 167"/>
                <a:gd name="T2" fmla="*/ 51 w 503"/>
                <a:gd name="T3" fmla="*/ 0 h 167"/>
                <a:gd name="T4" fmla="*/ 0 w 503"/>
                <a:gd name="T5" fmla="*/ 167 h 167"/>
                <a:gd name="T6" fmla="*/ 503 w 503"/>
                <a:gd name="T7" fmla="*/ 167 h 167"/>
                <a:gd name="T8" fmla="*/ 451 w 503"/>
                <a:gd name="T9" fmla="*/ 0 h 167"/>
              </a:gdLst>
              <a:ahLst/>
              <a:cxnLst>
                <a:cxn ang="0">
                  <a:pos x="T0" y="T1"/>
                </a:cxn>
                <a:cxn ang="0">
                  <a:pos x="T2" y="T3"/>
                </a:cxn>
                <a:cxn ang="0">
                  <a:pos x="T4" y="T5"/>
                </a:cxn>
                <a:cxn ang="0">
                  <a:pos x="T6" y="T7"/>
                </a:cxn>
                <a:cxn ang="0">
                  <a:pos x="T8" y="T9"/>
                </a:cxn>
              </a:cxnLst>
              <a:rect l="0" t="0" r="r" b="b"/>
              <a:pathLst>
                <a:path w="503" h="167">
                  <a:moveTo>
                    <a:pt x="451" y="0"/>
                  </a:moveTo>
                  <a:lnTo>
                    <a:pt x="51" y="0"/>
                  </a:lnTo>
                  <a:lnTo>
                    <a:pt x="0" y="167"/>
                  </a:lnTo>
                  <a:lnTo>
                    <a:pt x="503" y="167"/>
                  </a:lnTo>
                  <a:lnTo>
                    <a:pt x="451"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92"/>
            <p:cNvSpPr>
              <a:spLocks noChangeArrowheads="1"/>
            </p:cNvSpPr>
            <p:nvPr/>
          </p:nvSpPr>
          <p:spPr bwMode="auto">
            <a:xfrm>
              <a:off x="1692" y="3405"/>
              <a:ext cx="268" cy="96"/>
            </a:xfrm>
            <a:prstGeom prst="rect">
              <a:avLst/>
            </a:prstGeom>
            <a:solidFill>
              <a:srgbClr val="9DE7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93"/>
            <p:cNvSpPr>
              <a:spLocks noChangeArrowheads="1"/>
            </p:cNvSpPr>
            <p:nvPr/>
          </p:nvSpPr>
          <p:spPr bwMode="auto">
            <a:xfrm>
              <a:off x="2775" y="3536"/>
              <a:ext cx="505" cy="78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2775" y="3369"/>
              <a:ext cx="505" cy="167"/>
            </a:xfrm>
            <a:custGeom>
              <a:avLst/>
              <a:gdLst>
                <a:gd name="T0" fmla="*/ 453 w 505"/>
                <a:gd name="T1" fmla="*/ 0 h 167"/>
                <a:gd name="T2" fmla="*/ 52 w 505"/>
                <a:gd name="T3" fmla="*/ 0 h 167"/>
                <a:gd name="T4" fmla="*/ 0 w 505"/>
                <a:gd name="T5" fmla="*/ 167 h 167"/>
                <a:gd name="T6" fmla="*/ 505 w 505"/>
                <a:gd name="T7" fmla="*/ 167 h 167"/>
                <a:gd name="T8" fmla="*/ 453 w 505"/>
                <a:gd name="T9" fmla="*/ 0 h 167"/>
              </a:gdLst>
              <a:ahLst/>
              <a:cxnLst>
                <a:cxn ang="0">
                  <a:pos x="T0" y="T1"/>
                </a:cxn>
                <a:cxn ang="0">
                  <a:pos x="T2" y="T3"/>
                </a:cxn>
                <a:cxn ang="0">
                  <a:pos x="T4" y="T5"/>
                </a:cxn>
                <a:cxn ang="0">
                  <a:pos x="T6" y="T7"/>
                </a:cxn>
                <a:cxn ang="0">
                  <a:pos x="T8" y="T9"/>
                </a:cxn>
              </a:cxnLst>
              <a:rect l="0" t="0" r="r" b="b"/>
              <a:pathLst>
                <a:path w="505" h="167">
                  <a:moveTo>
                    <a:pt x="453" y="0"/>
                  </a:moveTo>
                  <a:lnTo>
                    <a:pt x="52" y="0"/>
                  </a:lnTo>
                  <a:lnTo>
                    <a:pt x="0" y="167"/>
                  </a:lnTo>
                  <a:lnTo>
                    <a:pt x="505" y="167"/>
                  </a:lnTo>
                  <a:lnTo>
                    <a:pt x="453"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95"/>
            <p:cNvSpPr>
              <a:spLocks noChangeArrowheads="1"/>
            </p:cNvSpPr>
            <p:nvPr/>
          </p:nvSpPr>
          <p:spPr bwMode="auto">
            <a:xfrm>
              <a:off x="2894" y="3405"/>
              <a:ext cx="269" cy="96"/>
            </a:xfrm>
            <a:prstGeom prst="rect">
              <a:avLst/>
            </a:prstGeom>
            <a:solidFill>
              <a:srgbClr val="9DE7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96"/>
            <p:cNvSpPr>
              <a:spLocks noChangeArrowheads="1"/>
            </p:cNvSpPr>
            <p:nvPr/>
          </p:nvSpPr>
          <p:spPr bwMode="auto">
            <a:xfrm>
              <a:off x="3977" y="3912"/>
              <a:ext cx="52" cy="4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97"/>
            <p:cNvSpPr>
              <a:spLocks noChangeArrowheads="1"/>
            </p:cNvSpPr>
            <p:nvPr/>
          </p:nvSpPr>
          <p:spPr bwMode="auto">
            <a:xfrm>
              <a:off x="879" y="3676"/>
              <a:ext cx="245"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98"/>
            <p:cNvSpPr>
              <a:spLocks noChangeArrowheads="1"/>
            </p:cNvSpPr>
            <p:nvPr/>
          </p:nvSpPr>
          <p:spPr bwMode="auto">
            <a:xfrm>
              <a:off x="1223" y="3676"/>
              <a:ext cx="244"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9"/>
            <p:cNvSpPr>
              <a:spLocks noChangeArrowheads="1"/>
            </p:cNvSpPr>
            <p:nvPr/>
          </p:nvSpPr>
          <p:spPr bwMode="auto">
            <a:xfrm>
              <a:off x="2133" y="3676"/>
              <a:ext cx="245"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00"/>
            <p:cNvSpPr>
              <a:spLocks noChangeArrowheads="1"/>
            </p:cNvSpPr>
            <p:nvPr/>
          </p:nvSpPr>
          <p:spPr bwMode="auto">
            <a:xfrm>
              <a:off x="2475" y="3676"/>
              <a:ext cx="246"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101"/>
            <p:cNvSpPr>
              <a:spLocks noChangeArrowheads="1"/>
            </p:cNvSpPr>
            <p:nvPr/>
          </p:nvSpPr>
          <p:spPr bwMode="auto">
            <a:xfrm>
              <a:off x="2324" y="3634"/>
              <a:ext cx="30" cy="30"/>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102"/>
            <p:cNvSpPr>
              <a:spLocks noChangeArrowheads="1"/>
            </p:cNvSpPr>
            <p:nvPr/>
          </p:nvSpPr>
          <p:spPr bwMode="auto">
            <a:xfrm>
              <a:off x="2666" y="3634"/>
              <a:ext cx="30" cy="30"/>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03"/>
            <p:cNvSpPr>
              <a:spLocks noChangeArrowheads="1"/>
            </p:cNvSpPr>
            <p:nvPr/>
          </p:nvSpPr>
          <p:spPr bwMode="auto">
            <a:xfrm>
              <a:off x="3391" y="3676"/>
              <a:ext cx="245"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04"/>
            <p:cNvSpPr>
              <a:spLocks noChangeArrowheads="1"/>
            </p:cNvSpPr>
            <p:nvPr/>
          </p:nvSpPr>
          <p:spPr bwMode="auto">
            <a:xfrm>
              <a:off x="3733" y="3676"/>
              <a:ext cx="244" cy="4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105"/>
            <p:cNvSpPr>
              <a:spLocks noChangeArrowheads="1"/>
            </p:cNvSpPr>
            <p:nvPr/>
          </p:nvSpPr>
          <p:spPr bwMode="auto">
            <a:xfrm>
              <a:off x="3582" y="3634"/>
              <a:ext cx="30" cy="30"/>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6"/>
            <p:cNvSpPr>
              <a:spLocks noChangeArrowheads="1"/>
            </p:cNvSpPr>
            <p:nvPr/>
          </p:nvSpPr>
          <p:spPr bwMode="auto">
            <a:xfrm>
              <a:off x="3924" y="3634"/>
              <a:ext cx="30" cy="30"/>
            </a:xfrm>
            <a:prstGeom prst="ellipse">
              <a:avLst/>
            </a:pr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107"/>
            <p:cNvSpPr>
              <a:spLocks noChangeArrowheads="1"/>
            </p:cNvSpPr>
            <p:nvPr/>
          </p:nvSpPr>
          <p:spPr bwMode="auto">
            <a:xfrm>
              <a:off x="3413" y="3630"/>
              <a:ext cx="46" cy="46"/>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8"/>
            <p:cNvSpPr>
              <a:spLocks noChangeArrowheads="1"/>
            </p:cNvSpPr>
            <p:nvPr/>
          </p:nvSpPr>
          <p:spPr bwMode="auto">
            <a:xfrm>
              <a:off x="3924" y="3634"/>
              <a:ext cx="30" cy="30"/>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109"/>
            <p:cNvSpPr>
              <a:spLocks noChangeArrowheads="1"/>
            </p:cNvSpPr>
            <p:nvPr/>
          </p:nvSpPr>
          <p:spPr bwMode="auto">
            <a:xfrm>
              <a:off x="3755" y="3630"/>
              <a:ext cx="46" cy="46"/>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1817" y="3254"/>
              <a:ext cx="16" cy="48"/>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2" y="24"/>
                    <a:pt x="0" y="23"/>
                    <a:pt x="0" y="20"/>
                  </a:cubicBezTo>
                  <a:cubicBezTo>
                    <a:pt x="0" y="4"/>
                    <a:pt x="0" y="4"/>
                    <a:pt x="0" y="4"/>
                  </a:cubicBezTo>
                  <a:cubicBezTo>
                    <a:pt x="0" y="2"/>
                    <a:pt x="2" y="0"/>
                    <a:pt x="4" y="0"/>
                  </a:cubicBezTo>
                  <a:cubicBezTo>
                    <a:pt x="7" y="0"/>
                    <a:pt x="8" y="2"/>
                    <a:pt x="8" y="4"/>
                  </a:cubicBezTo>
                  <a:cubicBezTo>
                    <a:pt x="8" y="20"/>
                    <a:pt x="8" y="20"/>
                    <a:pt x="8" y="20"/>
                  </a:cubicBezTo>
                  <a:cubicBezTo>
                    <a:pt x="8" y="23"/>
                    <a:pt x="7" y="24"/>
                    <a:pt x="4" y="2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noEditPoints="1"/>
            </p:cNvSpPr>
            <p:nvPr/>
          </p:nvSpPr>
          <p:spPr bwMode="auto">
            <a:xfrm>
              <a:off x="1817" y="1488"/>
              <a:ext cx="3188" cy="1734"/>
            </a:xfrm>
            <a:custGeom>
              <a:avLst/>
              <a:gdLst>
                <a:gd name="T0" fmla="*/ 8 w 1604"/>
                <a:gd name="T1" fmla="*/ 836 h 872"/>
                <a:gd name="T2" fmla="*/ 0 w 1604"/>
                <a:gd name="T3" fmla="*/ 783 h 872"/>
                <a:gd name="T4" fmla="*/ 8 w 1604"/>
                <a:gd name="T5" fmla="*/ 812 h 872"/>
                <a:gd name="T6" fmla="*/ 30 w 1604"/>
                <a:gd name="T7" fmla="*/ 730 h 872"/>
                <a:gd name="T8" fmla="*/ 55 w 1604"/>
                <a:gd name="T9" fmla="*/ 730 h 872"/>
                <a:gd name="T10" fmla="*/ 91 w 1604"/>
                <a:gd name="T11" fmla="*/ 725 h 872"/>
                <a:gd name="T12" fmla="*/ 1365 w 1604"/>
                <a:gd name="T13" fmla="*/ 729 h 872"/>
                <a:gd name="T14" fmla="*/ 1379 w 1604"/>
                <a:gd name="T15" fmla="*/ 717 h 872"/>
                <a:gd name="T16" fmla="*/ 1294 w 1604"/>
                <a:gd name="T17" fmla="*/ 729 h 872"/>
                <a:gd name="T18" fmla="*/ 1326 w 1604"/>
                <a:gd name="T19" fmla="*/ 729 h 872"/>
                <a:gd name="T20" fmla="*/ 1270 w 1604"/>
                <a:gd name="T21" fmla="*/ 721 h 872"/>
                <a:gd name="T22" fmla="*/ 1178 w 1604"/>
                <a:gd name="T23" fmla="*/ 725 h 872"/>
                <a:gd name="T24" fmla="*/ 1157 w 1604"/>
                <a:gd name="T25" fmla="*/ 729 h 872"/>
                <a:gd name="T26" fmla="*/ 1161 w 1604"/>
                <a:gd name="T27" fmla="*/ 725 h 872"/>
                <a:gd name="T28" fmla="*/ 1069 w 1604"/>
                <a:gd name="T29" fmla="*/ 721 h 872"/>
                <a:gd name="T30" fmla="*/ 1013 w 1604"/>
                <a:gd name="T31" fmla="*/ 729 h 872"/>
                <a:gd name="T32" fmla="*/ 1045 w 1604"/>
                <a:gd name="T33" fmla="*/ 729 h 872"/>
                <a:gd name="T34" fmla="*/ 988 w 1604"/>
                <a:gd name="T35" fmla="*/ 721 h 872"/>
                <a:gd name="T36" fmla="*/ 896 w 1604"/>
                <a:gd name="T37" fmla="*/ 725 h 872"/>
                <a:gd name="T38" fmla="*/ 876 w 1604"/>
                <a:gd name="T39" fmla="*/ 729 h 872"/>
                <a:gd name="T40" fmla="*/ 880 w 1604"/>
                <a:gd name="T41" fmla="*/ 725 h 872"/>
                <a:gd name="T42" fmla="*/ 787 w 1604"/>
                <a:gd name="T43" fmla="*/ 721 h 872"/>
                <a:gd name="T44" fmla="*/ 731 w 1604"/>
                <a:gd name="T45" fmla="*/ 729 h 872"/>
                <a:gd name="T46" fmla="*/ 763 w 1604"/>
                <a:gd name="T47" fmla="*/ 729 h 872"/>
                <a:gd name="T48" fmla="*/ 707 w 1604"/>
                <a:gd name="T49" fmla="*/ 721 h 872"/>
                <a:gd name="T50" fmla="*/ 614 w 1604"/>
                <a:gd name="T51" fmla="*/ 725 h 872"/>
                <a:gd name="T52" fmla="*/ 594 w 1604"/>
                <a:gd name="T53" fmla="*/ 729 h 872"/>
                <a:gd name="T54" fmla="*/ 598 w 1604"/>
                <a:gd name="T55" fmla="*/ 725 h 872"/>
                <a:gd name="T56" fmla="*/ 506 w 1604"/>
                <a:gd name="T57" fmla="*/ 721 h 872"/>
                <a:gd name="T58" fmla="*/ 449 w 1604"/>
                <a:gd name="T59" fmla="*/ 729 h 872"/>
                <a:gd name="T60" fmla="*/ 481 w 1604"/>
                <a:gd name="T61" fmla="*/ 729 h 872"/>
                <a:gd name="T62" fmla="*/ 425 w 1604"/>
                <a:gd name="T63" fmla="*/ 721 h 872"/>
                <a:gd name="T64" fmla="*/ 333 w 1604"/>
                <a:gd name="T65" fmla="*/ 725 h 872"/>
                <a:gd name="T66" fmla="*/ 312 w 1604"/>
                <a:gd name="T67" fmla="*/ 729 h 872"/>
                <a:gd name="T68" fmla="*/ 316 w 1604"/>
                <a:gd name="T69" fmla="*/ 725 h 872"/>
                <a:gd name="T70" fmla="*/ 224 w 1604"/>
                <a:gd name="T71" fmla="*/ 721 h 872"/>
                <a:gd name="T72" fmla="*/ 168 w 1604"/>
                <a:gd name="T73" fmla="*/ 729 h 872"/>
                <a:gd name="T74" fmla="*/ 200 w 1604"/>
                <a:gd name="T75" fmla="*/ 729 h 872"/>
                <a:gd name="T76" fmla="*/ 143 w 1604"/>
                <a:gd name="T77" fmla="*/ 721 h 872"/>
                <a:gd name="T78" fmla="*/ 1390 w 1604"/>
                <a:gd name="T79" fmla="*/ 700 h 872"/>
                <a:gd name="T80" fmla="*/ 1398 w 1604"/>
                <a:gd name="T81" fmla="*/ 696 h 872"/>
                <a:gd name="T82" fmla="*/ 1390 w 1604"/>
                <a:gd name="T83" fmla="*/ 612 h 872"/>
                <a:gd name="T84" fmla="*/ 1394 w 1604"/>
                <a:gd name="T85" fmla="*/ 591 h 872"/>
                <a:gd name="T86" fmla="*/ 1398 w 1604"/>
                <a:gd name="T87" fmla="*/ 587 h 872"/>
                <a:gd name="T88" fmla="*/ 1394 w 1604"/>
                <a:gd name="T89" fmla="*/ 495 h 872"/>
                <a:gd name="T90" fmla="*/ 1390 w 1604"/>
                <a:gd name="T91" fmla="*/ 475 h 872"/>
                <a:gd name="T92" fmla="*/ 1394 w 1604"/>
                <a:gd name="T93" fmla="*/ 479 h 872"/>
                <a:gd name="T94" fmla="*/ 1398 w 1604"/>
                <a:gd name="T95" fmla="*/ 386 h 872"/>
                <a:gd name="T96" fmla="*/ 1390 w 1604"/>
                <a:gd name="T97" fmla="*/ 330 h 872"/>
                <a:gd name="T98" fmla="*/ 1394 w 1604"/>
                <a:gd name="T99" fmla="*/ 310 h 872"/>
                <a:gd name="T100" fmla="*/ 1398 w 1604"/>
                <a:gd name="T101" fmla="*/ 306 h 872"/>
                <a:gd name="T102" fmla="*/ 1394 w 1604"/>
                <a:gd name="T103" fmla="*/ 213 h 872"/>
                <a:gd name="T104" fmla="*/ 1390 w 1604"/>
                <a:gd name="T105" fmla="*/ 193 h 872"/>
                <a:gd name="T106" fmla="*/ 1394 w 1604"/>
                <a:gd name="T107" fmla="*/ 197 h 872"/>
                <a:gd name="T108" fmla="*/ 1398 w 1604"/>
                <a:gd name="T109" fmla="*/ 105 h 872"/>
                <a:gd name="T110" fmla="*/ 1390 w 1604"/>
                <a:gd name="T111" fmla="*/ 62 h 872"/>
                <a:gd name="T112" fmla="*/ 1398 w 1604"/>
                <a:gd name="T113" fmla="*/ 80 h 872"/>
                <a:gd name="T114" fmla="*/ 1430 w 1604"/>
                <a:gd name="T115" fmla="*/ 4 h 872"/>
                <a:gd name="T116" fmla="*/ 1600 w 1604"/>
                <a:gd name="T117" fmla="*/ 8 h 872"/>
                <a:gd name="T118" fmla="*/ 1604 w 1604"/>
                <a:gd name="T119" fmla="*/ 4 h 872"/>
                <a:gd name="T120" fmla="*/ 1511 w 1604"/>
                <a:gd name="T121" fmla="*/ 0 h 872"/>
                <a:gd name="T122" fmla="*/ 1455 w 1604"/>
                <a:gd name="T123" fmla="*/ 8 h 872"/>
                <a:gd name="T124" fmla="*/ 1487 w 1604"/>
                <a:gd name="T125" fmla="*/ 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4" h="872">
                  <a:moveTo>
                    <a:pt x="4" y="872"/>
                  </a:moveTo>
                  <a:cubicBezTo>
                    <a:pt x="2" y="872"/>
                    <a:pt x="0" y="871"/>
                    <a:pt x="0" y="868"/>
                  </a:cubicBezTo>
                  <a:cubicBezTo>
                    <a:pt x="0" y="836"/>
                    <a:pt x="0" y="836"/>
                    <a:pt x="0" y="836"/>
                  </a:cubicBezTo>
                  <a:cubicBezTo>
                    <a:pt x="0" y="834"/>
                    <a:pt x="2" y="832"/>
                    <a:pt x="4" y="832"/>
                  </a:cubicBezTo>
                  <a:cubicBezTo>
                    <a:pt x="7" y="832"/>
                    <a:pt x="8" y="834"/>
                    <a:pt x="8" y="836"/>
                  </a:cubicBezTo>
                  <a:cubicBezTo>
                    <a:pt x="8" y="868"/>
                    <a:pt x="8" y="868"/>
                    <a:pt x="8" y="868"/>
                  </a:cubicBezTo>
                  <a:cubicBezTo>
                    <a:pt x="8" y="871"/>
                    <a:pt x="7" y="872"/>
                    <a:pt x="4" y="872"/>
                  </a:cubicBezTo>
                  <a:close/>
                  <a:moveTo>
                    <a:pt x="4" y="816"/>
                  </a:moveTo>
                  <a:cubicBezTo>
                    <a:pt x="2" y="816"/>
                    <a:pt x="0" y="814"/>
                    <a:pt x="0" y="812"/>
                  </a:cubicBezTo>
                  <a:cubicBezTo>
                    <a:pt x="0" y="783"/>
                    <a:pt x="0" y="783"/>
                    <a:pt x="0" y="783"/>
                  </a:cubicBezTo>
                  <a:cubicBezTo>
                    <a:pt x="0" y="782"/>
                    <a:pt x="0" y="781"/>
                    <a:pt x="0" y="780"/>
                  </a:cubicBezTo>
                  <a:cubicBezTo>
                    <a:pt x="1" y="777"/>
                    <a:pt x="2" y="776"/>
                    <a:pt x="5" y="776"/>
                  </a:cubicBezTo>
                  <a:cubicBezTo>
                    <a:pt x="7" y="776"/>
                    <a:pt x="9" y="778"/>
                    <a:pt x="8" y="780"/>
                  </a:cubicBezTo>
                  <a:cubicBezTo>
                    <a:pt x="8" y="781"/>
                    <a:pt x="8" y="782"/>
                    <a:pt x="8" y="783"/>
                  </a:cubicBezTo>
                  <a:cubicBezTo>
                    <a:pt x="8" y="812"/>
                    <a:pt x="8" y="812"/>
                    <a:pt x="8" y="812"/>
                  </a:cubicBezTo>
                  <a:cubicBezTo>
                    <a:pt x="8" y="814"/>
                    <a:pt x="7" y="816"/>
                    <a:pt x="4" y="816"/>
                  </a:cubicBezTo>
                  <a:close/>
                  <a:moveTo>
                    <a:pt x="11" y="761"/>
                  </a:moveTo>
                  <a:cubicBezTo>
                    <a:pt x="10" y="761"/>
                    <a:pt x="9" y="761"/>
                    <a:pt x="9" y="760"/>
                  </a:cubicBezTo>
                  <a:cubicBezTo>
                    <a:pt x="7" y="759"/>
                    <a:pt x="6" y="757"/>
                    <a:pt x="7" y="755"/>
                  </a:cubicBezTo>
                  <a:cubicBezTo>
                    <a:pt x="12" y="745"/>
                    <a:pt x="20" y="736"/>
                    <a:pt x="30" y="730"/>
                  </a:cubicBezTo>
                  <a:cubicBezTo>
                    <a:pt x="32" y="729"/>
                    <a:pt x="35" y="730"/>
                    <a:pt x="36" y="731"/>
                  </a:cubicBezTo>
                  <a:cubicBezTo>
                    <a:pt x="37" y="733"/>
                    <a:pt x="36" y="736"/>
                    <a:pt x="34" y="737"/>
                  </a:cubicBezTo>
                  <a:cubicBezTo>
                    <a:pt x="26" y="742"/>
                    <a:pt x="19" y="750"/>
                    <a:pt x="14" y="759"/>
                  </a:cubicBezTo>
                  <a:cubicBezTo>
                    <a:pt x="13" y="760"/>
                    <a:pt x="12" y="761"/>
                    <a:pt x="11" y="761"/>
                  </a:cubicBezTo>
                  <a:close/>
                  <a:moveTo>
                    <a:pt x="55" y="730"/>
                  </a:moveTo>
                  <a:cubicBezTo>
                    <a:pt x="53" y="730"/>
                    <a:pt x="51" y="728"/>
                    <a:pt x="51" y="726"/>
                  </a:cubicBezTo>
                  <a:cubicBezTo>
                    <a:pt x="51" y="724"/>
                    <a:pt x="52" y="722"/>
                    <a:pt x="54" y="722"/>
                  </a:cubicBezTo>
                  <a:cubicBezTo>
                    <a:pt x="57" y="721"/>
                    <a:pt x="59" y="721"/>
                    <a:pt x="62" y="721"/>
                  </a:cubicBezTo>
                  <a:cubicBezTo>
                    <a:pt x="87" y="721"/>
                    <a:pt x="87" y="721"/>
                    <a:pt x="87" y="721"/>
                  </a:cubicBezTo>
                  <a:cubicBezTo>
                    <a:pt x="89" y="721"/>
                    <a:pt x="91" y="723"/>
                    <a:pt x="91" y="725"/>
                  </a:cubicBezTo>
                  <a:cubicBezTo>
                    <a:pt x="91" y="727"/>
                    <a:pt x="89" y="729"/>
                    <a:pt x="87" y="729"/>
                  </a:cubicBezTo>
                  <a:cubicBezTo>
                    <a:pt x="62" y="729"/>
                    <a:pt x="62" y="729"/>
                    <a:pt x="62" y="729"/>
                  </a:cubicBezTo>
                  <a:cubicBezTo>
                    <a:pt x="60" y="729"/>
                    <a:pt x="58" y="729"/>
                    <a:pt x="55" y="730"/>
                  </a:cubicBezTo>
                  <a:cubicBezTo>
                    <a:pt x="55" y="730"/>
                    <a:pt x="55" y="730"/>
                    <a:pt x="55" y="730"/>
                  </a:cubicBezTo>
                  <a:close/>
                  <a:moveTo>
                    <a:pt x="1365" y="729"/>
                  </a:moveTo>
                  <a:cubicBezTo>
                    <a:pt x="1351" y="729"/>
                    <a:pt x="1351" y="729"/>
                    <a:pt x="1351" y="729"/>
                  </a:cubicBezTo>
                  <a:cubicBezTo>
                    <a:pt x="1348" y="729"/>
                    <a:pt x="1347" y="727"/>
                    <a:pt x="1347" y="725"/>
                  </a:cubicBezTo>
                  <a:cubicBezTo>
                    <a:pt x="1347" y="723"/>
                    <a:pt x="1348" y="721"/>
                    <a:pt x="1351" y="721"/>
                  </a:cubicBezTo>
                  <a:cubicBezTo>
                    <a:pt x="1365" y="721"/>
                    <a:pt x="1365" y="721"/>
                    <a:pt x="1365" y="721"/>
                  </a:cubicBezTo>
                  <a:cubicBezTo>
                    <a:pt x="1370" y="721"/>
                    <a:pt x="1375" y="720"/>
                    <a:pt x="1379" y="717"/>
                  </a:cubicBezTo>
                  <a:cubicBezTo>
                    <a:pt x="1381" y="716"/>
                    <a:pt x="1384" y="716"/>
                    <a:pt x="1385" y="718"/>
                  </a:cubicBezTo>
                  <a:cubicBezTo>
                    <a:pt x="1386" y="720"/>
                    <a:pt x="1386" y="722"/>
                    <a:pt x="1384" y="723"/>
                  </a:cubicBezTo>
                  <a:cubicBezTo>
                    <a:pt x="1378" y="727"/>
                    <a:pt x="1372" y="729"/>
                    <a:pt x="1365" y="729"/>
                  </a:cubicBezTo>
                  <a:close/>
                  <a:moveTo>
                    <a:pt x="1326" y="729"/>
                  </a:moveTo>
                  <a:cubicBezTo>
                    <a:pt x="1294" y="729"/>
                    <a:pt x="1294" y="729"/>
                    <a:pt x="1294" y="729"/>
                  </a:cubicBezTo>
                  <a:cubicBezTo>
                    <a:pt x="1292" y="729"/>
                    <a:pt x="1290" y="727"/>
                    <a:pt x="1290" y="725"/>
                  </a:cubicBezTo>
                  <a:cubicBezTo>
                    <a:pt x="1290" y="723"/>
                    <a:pt x="1292" y="721"/>
                    <a:pt x="1294" y="721"/>
                  </a:cubicBezTo>
                  <a:cubicBezTo>
                    <a:pt x="1326" y="721"/>
                    <a:pt x="1326" y="721"/>
                    <a:pt x="1326" y="721"/>
                  </a:cubicBezTo>
                  <a:cubicBezTo>
                    <a:pt x="1329" y="721"/>
                    <a:pt x="1330" y="723"/>
                    <a:pt x="1330" y="725"/>
                  </a:cubicBezTo>
                  <a:cubicBezTo>
                    <a:pt x="1330" y="727"/>
                    <a:pt x="1329" y="729"/>
                    <a:pt x="1326" y="729"/>
                  </a:cubicBezTo>
                  <a:close/>
                  <a:moveTo>
                    <a:pt x="1270" y="729"/>
                  </a:moveTo>
                  <a:cubicBezTo>
                    <a:pt x="1238" y="729"/>
                    <a:pt x="1238" y="729"/>
                    <a:pt x="1238" y="729"/>
                  </a:cubicBezTo>
                  <a:cubicBezTo>
                    <a:pt x="1236" y="729"/>
                    <a:pt x="1234" y="727"/>
                    <a:pt x="1234" y="725"/>
                  </a:cubicBezTo>
                  <a:cubicBezTo>
                    <a:pt x="1234" y="723"/>
                    <a:pt x="1236" y="721"/>
                    <a:pt x="1238" y="721"/>
                  </a:cubicBezTo>
                  <a:cubicBezTo>
                    <a:pt x="1270" y="721"/>
                    <a:pt x="1270" y="721"/>
                    <a:pt x="1270" y="721"/>
                  </a:cubicBezTo>
                  <a:cubicBezTo>
                    <a:pt x="1272" y="721"/>
                    <a:pt x="1274" y="723"/>
                    <a:pt x="1274" y="725"/>
                  </a:cubicBezTo>
                  <a:cubicBezTo>
                    <a:pt x="1274" y="727"/>
                    <a:pt x="1272" y="729"/>
                    <a:pt x="1270" y="729"/>
                  </a:cubicBezTo>
                  <a:close/>
                  <a:moveTo>
                    <a:pt x="1214" y="729"/>
                  </a:moveTo>
                  <a:cubicBezTo>
                    <a:pt x="1182" y="729"/>
                    <a:pt x="1182" y="729"/>
                    <a:pt x="1182" y="729"/>
                  </a:cubicBezTo>
                  <a:cubicBezTo>
                    <a:pt x="1179" y="729"/>
                    <a:pt x="1178" y="727"/>
                    <a:pt x="1178" y="725"/>
                  </a:cubicBezTo>
                  <a:cubicBezTo>
                    <a:pt x="1178" y="723"/>
                    <a:pt x="1179" y="721"/>
                    <a:pt x="1182" y="721"/>
                  </a:cubicBezTo>
                  <a:cubicBezTo>
                    <a:pt x="1214" y="721"/>
                    <a:pt x="1214" y="721"/>
                    <a:pt x="1214" y="721"/>
                  </a:cubicBezTo>
                  <a:cubicBezTo>
                    <a:pt x="1216" y="721"/>
                    <a:pt x="1218" y="723"/>
                    <a:pt x="1218" y="725"/>
                  </a:cubicBezTo>
                  <a:cubicBezTo>
                    <a:pt x="1218" y="727"/>
                    <a:pt x="1216" y="729"/>
                    <a:pt x="1214" y="729"/>
                  </a:cubicBezTo>
                  <a:close/>
                  <a:moveTo>
                    <a:pt x="1157" y="729"/>
                  </a:moveTo>
                  <a:cubicBezTo>
                    <a:pt x="1125" y="729"/>
                    <a:pt x="1125" y="729"/>
                    <a:pt x="1125" y="729"/>
                  </a:cubicBezTo>
                  <a:cubicBezTo>
                    <a:pt x="1123" y="729"/>
                    <a:pt x="1121" y="727"/>
                    <a:pt x="1121" y="725"/>
                  </a:cubicBezTo>
                  <a:cubicBezTo>
                    <a:pt x="1121" y="723"/>
                    <a:pt x="1123" y="721"/>
                    <a:pt x="1125" y="721"/>
                  </a:cubicBezTo>
                  <a:cubicBezTo>
                    <a:pt x="1157" y="721"/>
                    <a:pt x="1157" y="721"/>
                    <a:pt x="1157" y="721"/>
                  </a:cubicBezTo>
                  <a:cubicBezTo>
                    <a:pt x="1160" y="721"/>
                    <a:pt x="1161" y="723"/>
                    <a:pt x="1161" y="725"/>
                  </a:cubicBezTo>
                  <a:cubicBezTo>
                    <a:pt x="1161" y="727"/>
                    <a:pt x="1160" y="729"/>
                    <a:pt x="1157" y="729"/>
                  </a:cubicBezTo>
                  <a:close/>
                  <a:moveTo>
                    <a:pt x="1101" y="729"/>
                  </a:moveTo>
                  <a:cubicBezTo>
                    <a:pt x="1069" y="729"/>
                    <a:pt x="1069" y="729"/>
                    <a:pt x="1069" y="729"/>
                  </a:cubicBezTo>
                  <a:cubicBezTo>
                    <a:pt x="1067" y="729"/>
                    <a:pt x="1065" y="727"/>
                    <a:pt x="1065" y="725"/>
                  </a:cubicBezTo>
                  <a:cubicBezTo>
                    <a:pt x="1065" y="723"/>
                    <a:pt x="1067" y="721"/>
                    <a:pt x="1069" y="721"/>
                  </a:cubicBezTo>
                  <a:cubicBezTo>
                    <a:pt x="1101" y="721"/>
                    <a:pt x="1101" y="721"/>
                    <a:pt x="1101" y="721"/>
                  </a:cubicBezTo>
                  <a:cubicBezTo>
                    <a:pt x="1103" y="721"/>
                    <a:pt x="1105" y="723"/>
                    <a:pt x="1105" y="725"/>
                  </a:cubicBezTo>
                  <a:cubicBezTo>
                    <a:pt x="1105" y="727"/>
                    <a:pt x="1103" y="729"/>
                    <a:pt x="1101" y="729"/>
                  </a:cubicBezTo>
                  <a:close/>
                  <a:moveTo>
                    <a:pt x="1045" y="729"/>
                  </a:moveTo>
                  <a:cubicBezTo>
                    <a:pt x="1013" y="729"/>
                    <a:pt x="1013" y="729"/>
                    <a:pt x="1013" y="729"/>
                  </a:cubicBezTo>
                  <a:cubicBezTo>
                    <a:pt x="1010" y="729"/>
                    <a:pt x="1009" y="727"/>
                    <a:pt x="1009" y="725"/>
                  </a:cubicBezTo>
                  <a:cubicBezTo>
                    <a:pt x="1009" y="723"/>
                    <a:pt x="1010" y="721"/>
                    <a:pt x="1013" y="721"/>
                  </a:cubicBezTo>
                  <a:cubicBezTo>
                    <a:pt x="1045" y="721"/>
                    <a:pt x="1045" y="721"/>
                    <a:pt x="1045" y="721"/>
                  </a:cubicBezTo>
                  <a:cubicBezTo>
                    <a:pt x="1047" y="721"/>
                    <a:pt x="1049" y="723"/>
                    <a:pt x="1049" y="725"/>
                  </a:cubicBezTo>
                  <a:cubicBezTo>
                    <a:pt x="1049" y="727"/>
                    <a:pt x="1047" y="729"/>
                    <a:pt x="1045" y="729"/>
                  </a:cubicBezTo>
                  <a:close/>
                  <a:moveTo>
                    <a:pt x="988" y="729"/>
                  </a:moveTo>
                  <a:cubicBezTo>
                    <a:pt x="956" y="729"/>
                    <a:pt x="956" y="729"/>
                    <a:pt x="956" y="729"/>
                  </a:cubicBezTo>
                  <a:cubicBezTo>
                    <a:pt x="954" y="729"/>
                    <a:pt x="952" y="727"/>
                    <a:pt x="952" y="725"/>
                  </a:cubicBezTo>
                  <a:cubicBezTo>
                    <a:pt x="952" y="723"/>
                    <a:pt x="954" y="721"/>
                    <a:pt x="956" y="721"/>
                  </a:cubicBezTo>
                  <a:cubicBezTo>
                    <a:pt x="988" y="721"/>
                    <a:pt x="988" y="721"/>
                    <a:pt x="988" y="721"/>
                  </a:cubicBezTo>
                  <a:cubicBezTo>
                    <a:pt x="991" y="721"/>
                    <a:pt x="992" y="723"/>
                    <a:pt x="992" y="725"/>
                  </a:cubicBezTo>
                  <a:cubicBezTo>
                    <a:pt x="992" y="727"/>
                    <a:pt x="991" y="729"/>
                    <a:pt x="988" y="729"/>
                  </a:cubicBezTo>
                  <a:close/>
                  <a:moveTo>
                    <a:pt x="932" y="729"/>
                  </a:moveTo>
                  <a:cubicBezTo>
                    <a:pt x="900" y="729"/>
                    <a:pt x="900" y="729"/>
                    <a:pt x="900" y="729"/>
                  </a:cubicBezTo>
                  <a:cubicBezTo>
                    <a:pt x="898" y="729"/>
                    <a:pt x="896" y="727"/>
                    <a:pt x="896" y="725"/>
                  </a:cubicBezTo>
                  <a:cubicBezTo>
                    <a:pt x="896" y="723"/>
                    <a:pt x="898" y="721"/>
                    <a:pt x="900" y="721"/>
                  </a:cubicBezTo>
                  <a:cubicBezTo>
                    <a:pt x="932" y="721"/>
                    <a:pt x="932" y="721"/>
                    <a:pt x="932" y="721"/>
                  </a:cubicBezTo>
                  <a:cubicBezTo>
                    <a:pt x="934" y="721"/>
                    <a:pt x="936" y="723"/>
                    <a:pt x="936" y="725"/>
                  </a:cubicBezTo>
                  <a:cubicBezTo>
                    <a:pt x="936" y="727"/>
                    <a:pt x="934" y="729"/>
                    <a:pt x="932" y="729"/>
                  </a:cubicBezTo>
                  <a:close/>
                  <a:moveTo>
                    <a:pt x="876" y="729"/>
                  </a:moveTo>
                  <a:cubicBezTo>
                    <a:pt x="844" y="729"/>
                    <a:pt x="844" y="729"/>
                    <a:pt x="844" y="729"/>
                  </a:cubicBezTo>
                  <a:cubicBezTo>
                    <a:pt x="841" y="729"/>
                    <a:pt x="840" y="727"/>
                    <a:pt x="840" y="725"/>
                  </a:cubicBezTo>
                  <a:cubicBezTo>
                    <a:pt x="840" y="723"/>
                    <a:pt x="841" y="721"/>
                    <a:pt x="844" y="721"/>
                  </a:cubicBezTo>
                  <a:cubicBezTo>
                    <a:pt x="876" y="721"/>
                    <a:pt x="876" y="721"/>
                    <a:pt x="876" y="721"/>
                  </a:cubicBezTo>
                  <a:cubicBezTo>
                    <a:pt x="878" y="721"/>
                    <a:pt x="880" y="723"/>
                    <a:pt x="880" y="725"/>
                  </a:cubicBezTo>
                  <a:cubicBezTo>
                    <a:pt x="880" y="727"/>
                    <a:pt x="878" y="729"/>
                    <a:pt x="876" y="729"/>
                  </a:cubicBezTo>
                  <a:close/>
                  <a:moveTo>
                    <a:pt x="819" y="729"/>
                  </a:moveTo>
                  <a:cubicBezTo>
                    <a:pt x="787" y="729"/>
                    <a:pt x="787" y="729"/>
                    <a:pt x="787" y="729"/>
                  </a:cubicBezTo>
                  <a:cubicBezTo>
                    <a:pt x="785" y="729"/>
                    <a:pt x="783" y="727"/>
                    <a:pt x="783" y="725"/>
                  </a:cubicBezTo>
                  <a:cubicBezTo>
                    <a:pt x="783" y="723"/>
                    <a:pt x="785" y="721"/>
                    <a:pt x="787" y="721"/>
                  </a:cubicBezTo>
                  <a:cubicBezTo>
                    <a:pt x="819" y="721"/>
                    <a:pt x="819" y="721"/>
                    <a:pt x="819" y="721"/>
                  </a:cubicBezTo>
                  <a:cubicBezTo>
                    <a:pt x="822" y="721"/>
                    <a:pt x="823" y="723"/>
                    <a:pt x="823" y="725"/>
                  </a:cubicBezTo>
                  <a:cubicBezTo>
                    <a:pt x="823" y="727"/>
                    <a:pt x="822" y="729"/>
                    <a:pt x="819" y="729"/>
                  </a:cubicBezTo>
                  <a:close/>
                  <a:moveTo>
                    <a:pt x="763" y="729"/>
                  </a:moveTo>
                  <a:cubicBezTo>
                    <a:pt x="731" y="729"/>
                    <a:pt x="731" y="729"/>
                    <a:pt x="731" y="729"/>
                  </a:cubicBezTo>
                  <a:cubicBezTo>
                    <a:pt x="729" y="729"/>
                    <a:pt x="727" y="727"/>
                    <a:pt x="727" y="725"/>
                  </a:cubicBezTo>
                  <a:cubicBezTo>
                    <a:pt x="727" y="723"/>
                    <a:pt x="729" y="721"/>
                    <a:pt x="731" y="721"/>
                  </a:cubicBezTo>
                  <a:cubicBezTo>
                    <a:pt x="763" y="721"/>
                    <a:pt x="763" y="721"/>
                    <a:pt x="763" y="721"/>
                  </a:cubicBezTo>
                  <a:cubicBezTo>
                    <a:pt x="765" y="721"/>
                    <a:pt x="767" y="723"/>
                    <a:pt x="767" y="725"/>
                  </a:cubicBezTo>
                  <a:cubicBezTo>
                    <a:pt x="767" y="727"/>
                    <a:pt x="765" y="729"/>
                    <a:pt x="763" y="729"/>
                  </a:cubicBezTo>
                  <a:close/>
                  <a:moveTo>
                    <a:pt x="707" y="729"/>
                  </a:moveTo>
                  <a:cubicBezTo>
                    <a:pt x="675" y="729"/>
                    <a:pt x="675" y="729"/>
                    <a:pt x="675" y="729"/>
                  </a:cubicBezTo>
                  <a:cubicBezTo>
                    <a:pt x="672" y="729"/>
                    <a:pt x="671" y="727"/>
                    <a:pt x="671" y="725"/>
                  </a:cubicBezTo>
                  <a:cubicBezTo>
                    <a:pt x="671" y="723"/>
                    <a:pt x="672" y="721"/>
                    <a:pt x="675" y="721"/>
                  </a:cubicBezTo>
                  <a:cubicBezTo>
                    <a:pt x="707" y="721"/>
                    <a:pt x="707" y="721"/>
                    <a:pt x="707" y="721"/>
                  </a:cubicBezTo>
                  <a:cubicBezTo>
                    <a:pt x="709" y="721"/>
                    <a:pt x="711" y="723"/>
                    <a:pt x="711" y="725"/>
                  </a:cubicBezTo>
                  <a:cubicBezTo>
                    <a:pt x="711" y="727"/>
                    <a:pt x="709" y="729"/>
                    <a:pt x="707" y="729"/>
                  </a:cubicBezTo>
                  <a:close/>
                  <a:moveTo>
                    <a:pt x="650" y="729"/>
                  </a:moveTo>
                  <a:cubicBezTo>
                    <a:pt x="618" y="729"/>
                    <a:pt x="618" y="729"/>
                    <a:pt x="618" y="729"/>
                  </a:cubicBezTo>
                  <a:cubicBezTo>
                    <a:pt x="616" y="729"/>
                    <a:pt x="614" y="727"/>
                    <a:pt x="614" y="725"/>
                  </a:cubicBezTo>
                  <a:cubicBezTo>
                    <a:pt x="614" y="723"/>
                    <a:pt x="616" y="721"/>
                    <a:pt x="618" y="721"/>
                  </a:cubicBezTo>
                  <a:cubicBezTo>
                    <a:pt x="650" y="721"/>
                    <a:pt x="650" y="721"/>
                    <a:pt x="650" y="721"/>
                  </a:cubicBezTo>
                  <a:cubicBezTo>
                    <a:pt x="653" y="721"/>
                    <a:pt x="654" y="723"/>
                    <a:pt x="654" y="725"/>
                  </a:cubicBezTo>
                  <a:cubicBezTo>
                    <a:pt x="654" y="727"/>
                    <a:pt x="653" y="729"/>
                    <a:pt x="650" y="729"/>
                  </a:cubicBezTo>
                  <a:close/>
                  <a:moveTo>
                    <a:pt x="594" y="729"/>
                  </a:moveTo>
                  <a:cubicBezTo>
                    <a:pt x="562" y="729"/>
                    <a:pt x="562" y="729"/>
                    <a:pt x="562" y="729"/>
                  </a:cubicBezTo>
                  <a:cubicBezTo>
                    <a:pt x="560" y="729"/>
                    <a:pt x="558" y="727"/>
                    <a:pt x="558" y="725"/>
                  </a:cubicBezTo>
                  <a:cubicBezTo>
                    <a:pt x="558" y="723"/>
                    <a:pt x="560" y="721"/>
                    <a:pt x="562" y="721"/>
                  </a:cubicBezTo>
                  <a:cubicBezTo>
                    <a:pt x="594" y="721"/>
                    <a:pt x="594" y="721"/>
                    <a:pt x="594" y="721"/>
                  </a:cubicBezTo>
                  <a:cubicBezTo>
                    <a:pt x="596" y="721"/>
                    <a:pt x="598" y="723"/>
                    <a:pt x="598" y="725"/>
                  </a:cubicBezTo>
                  <a:cubicBezTo>
                    <a:pt x="598" y="727"/>
                    <a:pt x="596" y="729"/>
                    <a:pt x="594" y="729"/>
                  </a:cubicBezTo>
                  <a:close/>
                  <a:moveTo>
                    <a:pt x="538" y="729"/>
                  </a:moveTo>
                  <a:cubicBezTo>
                    <a:pt x="506" y="729"/>
                    <a:pt x="506" y="729"/>
                    <a:pt x="506" y="729"/>
                  </a:cubicBezTo>
                  <a:cubicBezTo>
                    <a:pt x="503" y="729"/>
                    <a:pt x="502" y="727"/>
                    <a:pt x="502" y="725"/>
                  </a:cubicBezTo>
                  <a:cubicBezTo>
                    <a:pt x="502" y="723"/>
                    <a:pt x="503" y="721"/>
                    <a:pt x="506" y="721"/>
                  </a:cubicBezTo>
                  <a:cubicBezTo>
                    <a:pt x="538" y="721"/>
                    <a:pt x="538" y="721"/>
                    <a:pt x="538" y="721"/>
                  </a:cubicBezTo>
                  <a:cubicBezTo>
                    <a:pt x="540" y="721"/>
                    <a:pt x="542" y="723"/>
                    <a:pt x="542" y="725"/>
                  </a:cubicBezTo>
                  <a:cubicBezTo>
                    <a:pt x="542" y="727"/>
                    <a:pt x="540" y="729"/>
                    <a:pt x="538" y="729"/>
                  </a:cubicBezTo>
                  <a:close/>
                  <a:moveTo>
                    <a:pt x="481" y="729"/>
                  </a:moveTo>
                  <a:cubicBezTo>
                    <a:pt x="449" y="729"/>
                    <a:pt x="449" y="729"/>
                    <a:pt x="449" y="729"/>
                  </a:cubicBezTo>
                  <a:cubicBezTo>
                    <a:pt x="447" y="729"/>
                    <a:pt x="445" y="727"/>
                    <a:pt x="445" y="725"/>
                  </a:cubicBezTo>
                  <a:cubicBezTo>
                    <a:pt x="445" y="723"/>
                    <a:pt x="447" y="721"/>
                    <a:pt x="449" y="721"/>
                  </a:cubicBezTo>
                  <a:cubicBezTo>
                    <a:pt x="481" y="721"/>
                    <a:pt x="481" y="721"/>
                    <a:pt x="481" y="721"/>
                  </a:cubicBezTo>
                  <a:cubicBezTo>
                    <a:pt x="484" y="721"/>
                    <a:pt x="485" y="723"/>
                    <a:pt x="485" y="725"/>
                  </a:cubicBezTo>
                  <a:cubicBezTo>
                    <a:pt x="485" y="727"/>
                    <a:pt x="484" y="729"/>
                    <a:pt x="481" y="729"/>
                  </a:cubicBezTo>
                  <a:close/>
                  <a:moveTo>
                    <a:pt x="425" y="729"/>
                  </a:moveTo>
                  <a:cubicBezTo>
                    <a:pt x="393" y="729"/>
                    <a:pt x="393" y="729"/>
                    <a:pt x="393" y="729"/>
                  </a:cubicBezTo>
                  <a:cubicBezTo>
                    <a:pt x="391" y="729"/>
                    <a:pt x="389" y="727"/>
                    <a:pt x="389" y="725"/>
                  </a:cubicBezTo>
                  <a:cubicBezTo>
                    <a:pt x="389" y="723"/>
                    <a:pt x="391" y="721"/>
                    <a:pt x="393" y="721"/>
                  </a:cubicBezTo>
                  <a:cubicBezTo>
                    <a:pt x="425" y="721"/>
                    <a:pt x="425" y="721"/>
                    <a:pt x="425" y="721"/>
                  </a:cubicBezTo>
                  <a:cubicBezTo>
                    <a:pt x="427" y="721"/>
                    <a:pt x="429" y="723"/>
                    <a:pt x="429" y="725"/>
                  </a:cubicBezTo>
                  <a:cubicBezTo>
                    <a:pt x="429" y="727"/>
                    <a:pt x="427" y="729"/>
                    <a:pt x="425" y="729"/>
                  </a:cubicBezTo>
                  <a:close/>
                  <a:moveTo>
                    <a:pt x="369" y="729"/>
                  </a:moveTo>
                  <a:cubicBezTo>
                    <a:pt x="337" y="729"/>
                    <a:pt x="337" y="729"/>
                    <a:pt x="337" y="729"/>
                  </a:cubicBezTo>
                  <a:cubicBezTo>
                    <a:pt x="334" y="729"/>
                    <a:pt x="333" y="727"/>
                    <a:pt x="333" y="725"/>
                  </a:cubicBezTo>
                  <a:cubicBezTo>
                    <a:pt x="333" y="723"/>
                    <a:pt x="334" y="721"/>
                    <a:pt x="337" y="721"/>
                  </a:cubicBezTo>
                  <a:cubicBezTo>
                    <a:pt x="369" y="721"/>
                    <a:pt x="369" y="721"/>
                    <a:pt x="369" y="721"/>
                  </a:cubicBezTo>
                  <a:cubicBezTo>
                    <a:pt x="371" y="721"/>
                    <a:pt x="373" y="723"/>
                    <a:pt x="373" y="725"/>
                  </a:cubicBezTo>
                  <a:cubicBezTo>
                    <a:pt x="373" y="727"/>
                    <a:pt x="371" y="729"/>
                    <a:pt x="369" y="729"/>
                  </a:cubicBezTo>
                  <a:close/>
                  <a:moveTo>
                    <a:pt x="312" y="729"/>
                  </a:moveTo>
                  <a:cubicBezTo>
                    <a:pt x="280" y="729"/>
                    <a:pt x="280" y="729"/>
                    <a:pt x="280" y="729"/>
                  </a:cubicBezTo>
                  <a:cubicBezTo>
                    <a:pt x="278" y="729"/>
                    <a:pt x="276" y="727"/>
                    <a:pt x="276" y="725"/>
                  </a:cubicBezTo>
                  <a:cubicBezTo>
                    <a:pt x="276" y="723"/>
                    <a:pt x="278" y="721"/>
                    <a:pt x="280" y="721"/>
                  </a:cubicBezTo>
                  <a:cubicBezTo>
                    <a:pt x="312" y="721"/>
                    <a:pt x="312" y="721"/>
                    <a:pt x="312" y="721"/>
                  </a:cubicBezTo>
                  <a:cubicBezTo>
                    <a:pt x="315" y="721"/>
                    <a:pt x="316" y="723"/>
                    <a:pt x="316" y="725"/>
                  </a:cubicBezTo>
                  <a:cubicBezTo>
                    <a:pt x="316" y="727"/>
                    <a:pt x="315" y="729"/>
                    <a:pt x="312" y="729"/>
                  </a:cubicBezTo>
                  <a:close/>
                  <a:moveTo>
                    <a:pt x="256" y="729"/>
                  </a:moveTo>
                  <a:cubicBezTo>
                    <a:pt x="224" y="729"/>
                    <a:pt x="224" y="729"/>
                    <a:pt x="224" y="729"/>
                  </a:cubicBezTo>
                  <a:cubicBezTo>
                    <a:pt x="222" y="729"/>
                    <a:pt x="220" y="727"/>
                    <a:pt x="220" y="725"/>
                  </a:cubicBezTo>
                  <a:cubicBezTo>
                    <a:pt x="220" y="723"/>
                    <a:pt x="222" y="721"/>
                    <a:pt x="224" y="721"/>
                  </a:cubicBezTo>
                  <a:cubicBezTo>
                    <a:pt x="256" y="721"/>
                    <a:pt x="256" y="721"/>
                    <a:pt x="256" y="721"/>
                  </a:cubicBezTo>
                  <a:cubicBezTo>
                    <a:pt x="258" y="721"/>
                    <a:pt x="260" y="723"/>
                    <a:pt x="260" y="725"/>
                  </a:cubicBezTo>
                  <a:cubicBezTo>
                    <a:pt x="260" y="727"/>
                    <a:pt x="258" y="729"/>
                    <a:pt x="256" y="729"/>
                  </a:cubicBezTo>
                  <a:close/>
                  <a:moveTo>
                    <a:pt x="200" y="729"/>
                  </a:moveTo>
                  <a:cubicBezTo>
                    <a:pt x="168" y="729"/>
                    <a:pt x="168" y="729"/>
                    <a:pt x="168" y="729"/>
                  </a:cubicBezTo>
                  <a:cubicBezTo>
                    <a:pt x="165" y="729"/>
                    <a:pt x="164" y="727"/>
                    <a:pt x="164" y="725"/>
                  </a:cubicBezTo>
                  <a:cubicBezTo>
                    <a:pt x="164" y="723"/>
                    <a:pt x="165" y="721"/>
                    <a:pt x="168" y="721"/>
                  </a:cubicBezTo>
                  <a:cubicBezTo>
                    <a:pt x="200" y="721"/>
                    <a:pt x="200" y="721"/>
                    <a:pt x="200" y="721"/>
                  </a:cubicBezTo>
                  <a:cubicBezTo>
                    <a:pt x="202" y="721"/>
                    <a:pt x="204" y="723"/>
                    <a:pt x="204" y="725"/>
                  </a:cubicBezTo>
                  <a:cubicBezTo>
                    <a:pt x="204" y="727"/>
                    <a:pt x="202" y="729"/>
                    <a:pt x="200" y="729"/>
                  </a:cubicBezTo>
                  <a:close/>
                  <a:moveTo>
                    <a:pt x="143" y="729"/>
                  </a:moveTo>
                  <a:cubicBezTo>
                    <a:pt x="111" y="729"/>
                    <a:pt x="111" y="729"/>
                    <a:pt x="111" y="729"/>
                  </a:cubicBezTo>
                  <a:cubicBezTo>
                    <a:pt x="109" y="729"/>
                    <a:pt x="107" y="727"/>
                    <a:pt x="107" y="725"/>
                  </a:cubicBezTo>
                  <a:cubicBezTo>
                    <a:pt x="107" y="723"/>
                    <a:pt x="109" y="721"/>
                    <a:pt x="111" y="721"/>
                  </a:cubicBezTo>
                  <a:cubicBezTo>
                    <a:pt x="143" y="721"/>
                    <a:pt x="143" y="721"/>
                    <a:pt x="143" y="721"/>
                  </a:cubicBezTo>
                  <a:cubicBezTo>
                    <a:pt x="146" y="721"/>
                    <a:pt x="147" y="723"/>
                    <a:pt x="147" y="725"/>
                  </a:cubicBezTo>
                  <a:cubicBezTo>
                    <a:pt x="147" y="727"/>
                    <a:pt x="146" y="729"/>
                    <a:pt x="143" y="729"/>
                  </a:cubicBezTo>
                  <a:close/>
                  <a:moveTo>
                    <a:pt x="1394" y="704"/>
                  </a:moveTo>
                  <a:cubicBezTo>
                    <a:pt x="1394" y="704"/>
                    <a:pt x="1393" y="704"/>
                    <a:pt x="1393" y="704"/>
                  </a:cubicBezTo>
                  <a:cubicBezTo>
                    <a:pt x="1391" y="704"/>
                    <a:pt x="1390" y="702"/>
                    <a:pt x="1390" y="700"/>
                  </a:cubicBezTo>
                  <a:cubicBezTo>
                    <a:pt x="1390" y="699"/>
                    <a:pt x="1390" y="698"/>
                    <a:pt x="1390" y="696"/>
                  </a:cubicBezTo>
                  <a:cubicBezTo>
                    <a:pt x="1390" y="668"/>
                    <a:pt x="1390" y="668"/>
                    <a:pt x="1390" y="668"/>
                  </a:cubicBezTo>
                  <a:cubicBezTo>
                    <a:pt x="1390" y="666"/>
                    <a:pt x="1392" y="664"/>
                    <a:pt x="1394" y="664"/>
                  </a:cubicBezTo>
                  <a:cubicBezTo>
                    <a:pt x="1396" y="664"/>
                    <a:pt x="1398" y="666"/>
                    <a:pt x="1398" y="668"/>
                  </a:cubicBezTo>
                  <a:cubicBezTo>
                    <a:pt x="1398" y="696"/>
                    <a:pt x="1398" y="696"/>
                    <a:pt x="1398" y="696"/>
                  </a:cubicBezTo>
                  <a:cubicBezTo>
                    <a:pt x="1398" y="698"/>
                    <a:pt x="1398" y="699"/>
                    <a:pt x="1398" y="701"/>
                  </a:cubicBezTo>
                  <a:cubicBezTo>
                    <a:pt x="1397" y="703"/>
                    <a:pt x="1396" y="704"/>
                    <a:pt x="1394" y="704"/>
                  </a:cubicBezTo>
                  <a:close/>
                  <a:moveTo>
                    <a:pt x="1394" y="648"/>
                  </a:moveTo>
                  <a:cubicBezTo>
                    <a:pt x="1392" y="648"/>
                    <a:pt x="1390" y="646"/>
                    <a:pt x="1390" y="644"/>
                  </a:cubicBezTo>
                  <a:cubicBezTo>
                    <a:pt x="1390" y="612"/>
                    <a:pt x="1390" y="612"/>
                    <a:pt x="1390" y="612"/>
                  </a:cubicBezTo>
                  <a:cubicBezTo>
                    <a:pt x="1390" y="609"/>
                    <a:pt x="1392" y="608"/>
                    <a:pt x="1394" y="608"/>
                  </a:cubicBezTo>
                  <a:cubicBezTo>
                    <a:pt x="1396" y="608"/>
                    <a:pt x="1398" y="609"/>
                    <a:pt x="1398" y="612"/>
                  </a:cubicBezTo>
                  <a:cubicBezTo>
                    <a:pt x="1398" y="644"/>
                    <a:pt x="1398" y="644"/>
                    <a:pt x="1398" y="644"/>
                  </a:cubicBezTo>
                  <a:cubicBezTo>
                    <a:pt x="1398" y="646"/>
                    <a:pt x="1396" y="648"/>
                    <a:pt x="1394" y="648"/>
                  </a:cubicBezTo>
                  <a:close/>
                  <a:moveTo>
                    <a:pt x="1394" y="591"/>
                  </a:moveTo>
                  <a:cubicBezTo>
                    <a:pt x="1392" y="591"/>
                    <a:pt x="1390" y="590"/>
                    <a:pt x="1390" y="587"/>
                  </a:cubicBezTo>
                  <a:cubicBezTo>
                    <a:pt x="1390" y="555"/>
                    <a:pt x="1390" y="555"/>
                    <a:pt x="1390" y="555"/>
                  </a:cubicBezTo>
                  <a:cubicBezTo>
                    <a:pt x="1390" y="553"/>
                    <a:pt x="1392" y="551"/>
                    <a:pt x="1394" y="551"/>
                  </a:cubicBezTo>
                  <a:cubicBezTo>
                    <a:pt x="1396" y="551"/>
                    <a:pt x="1398" y="553"/>
                    <a:pt x="1398" y="555"/>
                  </a:cubicBezTo>
                  <a:cubicBezTo>
                    <a:pt x="1398" y="587"/>
                    <a:pt x="1398" y="587"/>
                    <a:pt x="1398" y="587"/>
                  </a:cubicBezTo>
                  <a:cubicBezTo>
                    <a:pt x="1398" y="590"/>
                    <a:pt x="1396" y="591"/>
                    <a:pt x="1394" y="591"/>
                  </a:cubicBezTo>
                  <a:close/>
                  <a:moveTo>
                    <a:pt x="1394" y="535"/>
                  </a:moveTo>
                  <a:cubicBezTo>
                    <a:pt x="1392" y="535"/>
                    <a:pt x="1390" y="533"/>
                    <a:pt x="1390" y="531"/>
                  </a:cubicBezTo>
                  <a:cubicBezTo>
                    <a:pt x="1390" y="499"/>
                    <a:pt x="1390" y="499"/>
                    <a:pt x="1390" y="499"/>
                  </a:cubicBezTo>
                  <a:cubicBezTo>
                    <a:pt x="1390" y="497"/>
                    <a:pt x="1392" y="495"/>
                    <a:pt x="1394" y="495"/>
                  </a:cubicBezTo>
                  <a:cubicBezTo>
                    <a:pt x="1396" y="495"/>
                    <a:pt x="1398" y="497"/>
                    <a:pt x="1398" y="499"/>
                  </a:cubicBezTo>
                  <a:cubicBezTo>
                    <a:pt x="1398" y="531"/>
                    <a:pt x="1398" y="531"/>
                    <a:pt x="1398" y="531"/>
                  </a:cubicBezTo>
                  <a:cubicBezTo>
                    <a:pt x="1398" y="533"/>
                    <a:pt x="1396" y="535"/>
                    <a:pt x="1394" y="535"/>
                  </a:cubicBezTo>
                  <a:close/>
                  <a:moveTo>
                    <a:pt x="1394" y="479"/>
                  </a:moveTo>
                  <a:cubicBezTo>
                    <a:pt x="1392" y="479"/>
                    <a:pt x="1390" y="477"/>
                    <a:pt x="1390" y="475"/>
                  </a:cubicBezTo>
                  <a:cubicBezTo>
                    <a:pt x="1390" y="443"/>
                    <a:pt x="1390" y="443"/>
                    <a:pt x="1390" y="443"/>
                  </a:cubicBezTo>
                  <a:cubicBezTo>
                    <a:pt x="1390" y="440"/>
                    <a:pt x="1392" y="439"/>
                    <a:pt x="1394" y="439"/>
                  </a:cubicBezTo>
                  <a:cubicBezTo>
                    <a:pt x="1396" y="439"/>
                    <a:pt x="1398" y="440"/>
                    <a:pt x="1398" y="443"/>
                  </a:cubicBezTo>
                  <a:cubicBezTo>
                    <a:pt x="1398" y="475"/>
                    <a:pt x="1398" y="475"/>
                    <a:pt x="1398" y="475"/>
                  </a:cubicBezTo>
                  <a:cubicBezTo>
                    <a:pt x="1398" y="477"/>
                    <a:pt x="1396" y="479"/>
                    <a:pt x="1394" y="479"/>
                  </a:cubicBezTo>
                  <a:close/>
                  <a:moveTo>
                    <a:pt x="1394" y="422"/>
                  </a:moveTo>
                  <a:cubicBezTo>
                    <a:pt x="1392" y="422"/>
                    <a:pt x="1390" y="421"/>
                    <a:pt x="1390" y="418"/>
                  </a:cubicBezTo>
                  <a:cubicBezTo>
                    <a:pt x="1390" y="386"/>
                    <a:pt x="1390" y="386"/>
                    <a:pt x="1390" y="386"/>
                  </a:cubicBezTo>
                  <a:cubicBezTo>
                    <a:pt x="1390" y="384"/>
                    <a:pt x="1392" y="382"/>
                    <a:pt x="1394" y="382"/>
                  </a:cubicBezTo>
                  <a:cubicBezTo>
                    <a:pt x="1396" y="382"/>
                    <a:pt x="1398" y="384"/>
                    <a:pt x="1398" y="386"/>
                  </a:cubicBezTo>
                  <a:cubicBezTo>
                    <a:pt x="1398" y="418"/>
                    <a:pt x="1398" y="418"/>
                    <a:pt x="1398" y="418"/>
                  </a:cubicBezTo>
                  <a:cubicBezTo>
                    <a:pt x="1398" y="421"/>
                    <a:pt x="1396" y="422"/>
                    <a:pt x="1394" y="422"/>
                  </a:cubicBezTo>
                  <a:close/>
                  <a:moveTo>
                    <a:pt x="1394" y="366"/>
                  </a:moveTo>
                  <a:cubicBezTo>
                    <a:pt x="1392" y="366"/>
                    <a:pt x="1390" y="364"/>
                    <a:pt x="1390" y="362"/>
                  </a:cubicBezTo>
                  <a:cubicBezTo>
                    <a:pt x="1390" y="330"/>
                    <a:pt x="1390" y="330"/>
                    <a:pt x="1390" y="330"/>
                  </a:cubicBezTo>
                  <a:cubicBezTo>
                    <a:pt x="1390" y="328"/>
                    <a:pt x="1392" y="326"/>
                    <a:pt x="1394" y="326"/>
                  </a:cubicBezTo>
                  <a:cubicBezTo>
                    <a:pt x="1396" y="326"/>
                    <a:pt x="1398" y="328"/>
                    <a:pt x="1398" y="330"/>
                  </a:cubicBezTo>
                  <a:cubicBezTo>
                    <a:pt x="1398" y="362"/>
                    <a:pt x="1398" y="362"/>
                    <a:pt x="1398" y="362"/>
                  </a:cubicBezTo>
                  <a:cubicBezTo>
                    <a:pt x="1398" y="364"/>
                    <a:pt x="1396" y="366"/>
                    <a:pt x="1394" y="366"/>
                  </a:cubicBezTo>
                  <a:close/>
                  <a:moveTo>
                    <a:pt x="1394" y="310"/>
                  </a:moveTo>
                  <a:cubicBezTo>
                    <a:pt x="1392" y="310"/>
                    <a:pt x="1390" y="308"/>
                    <a:pt x="1390" y="306"/>
                  </a:cubicBezTo>
                  <a:cubicBezTo>
                    <a:pt x="1390" y="274"/>
                    <a:pt x="1390" y="274"/>
                    <a:pt x="1390" y="274"/>
                  </a:cubicBezTo>
                  <a:cubicBezTo>
                    <a:pt x="1390" y="271"/>
                    <a:pt x="1392" y="270"/>
                    <a:pt x="1394" y="270"/>
                  </a:cubicBezTo>
                  <a:cubicBezTo>
                    <a:pt x="1396" y="270"/>
                    <a:pt x="1398" y="271"/>
                    <a:pt x="1398" y="274"/>
                  </a:cubicBezTo>
                  <a:cubicBezTo>
                    <a:pt x="1398" y="306"/>
                    <a:pt x="1398" y="306"/>
                    <a:pt x="1398" y="306"/>
                  </a:cubicBezTo>
                  <a:cubicBezTo>
                    <a:pt x="1398" y="308"/>
                    <a:pt x="1396" y="310"/>
                    <a:pt x="1394" y="310"/>
                  </a:cubicBezTo>
                  <a:close/>
                  <a:moveTo>
                    <a:pt x="1394" y="253"/>
                  </a:moveTo>
                  <a:cubicBezTo>
                    <a:pt x="1392" y="253"/>
                    <a:pt x="1390" y="252"/>
                    <a:pt x="1390" y="249"/>
                  </a:cubicBezTo>
                  <a:cubicBezTo>
                    <a:pt x="1390" y="217"/>
                    <a:pt x="1390" y="217"/>
                    <a:pt x="1390" y="217"/>
                  </a:cubicBezTo>
                  <a:cubicBezTo>
                    <a:pt x="1390" y="215"/>
                    <a:pt x="1392" y="213"/>
                    <a:pt x="1394" y="213"/>
                  </a:cubicBezTo>
                  <a:cubicBezTo>
                    <a:pt x="1396" y="213"/>
                    <a:pt x="1398" y="215"/>
                    <a:pt x="1398" y="217"/>
                  </a:cubicBezTo>
                  <a:cubicBezTo>
                    <a:pt x="1398" y="249"/>
                    <a:pt x="1398" y="249"/>
                    <a:pt x="1398" y="249"/>
                  </a:cubicBezTo>
                  <a:cubicBezTo>
                    <a:pt x="1398" y="252"/>
                    <a:pt x="1396" y="253"/>
                    <a:pt x="1394" y="253"/>
                  </a:cubicBezTo>
                  <a:close/>
                  <a:moveTo>
                    <a:pt x="1394" y="197"/>
                  </a:moveTo>
                  <a:cubicBezTo>
                    <a:pt x="1392" y="197"/>
                    <a:pt x="1390" y="195"/>
                    <a:pt x="1390" y="193"/>
                  </a:cubicBezTo>
                  <a:cubicBezTo>
                    <a:pt x="1390" y="161"/>
                    <a:pt x="1390" y="161"/>
                    <a:pt x="1390" y="161"/>
                  </a:cubicBezTo>
                  <a:cubicBezTo>
                    <a:pt x="1390" y="159"/>
                    <a:pt x="1392" y="157"/>
                    <a:pt x="1394" y="157"/>
                  </a:cubicBezTo>
                  <a:cubicBezTo>
                    <a:pt x="1396" y="157"/>
                    <a:pt x="1398" y="159"/>
                    <a:pt x="1398" y="161"/>
                  </a:cubicBezTo>
                  <a:cubicBezTo>
                    <a:pt x="1398" y="193"/>
                    <a:pt x="1398" y="193"/>
                    <a:pt x="1398" y="193"/>
                  </a:cubicBezTo>
                  <a:cubicBezTo>
                    <a:pt x="1398" y="195"/>
                    <a:pt x="1396" y="197"/>
                    <a:pt x="1394" y="197"/>
                  </a:cubicBezTo>
                  <a:close/>
                  <a:moveTo>
                    <a:pt x="1394" y="141"/>
                  </a:moveTo>
                  <a:cubicBezTo>
                    <a:pt x="1392" y="141"/>
                    <a:pt x="1390" y="139"/>
                    <a:pt x="1390" y="137"/>
                  </a:cubicBezTo>
                  <a:cubicBezTo>
                    <a:pt x="1390" y="105"/>
                    <a:pt x="1390" y="105"/>
                    <a:pt x="1390" y="105"/>
                  </a:cubicBezTo>
                  <a:cubicBezTo>
                    <a:pt x="1390" y="102"/>
                    <a:pt x="1392" y="101"/>
                    <a:pt x="1394" y="101"/>
                  </a:cubicBezTo>
                  <a:cubicBezTo>
                    <a:pt x="1396" y="101"/>
                    <a:pt x="1398" y="102"/>
                    <a:pt x="1398" y="105"/>
                  </a:cubicBezTo>
                  <a:cubicBezTo>
                    <a:pt x="1398" y="137"/>
                    <a:pt x="1398" y="137"/>
                    <a:pt x="1398" y="137"/>
                  </a:cubicBezTo>
                  <a:cubicBezTo>
                    <a:pt x="1398" y="139"/>
                    <a:pt x="1396" y="141"/>
                    <a:pt x="1394" y="141"/>
                  </a:cubicBezTo>
                  <a:close/>
                  <a:moveTo>
                    <a:pt x="1394" y="84"/>
                  </a:moveTo>
                  <a:cubicBezTo>
                    <a:pt x="1392" y="84"/>
                    <a:pt x="1390" y="83"/>
                    <a:pt x="1390" y="80"/>
                  </a:cubicBezTo>
                  <a:cubicBezTo>
                    <a:pt x="1390" y="62"/>
                    <a:pt x="1390" y="62"/>
                    <a:pt x="1390" y="62"/>
                  </a:cubicBezTo>
                  <a:cubicBezTo>
                    <a:pt x="1390" y="57"/>
                    <a:pt x="1391" y="52"/>
                    <a:pt x="1392" y="47"/>
                  </a:cubicBezTo>
                  <a:cubicBezTo>
                    <a:pt x="1392" y="45"/>
                    <a:pt x="1394" y="44"/>
                    <a:pt x="1397" y="44"/>
                  </a:cubicBezTo>
                  <a:cubicBezTo>
                    <a:pt x="1399" y="45"/>
                    <a:pt x="1400" y="47"/>
                    <a:pt x="1399" y="49"/>
                  </a:cubicBezTo>
                  <a:cubicBezTo>
                    <a:pt x="1398" y="53"/>
                    <a:pt x="1398" y="58"/>
                    <a:pt x="1398" y="62"/>
                  </a:cubicBezTo>
                  <a:cubicBezTo>
                    <a:pt x="1398" y="80"/>
                    <a:pt x="1398" y="80"/>
                    <a:pt x="1398" y="80"/>
                  </a:cubicBezTo>
                  <a:cubicBezTo>
                    <a:pt x="1398" y="83"/>
                    <a:pt x="1396" y="84"/>
                    <a:pt x="1394" y="84"/>
                  </a:cubicBezTo>
                  <a:close/>
                  <a:moveTo>
                    <a:pt x="1406" y="31"/>
                  </a:moveTo>
                  <a:cubicBezTo>
                    <a:pt x="1405" y="31"/>
                    <a:pt x="1404" y="30"/>
                    <a:pt x="1403" y="30"/>
                  </a:cubicBezTo>
                  <a:cubicBezTo>
                    <a:pt x="1402" y="29"/>
                    <a:pt x="1401" y="26"/>
                    <a:pt x="1403" y="24"/>
                  </a:cubicBezTo>
                  <a:cubicBezTo>
                    <a:pt x="1410" y="15"/>
                    <a:pt x="1419" y="8"/>
                    <a:pt x="1430" y="4"/>
                  </a:cubicBezTo>
                  <a:cubicBezTo>
                    <a:pt x="1432" y="3"/>
                    <a:pt x="1434" y="4"/>
                    <a:pt x="1435" y="6"/>
                  </a:cubicBezTo>
                  <a:cubicBezTo>
                    <a:pt x="1436" y="8"/>
                    <a:pt x="1435" y="11"/>
                    <a:pt x="1433" y="12"/>
                  </a:cubicBezTo>
                  <a:cubicBezTo>
                    <a:pt x="1423" y="15"/>
                    <a:pt x="1415" y="21"/>
                    <a:pt x="1409" y="29"/>
                  </a:cubicBezTo>
                  <a:cubicBezTo>
                    <a:pt x="1408" y="30"/>
                    <a:pt x="1407" y="31"/>
                    <a:pt x="1406" y="31"/>
                  </a:cubicBezTo>
                  <a:close/>
                  <a:moveTo>
                    <a:pt x="1600" y="8"/>
                  </a:moveTo>
                  <a:cubicBezTo>
                    <a:pt x="1568" y="8"/>
                    <a:pt x="1568" y="8"/>
                    <a:pt x="1568" y="8"/>
                  </a:cubicBezTo>
                  <a:cubicBezTo>
                    <a:pt x="1566" y="8"/>
                    <a:pt x="1564" y="6"/>
                    <a:pt x="1564" y="4"/>
                  </a:cubicBezTo>
                  <a:cubicBezTo>
                    <a:pt x="1564" y="2"/>
                    <a:pt x="1566" y="0"/>
                    <a:pt x="1568" y="0"/>
                  </a:cubicBezTo>
                  <a:cubicBezTo>
                    <a:pt x="1600" y="0"/>
                    <a:pt x="1600" y="0"/>
                    <a:pt x="1600" y="0"/>
                  </a:cubicBezTo>
                  <a:cubicBezTo>
                    <a:pt x="1602" y="0"/>
                    <a:pt x="1604" y="2"/>
                    <a:pt x="1604" y="4"/>
                  </a:cubicBezTo>
                  <a:cubicBezTo>
                    <a:pt x="1604" y="6"/>
                    <a:pt x="1602" y="8"/>
                    <a:pt x="1600" y="8"/>
                  </a:cubicBezTo>
                  <a:close/>
                  <a:moveTo>
                    <a:pt x="1544" y="8"/>
                  </a:moveTo>
                  <a:cubicBezTo>
                    <a:pt x="1511" y="8"/>
                    <a:pt x="1511" y="8"/>
                    <a:pt x="1511" y="8"/>
                  </a:cubicBezTo>
                  <a:cubicBezTo>
                    <a:pt x="1509" y="8"/>
                    <a:pt x="1507" y="6"/>
                    <a:pt x="1507" y="4"/>
                  </a:cubicBezTo>
                  <a:cubicBezTo>
                    <a:pt x="1507" y="2"/>
                    <a:pt x="1509" y="0"/>
                    <a:pt x="1511" y="0"/>
                  </a:cubicBezTo>
                  <a:cubicBezTo>
                    <a:pt x="1544" y="0"/>
                    <a:pt x="1544" y="0"/>
                    <a:pt x="1544" y="0"/>
                  </a:cubicBezTo>
                  <a:cubicBezTo>
                    <a:pt x="1546" y="0"/>
                    <a:pt x="1548" y="2"/>
                    <a:pt x="1548" y="4"/>
                  </a:cubicBezTo>
                  <a:cubicBezTo>
                    <a:pt x="1548" y="6"/>
                    <a:pt x="1546" y="8"/>
                    <a:pt x="1544" y="8"/>
                  </a:cubicBezTo>
                  <a:close/>
                  <a:moveTo>
                    <a:pt x="1487" y="8"/>
                  </a:moveTo>
                  <a:cubicBezTo>
                    <a:pt x="1455" y="8"/>
                    <a:pt x="1455" y="8"/>
                    <a:pt x="1455" y="8"/>
                  </a:cubicBezTo>
                  <a:cubicBezTo>
                    <a:pt x="1453" y="8"/>
                    <a:pt x="1451" y="6"/>
                    <a:pt x="1451" y="4"/>
                  </a:cubicBezTo>
                  <a:cubicBezTo>
                    <a:pt x="1451" y="2"/>
                    <a:pt x="1453" y="0"/>
                    <a:pt x="1455" y="0"/>
                  </a:cubicBezTo>
                  <a:cubicBezTo>
                    <a:pt x="1487" y="0"/>
                    <a:pt x="1487" y="0"/>
                    <a:pt x="1487" y="0"/>
                  </a:cubicBezTo>
                  <a:cubicBezTo>
                    <a:pt x="1489" y="0"/>
                    <a:pt x="1491" y="2"/>
                    <a:pt x="1491" y="4"/>
                  </a:cubicBezTo>
                  <a:cubicBezTo>
                    <a:pt x="1491" y="6"/>
                    <a:pt x="1489" y="8"/>
                    <a:pt x="1487"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p:cNvSpPr>
            <p:nvPr/>
          </p:nvSpPr>
          <p:spPr bwMode="auto">
            <a:xfrm>
              <a:off x="5037" y="1488"/>
              <a:ext cx="47" cy="16"/>
            </a:xfrm>
            <a:custGeom>
              <a:avLst/>
              <a:gdLst>
                <a:gd name="T0" fmla="*/ 20 w 24"/>
                <a:gd name="T1" fmla="*/ 8 h 8"/>
                <a:gd name="T2" fmla="*/ 4 w 24"/>
                <a:gd name="T3" fmla="*/ 8 h 8"/>
                <a:gd name="T4" fmla="*/ 0 w 24"/>
                <a:gd name="T5" fmla="*/ 4 h 8"/>
                <a:gd name="T6" fmla="*/ 4 w 24"/>
                <a:gd name="T7" fmla="*/ 0 h 8"/>
                <a:gd name="T8" fmla="*/ 20 w 24"/>
                <a:gd name="T9" fmla="*/ 0 h 8"/>
                <a:gd name="T10" fmla="*/ 24 w 24"/>
                <a:gd name="T11" fmla="*/ 4 h 8"/>
                <a:gd name="T12" fmla="*/ 20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8"/>
                  </a:move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6"/>
                    <a:pt x="22" y="8"/>
                    <a:pt x="20"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5029" y="1456"/>
              <a:ext cx="75" cy="82"/>
            </a:xfrm>
            <a:custGeom>
              <a:avLst/>
              <a:gdLst>
                <a:gd name="T0" fmla="*/ 0 w 75"/>
                <a:gd name="T1" fmla="*/ 82 h 82"/>
                <a:gd name="T2" fmla="*/ 42 w 75"/>
                <a:gd name="T3" fmla="*/ 40 h 82"/>
                <a:gd name="T4" fmla="*/ 0 w 75"/>
                <a:gd name="T5" fmla="*/ 0 h 82"/>
                <a:gd name="T6" fmla="*/ 36 w 75"/>
                <a:gd name="T7" fmla="*/ 0 h 82"/>
                <a:gd name="T8" fmla="*/ 75 w 75"/>
                <a:gd name="T9" fmla="*/ 40 h 82"/>
                <a:gd name="T10" fmla="*/ 36 w 75"/>
                <a:gd name="T11" fmla="*/ 82 h 82"/>
                <a:gd name="T12" fmla="*/ 0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0" y="82"/>
                  </a:moveTo>
                  <a:lnTo>
                    <a:pt x="42" y="40"/>
                  </a:lnTo>
                  <a:lnTo>
                    <a:pt x="0" y="0"/>
                  </a:lnTo>
                  <a:lnTo>
                    <a:pt x="36" y="0"/>
                  </a:lnTo>
                  <a:lnTo>
                    <a:pt x="75" y="40"/>
                  </a:lnTo>
                  <a:lnTo>
                    <a:pt x="36" y="82"/>
                  </a:lnTo>
                  <a:lnTo>
                    <a:pt x="0" y="8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p:cNvSpPr>
            <p:nvPr/>
          </p:nvSpPr>
          <p:spPr bwMode="auto">
            <a:xfrm>
              <a:off x="3020" y="3254"/>
              <a:ext cx="15" cy="48"/>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2" y="24"/>
                    <a:pt x="0" y="23"/>
                    <a:pt x="0" y="20"/>
                  </a:cubicBezTo>
                  <a:cubicBezTo>
                    <a:pt x="0" y="4"/>
                    <a:pt x="0" y="4"/>
                    <a:pt x="0" y="4"/>
                  </a:cubicBezTo>
                  <a:cubicBezTo>
                    <a:pt x="0" y="2"/>
                    <a:pt x="2" y="0"/>
                    <a:pt x="4" y="0"/>
                  </a:cubicBezTo>
                  <a:cubicBezTo>
                    <a:pt x="6" y="0"/>
                    <a:pt x="8" y="2"/>
                    <a:pt x="8" y="4"/>
                  </a:cubicBezTo>
                  <a:cubicBezTo>
                    <a:pt x="8" y="20"/>
                    <a:pt x="8" y="20"/>
                    <a:pt x="8" y="20"/>
                  </a:cubicBezTo>
                  <a:cubicBezTo>
                    <a:pt x="8" y="23"/>
                    <a:pt x="6" y="24"/>
                    <a:pt x="4" y="2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noEditPoints="1"/>
            </p:cNvSpPr>
            <p:nvPr/>
          </p:nvSpPr>
          <p:spPr bwMode="auto">
            <a:xfrm>
              <a:off x="3020" y="1609"/>
              <a:ext cx="1985" cy="1613"/>
            </a:xfrm>
            <a:custGeom>
              <a:avLst/>
              <a:gdLst>
                <a:gd name="T0" fmla="*/ 2 w 999"/>
                <a:gd name="T1" fmla="*/ 774 h 811"/>
                <a:gd name="T2" fmla="*/ 8 w 999"/>
                <a:gd name="T3" fmla="*/ 807 h 811"/>
                <a:gd name="T4" fmla="*/ 14 w 999"/>
                <a:gd name="T5" fmla="*/ 751 h 811"/>
                <a:gd name="T6" fmla="*/ 20 w 999"/>
                <a:gd name="T7" fmla="*/ 756 h 811"/>
                <a:gd name="T8" fmla="*/ 743 w 999"/>
                <a:gd name="T9" fmla="*/ 732 h 811"/>
                <a:gd name="T10" fmla="*/ 779 w 999"/>
                <a:gd name="T11" fmla="*/ 736 h 811"/>
                <a:gd name="T12" fmla="*/ 690 w 999"/>
                <a:gd name="T13" fmla="*/ 728 h 811"/>
                <a:gd name="T14" fmla="*/ 666 w 999"/>
                <a:gd name="T15" fmla="*/ 736 h 811"/>
                <a:gd name="T16" fmla="*/ 666 w 999"/>
                <a:gd name="T17" fmla="*/ 728 h 811"/>
                <a:gd name="T18" fmla="*/ 577 w 999"/>
                <a:gd name="T19" fmla="*/ 736 h 811"/>
                <a:gd name="T20" fmla="*/ 613 w 999"/>
                <a:gd name="T21" fmla="*/ 732 h 811"/>
                <a:gd name="T22" fmla="*/ 516 w 999"/>
                <a:gd name="T23" fmla="*/ 732 h 811"/>
                <a:gd name="T24" fmla="*/ 552 w 999"/>
                <a:gd name="T25" fmla="*/ 736 h 811"/>
                <a:gd name="T26" fmla="*/ 463 w 999"/>
                <a:gd name="T27" fmla="*/ 728 h 811"/>
                <a:gd name="T28" fmla="*/ 439 w 999"/>
                <a:gd name="T29" fmla="*/ 736 h 811"/>
                <a:gd name="T30" fmla="*/ 439 w 999"/>
                <a:gd name="T31" fmla="*/ 728 h 811"/>
                <a:gd name="T32" fmla="*/ 350 w 999"/>
                <a:gd name="T33" fmla="*/ 736 h 811"/>
                <a:gd name="T34" fmla="*/ 386 w 999"/>
                <a:gd name="T35" fmla="*/ 732 h 811"/>
                <a:gd name="T36" fmla="*/ 289 w 999"/>
                <a:gd name="T37" fmla="*/ 732 h 811"/>
                <a:gd name="T38" fmla="*/ 326 w 999"/>
                <a:gd name="T39" fmla="*/ 736 h 811"/>
                <a:gd name="T40" fmla="*/ 237 w 999"/>
                <a:gd name="T41" fmla="*/ 728 h 811"/>
                <a:gd name="T42" fmla="*/ 212 w 999"/>
                <a:gd name="T43" fmla="*/ 736 h 811"/>
                <a:gd name="T44" fmla="*/ 212 w 999"/>
                <a:gd name="T45" fmla="*/ 728 h 811"/>
                <a:gd name="T46" fmla="*/ 123 w 999"/>
                <a:gd name="T47" fmla="*/ 736 h 811"/>
                <a:gd name="T48" fmla="*/ 160 w 999"/>
                <a:gd name="T49" fmla="*/ 732 h 811"/>
                <a:gd name="T50" fmla="*/ 63 w 999"/>
                <a:gd name="T51" fmla="*/ 732 h 811"/>
                <a:gd name="T52" fmla="*/ 99 w 999"/>
                <a:gd name="T53" fmla="*/ 736 h 811"/>
                <a:gd name="T54" fmla="*/ 830 w 999"/>
                <a:gd name="T55" fmla="*/ 715 h 811"/>
                <a:gd name="T56" fmla="*/ 803 w 999"/>
                <a:gd name="T57" fmla="*/ 735 h 811"/>
                <a:gd name="T58" fmla="*/ 849 w 999"/>
                <a:gd name="T59" fmla="*/ 674 h 811"/>
                <a:gd name="T60" fmla="*/ 857 w 999"/>
                <a:gd name="T61" fmla="*/ 674 h 811"/>
                <a:gd name="T62" fmla="*/ 849 w 999"/>
                <a:gd name="T63" fmla="*/ 643 h 811"/>
                <a:gd name="T64" fmla="*/ 857 w 999"/>
                <a:gd name="T65" fmla="*/ 643 h 811"/>
                <a:gd name="T66" fmla="*/ 849 w 999"/>
                <a:gd name="T67" fmla="*/ 554 h 811"/>
                <a:gd name="T68" fmla="*/ 853 w 999"/>
                <a:gd name="T69" fmla="*/ 591 h 811"/>
                <a:gd name="T70" fmla="*/ 853 w 999"/>
                <a:gd name="T71" fmla="*/ 494 h 811"/>
                <a:gd name="T72" fmla="*/ 853 w 999"/>
                <a:gd name="T73" fmla="*/ 477 h 811"/>
                <a:gd name="T74" fmla="*/ 857 w 999"/>
                <a:gd name="T75" fmla="*/ 441 h 811"/>
                <a:gd name="T76" fmla="*/ 849 w 999"/>
                <a:gd name="T77" fmla="*/ 417 h 811"/>
                <a:gd name="T78" fmla="*/ 857 w 999"/>
                <a:gd name="T79" fmla="*/ 417 h 811"/>
                <a:gd name="T80" fmla="*/ 849 w 999"/>
                <a:gd name="T81" fmla="*/ 328 h 811"/>
                <a:gd name="T82" fmla="*/ 853 w 999"/>
                <a:gd name="T83" fmla="*/ 364 h 811"/>
                <a:gd name="T84" fmla="*/ 853 w 999"/>
                <a:gd name="T85" fmla="*/ 267 h 811"/>
                <a:gd name="T86" fmla="*/ 853 w 999"/>
                <a:gd name="T87" fmla="*/ 251 h 811"/>
                <a:gd name="T88" fmla="*/ 857 w 999"/>
                <a:gd name="T89" fmla="*/ 214 h 811"/>
                <a:gd name="T90" fmla="*/ 849 w 999"/>
                <a:gd name="T91" fmla="*/ 190 h 811"/>
                <a:gd name="T92" fmla="*/ 857 w 999"/>
                <a:gd name="T93" fmla="*/ 190 h 811"/>
                <a:gd name="T94" fmla="*/ 849 w 999"/>
                <a:gd name="T95" fmla="*/ 101 h 811"/>
                <a:gd name="T96" fmla="*/ 853 w 999"/>
                <a:gd name="T97" fmla="*/ 138 h 811"/>
                <a:gd name="T98" fmla="*/ 853 w 999"/>
                <a:gd name="T99" fmla="*/ 41 h 811"/>
                <a:gd name="T100" fmla="*/ 856 w 999"/>
                <a:gd name="T101" fmla="*/ 25 h 811"/>
                <a:gd name="T102" fmla="*/ 885 w 999"/>
                <a:gd name="T103" fmla="*/ 4 h 811"/>
                <a:gd name="T104" fmla="*/ 995 w 999"/>
                <a:gd name="T105" fmla="*/ 8 h 811"/>
                <a:gd name="T106" fmla="*/ 995 w 999"/>
                <a:gd name="T107" fmla="*/ 0 h 811"/>
                <a:gd name="T108" fmla="*/ 906 w 999"/>
                <a:gd name="T109" fmla="*/ 8 h 811"/>
                <a:gd name="T110" fmla="*/ 942 w 999"/>
                <a:gd name="T111" fmla="*/ 4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9" h="811">
                  <a:moveTo>
                    <a:pt x="4" y="811"/>
                  </a:moveTo>
                  <a:cubicBezTo>
                    <a:pt x="2" y="811"/>
                    <a:pt x="0" y="809"/>
                    <a:pt x="0" y="807"/>
                  </a:cubicBezTo>
                  <a:cubicBezTo>
                    <a:pt x="0" y="789"/>
                    <a:pt x="0" y="789"/>
                    <a:pt x="0" y="789"/>
                  </a:cubicBezTo>
                  <a:cubicBezTo>
                    <a:pt x="0" y="784"/>
                    <a:pt x="1" y="779"/>
                    <a:pt x="2" y="774"/>
                  </a:cubicBezTo>
                  <a:cubicBezTo>
                    <a:pt x="3" y="772"/>
                    <a:pt x="5" y="771"/>
                    <a:pt x="7" y="771"/>
                  </a:cubicBezTo>
                  <a:cubicBezTo>
                    <a:pt x="9" y="772"/>
                    <a:pt x="10" y="774"/>
                    <a:pt x="10" y="776"/>
                  </a:cubicBezTo>
                  <a:cubicBezTo>
                    <a:pt x="9" y="780"/>
                    <a:pt x="8" y="785"/>
                    <a:pt x="8" y="789"/>
                  </a:cubicBezTo>
                  <a:cubicBezTo>
                    <a:pt x="8" y="807"/>
                    <a:pt x="8" y="807"/>
                    <a:pt x="8" y="807"/>
                  </a:cubicBezTo>
                  <a:cubicBezTo>
                    <a:pt x="8" y="809"/>
                    <a:pt x="6" y="811"/>
                    <a:pt x="4" y="811"/>
                  </a:cubicBezTo>
                  <a:close/>
                  <a:moveTo>
                    <a:pt x="17" y="757"/>
                  </a:moveTo>
                  <a:cubicBezTo>
                    <a:pt x="16" y="757"/>
                    <a:pt x="15" y="757"/>
                    <a:pt x="14" y="757"/>
                  </a:cubicBezTo>
                  <a:cubicBezTo>
                    <a:pt x="13" y="755"/>
                    <a:pt x="12" y="753"/>
                    <a:pt x="14" y="751"/>
                  </a:cubicBezTo>
                  <a:cubicBezTo>
                    <a:pt x="21" y="742"/>
                    <a:pt x="30" y="735"/>
                    <a:pt x="41" y="731"/>
                  </a:cubicBezTo>
                  <a:cubicBezTo>
                    <a:pt x="43" y="730"/>
                    <a:pt x="46" y="731"/>
                    <a:pt x="47" y="734"/>
                  </a:cubicBezTo>
                  <a:cubicBezTo>
                    <a:pt x="47" y="736"/>
                    <a:pt x="46" y="738"/>
                    <a:pt x="44" y="739"/>
                  </a:cubicBezTo>
                  <a:cubicBezTo>
                    <a:pt x="35" y="742"/>
                    <a:pt x="26" y="748"/>
                    <a:pt x="20" y="756"/>
                  </a:cubicBezTo>
                  <a:cubicBezTo>
                    <a:pt x="19" y="757"/>
                    <a:pt x="18" y="757"/>
                    <a:pt x="17" y="757"/>
                  </a:cubicBezTo>
                  <a:close/>
                  <a:moveTo>
                    <a:pt x="779" y="736"/>
                  </a:moveTo>
                  <a:cubicBezTo>
                    <a:pt x="747" y="736"/>
                    <a:pt x="747" y="736"/>
                    <a:pt x="747" y="736"/>
                  </a:cubicBezTo>
                  <a:cubicBezTo>
                    <a:pt x="744" y="736"/>
                    <a:pt x="743" y="734"/>
                    <a:pt x="743" y="732"/>
                  </a:cubicBezTo>
                  <a:cubicBezTo>
                    <a:pt x="743" y="729"/>
                    <a:pt x="744" y="728"/>
                    <a:pt x="747" y="728"/>
                  </a:cubicBezTo>
                  <a:cubicBezTo>
                    <a:pt x="779" y="728"/>
                    <a:pt x="779" y="728"/>
                    <a:pt x="779" y="728"/>
                  </a:cubicBezTo>
                  <a:cubicBezTo>
                    <a:pt x="781" y="728"/>
                    <a:pt x="783" y="729"/>
                    <a:pt x="783" y="732"/>
                  </a:cubicBezTo>
                  <a:cubicBezTo>
                    <a:pt x="783" y="734"/>
                    <a:pt x="781" y="736"/>
                    <a:pt x="779" y="736"/>
                  </a:cubicBezTo>
                  <a:close/>
                  <a:moveTo>
                    <a:pt x="722" y="736"/>
                  </a:moveTo>
                  <a:cubicBezTo>
                    <a:pt x="690" y="736"/>
                    <a:pt x="690" y="736"/>
                    <a:pt x="690" y="736"/>
                  </a:cubicBezTo>
                  <a:cubicBezTo>
                    <a:pt x="688" y="736"/>
                    <a:pt x="686" y="734"/>
                    <a:pt x="686" y="732"/>
                  </a:cubicBezTo>
                  <a:cubicBezTo>
                    <a:pt x="686" y="729"/>
                    <a:pt x="688" y="728"/>
                    <a:pt x="690" y="728"/>
                  </a:cubicBezTo>
                  <a:cubicBezTo>
                    <a:pt x="722" y="728"/>
                    <a:pt x="722" y="728"/>
                    <a:pt x="722" y="728"/>
                  </a:cubicBezTo>
                  <a:cubicBezTo>
                    <a:pt x="724" y="728"/>
                    <a:pt x="726" y="729"/>
                    <a:pt x="726" y="732"/>
                  </a:cubicBezTo>
                  <a:cubicBezTo>
                    <a:pt x="726" y="734"/>
                    <a:pt x="724" y="736"/>
                    <a:pt x="722" y="736"/>
                  </a:cubicBezTo>
                  <a:close/>
                  <a:moveTo>
                    <a:pt x="666" y="736"/>
                  </a:moveTo>
                  <a:cubicBezTo>
                    <a:pt x="633" y="736"/>
                    <a:pt x="633" y="736"/>
                    <a:pt x="633" y="736"/>
                  </a:cubicBezTo>
                  <a:cubicBezTo>
                    <a:pt x="631" y="736"/>
                    <a:pt x="629" y="734"/>
                    <a:pt x="629" y="732"/>
                  </a:cubicBezTo>
                  <a:cubicBezTo>
                    <a:pt x="629" y="729"/>
                    <a:pt x="631" y="728"/>
                    <a:pt x="633" y="728"/>
                  </a:cubicBezTo>
                  <a:cubicBezTo>
                    <a:pt x="666" y="728"/>
                    <a:pt x="666" y="728"/>
                    <a:pt x="666" y="728"/>
                  </a:cubicBezTo>
                  <a:cubicBezTo>
                    <a:pt x="668" y="728"/>
                    <a:pt x="670" y="729"/>
                    <a:pt x="670" y="732"/>
                  </a:cubicBezTo>
                  <a:cubicBezTo>
                    <a:pt x="670" y="734"/>
                    <a:pt x="668" y="736"/>
                    <a:pt x="666" y="736"/>
                  </a:cubicBezTo>
                  <a:close/>
                  <a:moveTo>
                    <a:pt x="609" y="736"/>
                  </a:moveTo>
                  <a:cubicBezTo>
                    <a:pt x="577" y="736"/>
                    <a:pt x="577" y="736"/>
                    <a:pt x="577" y="736"/>
                  </a:cubicBezTo>
                  <a:cubicBezTo>
                    <a:pt x="574" y="736"/>
                    <a:pt x="573" y="734"/>
                    <a:pt x="573" y="732"/>
                  </a:cubicBezTo>
                  <a:cubicBezTo>
                    <a:pt x="573" y="729"/>
                    <a:pt x="574" y="728"/>
                    <a:pt x="577" y="728"/>
                  </a:cubicBezTo>
                  <a:cubicBezTo>
                    <a:pt x="609" y="728"/>
                    <a:pt x="609" y="728"/>
                    <a:pt x="609" y="728"/>
                  </a:cubicBezTo>
                  <a:cubicBezTo>
                    <a:pt x="611" y="728"/>
                    <a:pt x="613" y="729"/>
                    <a:pt x="613" y="732"/>
                  </a:cubicBezTo>
                  <a:cubicBezTo>
                    <a:pt x="613" y="734"/>
                    <a:pt x="611" y="736"/>
                    <a:pt x="609" y="736"/>
                  </a:cubicBezTo>
                  <a:close/>
                  <a:moveTo>
                    <a:pt x="552" y="736"/>
                  </a:moveTo>
                  <a:cubicBezTo>
                    <a:pt x="520" y="736"/>
                    <a:pt x="520" y="736"/>
                    <a:pt x="520" y="736"/>
                  </a:cubicBezTo>
                  <a:cubicBezTo>
                    <a:pt x="518" y="736"/>
                    <a:pt x="516" y="734"/>
                    <a:pt x="516" y="732"/>
                  </a:cubicBezTo>
                  <a:cubicBezTo>
                    <a:pt x="516" y="729"/>
                    <a:pt x="518" y="728"/>
                    <a:pt x="520" y="728"/>
                  </a:cubicBezTo>
                  <a:cubicBezTo>
                    <a:pt x="552" y="728"/>
                    <a:pt x="552" y="728"/>
                    <a:pt x="552" y="728"/>
                  </a:cubicBezTo>
                  <a:cubicBezTo>
                    <a:pt x="554" y="728"/>
                    <a:pt x="556" y="729"/>
                    <a:pt x="556" y="732"/>
                  </a:cubicBezTo>
                  <a:cubicBezTo>
                    <a:pt x="556" y="734"/>
                    <a:pt x="554" y="736"/>
                    <a:pt x="552" y="736"/>
                  </a:cubicBezTo>
                  <a:close/>
                  <a:moveTo>
                    <a:pt x="496" y="736"/>
                  </a:moveTo>
                  <a:cubicBezTo>
                    <a:pt x="463" y="736"/>
                    <a:pt x="463" y="736"/>
                    <a:pt x="463" y="736"/>
                  </a:cubicBezTo>
                  <a:cubicBezTo>
                    <a:pt x="461" y="736"/>
                    <a:pt x="459" y="734"/>
                    <a:pt x="459" y="732"/>
                  </a:cubicBezTo>
                  <a:cubicBezTo>
                    <a:pt x="459" y="729"/>
                    <a:pt x="461" y="728"/>
                    <a:pt x="463" y="728"/>
                  </a:cubicBezTo>
                  <a:cubicBezTo>
                    <a:pt x="496" y="728"/>
                    <a:pt x="496" y="728"/>
                    <a:pt x="496" y="728"/>
                  </a:cubicBezTo>
                  <a:cubicBezTo>
                    <a:pt x="498" y="728"/>
                    <a:pt x="500" y="729"/>
                    <a:pt x="500" y="732"/>
                  </a:cubicBezTo>
                  <a:cubicBezTo>
                    <a:pt x="500" y="734"/>
                    <a:pt x="498" y="736"/>
                    <a:pt x="496" y="736"/>
                  </a:cubicBezTo>
                  <a:close/>
                  <a:moveTo>
                    <a:pt x="439" y="736"/>
                  </a:moveTo>
                  <a:cubicBezTo>
                    <a:pt x="407" y="736"/>
                    <a:pt x="407" y="736"/>
                    <a:pt x="407" y="736"/>
                  </a:cubicBezTo>
                  <a:cubicBezTo>
                    <a:pt x="404" y="736"/>
                    <a:pt x="403" y="734"/>
                    <a:pt x="403" y="732"/>
                  </a:cubicBezTo>
                  <a:cubicBezTo>
                    <a:pt x="403" y="729"/>
                    <a:pt x="404" y="728"/>
                    <a:pt x="407" y="728"/>
                  </a:cubicBezTo>
                  <a:cubicBezTo>
                    <a:pt x="439" y="728"/>
                    <a:pt x="439" y="728"/>
                    <a:pt x="439" y="728"/>
                  </a:cubicBezTo>
                  <a:cubicBezTo>
                    <a:pt x="441" y="728"/>
                    <a:pt x="443" y="729"/>
                    <a:pt x="443" y="732"/>
                  </a:cubicBezTo>
                  <a:cubicBezTo>
                    <a:pt x="443" y="734"/>
                    <a:pt x="441" y="736"/>
                    <a:pt x="439" y="736"/>
                  </a:cubicBezTo>
                  <a:close/>
                  <a:moveTo>
                    <a:pt x="382" y="736"/>
                  </a:moveTo>
                  <a:cubicBezTo>
                    <a:pt x="350" y="736"/>
                    <a:pt x="350" y="736"/>
                    <a:pt x="350" y="736"/>
                  </a:cubicBezTo>
                  <a:cubicBezTo>
                    <a:pt x="348" y="736"/>
                    <a:pt x="346" y="734"/>
                    <a:pt x="346" y="732"/>
                  </a:cubicBezTo>
                  <a:cubicBezTo>
                    <a:pt x="346" y="729"/>
                    <a:pt x="348" y="728"/>
                    <a:pt x="350" y="728"/>
                  </a:cubicBezTo>
                  <a:cubicBezTo>
                    <a:pt x="382" y="728"/>
                    <a:pt x="382" y="728"/>
                    <a:pt x="382" y="728"/>
                  </a:cubicBezTo>
                  <a:cubicBezTo>
                    <a:pt x="385" y="728"/>
                    <a:pt x="386" y="729"/>
                    <a:pt x="386" y="732"/>
                  </a:cubicBezTo>
                  <a:cubicBezTo>
                    <a:pt x="386" y="734"/>
                    <a:pt x="385" y="736"/>
                    <a:pt x="382" y="736"/>
                  </a:cubicBezTo>
                  <a:close/>
                  <a:moveTo>
                    <a:pt x="326" y="736"/>
                  </a:moveTo>
                  <a:cubicBezTo>
                    <a:pt x="293" y="736"/>
                    <a:pt x="293" y="736"/>
                    <a:pt x="293" y="736"/>
                  </a:cubicBezTo>
                  <a:cubicBezTo>
                    <a:pt x="291" y="736"/>
                    <a:pt x="289" y="734"/>
                    <a:pt x="289" y="732"/>
                  </a:cubicBezTo>
                  <a:cubicBezTo>
                    <a:pt x="289" y="729"/>
                    <a:pt x="291" y="728"/>
                    <a:pt x="293" y="728"/>
                  </a:cubicBezTo>
                  <a:cubicBezTo>
                    <a:pt x="326" y="728"/>
                    <a:pt x="326" y="728"/>
                    <a:pt x="326" y="728"/>
                  </a:cubicBezTo>
                  <a:cubicBezTo>
                    <a:pt x="328" y="728"/>
                    <a:pt x="330" y="729"/>
                    <a:pt x="330" y="732"/>
                  </a:cubicBezTo>
                  <a:cubicBezTo>
                    <a:pt x="330" y="734"/>
                    <a:pt x="328" y="736"/>
                    <a:pt x="326" y="736"/>
                  </a:cubicBezTo>
                  <a:close/>
                  <a:moveTo>
                    <a:pt x="269" y="736"/>
                  </a:moveTo>
                  <a:cubicBezTo>
                    <a:pt x="237" y="736"/>
                    <a:pt x="237" y="736"/>
                    <a:pt x="237" y="736"/>
                  </a:cubicBezTo>
                  <a:cubicBezTo>
                    <a:pt x="234" y="736"/>
                    <a:pt x="233" y="734"/>
                    <a:pt x="233" y="732"/>
                  </a:cubicBezTo>
                  <a:cubicBezTo>
                    <a:pt x="233" y="729"/>
                    <a:pt x="234" y="728"/>
                    <a:pt x="237" y="728"/>
                  </a:cubicBezTo>
                  <a:cubicBezTo>
                    <a:pt x="269" y="728"/>
                    <a:pt x="269" y="728"/>
                    <a:pt x="269" y="728"/>
                  </a:cubicBezTo>
                  <a:cubicBezTo>
                    <a:pt x="271" y="728"/>
                    <a:pt x="273" y="729"/>
                    <a:pt x="273" y="732"/>
                  </a:cubicBezTo>
                  <a:cubicBezTo>
                    <a:pt x="273" y="734"/>
                    <a:pt x="271" y="736"/>
                    <a:pt x="269" y="736"/>
                  </a:cubicBezTo>
                  <a:close/>
                  <a:moveTo>
                    <a:pt x="212" y="736"/>
                  </a:moveTo>
                  <a:cubicBezTo>
                    <a:pt x="180" y="736"/>
                    <a:pt x="180" y="736"/>
                    <a:pt x="180" y="736"/>
                  </a:cubicBezTo>
                  <a:cubicBezTo>
                    <a:pt x="178" y="736"/>
                    <a:pt x="176" y="734"/>
                    <a:pt x="176" y="732"/>
                  </a:cubicBezTo>
                  <a:cubicBezTo>
                    <a:pt x="176" y="729"/>
                    <a:pt x="178" y="728"/>
                    <a:pt x="180" y="728"/>
                  </a:cubicBezTo>
                  <a:cubicBezTo>
                    <a:pt x="212" y="728"/>
                    <a:pt x="212" y="728"/>
                    <a:pt x="212" y="728"/>
                  </a:cubicBezTo>
                  <a:cubicBezTo>
                    <a:pt x="215" y="728"/>
                    <a:pt x="216" y="729"/>
                    <a:pt x="216" y="732"/>
                  </a:cubicBezTo>
                  <a:cubicBezTo>
                    <a:pt x="216" y="734"/>
                    <a:pt x="215" y="736"/>
                    <a:pt x="212" y="736"/>
                  </a:cubicBezTo>
                  <a:close/>
                  <a:moveTo>
                    <a:pt x="156" y="736"/>
                  </a:moveTo>
                  <a:cubicBezTo>
                    <a:pt x="123" y="736"/>
                    <a:pt x="123" y="736"/>
                    <a:pt x="123" y="736"/>
                  </a:cubicBezTo>
                  <a:cubicBezTo>
                    <a:pt x="121" y="736"/>
                    <a:pt x="119" y="734"/>
                    <a:pt x="119" y="732"/>
                  </a:cubicBezTo>
                  <a:cubicBezTo>
                    <a:pt x="119" y="729"/>
                    <a:pt x="121" y="728"/>
                    <a:pt x="123" y="728"/>
                  </a:cubicBezTo>
                  <a:cubicBezTo>
                    <a:pt x="156" y="728"/>
                    <a:pt x="156" y="728"/>
                    <a:pt x="156" y="728"/>
                  </a:cubicBezTo>
                  <a:cubicBezTo>
                    <a:pt x="158" y="728"/>
                    <a:pt x="160" y="729"/>
                    <a:pt x="160" y="732"/>
                  </a:cubicBezTo>
                  <a:cubicBezTo>
                    <a:pt x="160" y="734"/>
                    <a:pt x="158" y="736"/>
                    <a:pt x="156" y="736"/>
                  </a:cubicBezTo>
                  <a:close/>
                  <a:moveTo>
                    <a:pt x="99" y="736"/>
                  </a:moveTo>
                  <a:cubicBezTo>
                    <a:pt x="67" y="736"/>
                    <a:pt x="67" y="736"/>
                    <a:pt x="67" y="736"/>
                  </a:cubicBezTo>
                  <a:cubicBezTo>
                    <a:pt x="64" y="736"/>
                    <a:pt x="63" y="734"/>
                    <a:pt x="63" y="732"/>
                  </a:cubicBezTo>
                  <a:cubicBezTo>
                    <a:pt x="63" y="729"/>
                    <a:pt x="64" y="728"/>
                    <a:pt x="67" y="728"/>
                  </a:cubicBezTo>
                  <a:cubicBezTo>
                    <a:pt x="99" y="728"/>
                    <a:pt x="99" y="728"/>
                    <a:pt x="99" y="728"/>
                  </a:cubicBezTo>
                  <a:cubicBezTo>
                    <a:pt x="101" y="728"/>
                    <a:pt x="103" y="729"/>
                    <a:pt x="103" y="732"/>
                  </a:cubicBezTo>
                  <a:cubicBezTo>
                    <a:pt x="103" y="734"/>
                    <a:pt x="101" y="736"/>
                    <a:pt x="99" y="736"/>
                  </a:cubicBezTo>
                  <a:close/>
                  <a:moveTo>
                    <a:pt x="803" y="735"/>
                  </a:moveTo>
                  <a:cubicBezTo>
                    <a:pt x="801" y="735"/>
                    <a:pt x="799" y="734"/>
                    <a:pt x="799" y="732"/>
                  </a:cubicBezTo>
                  <a:cubicBezTo>
                    <a:pt x="799" y="729"/>
                    <a:pt x="800" y="727"/>
                    <a:pt x="803" y="727"/>
                  </a:cubicBezTo>
                  <a:cubicBezTo>
                    <a:pt x="813" y="726"/>
                    <a:pt x="822" y="722"/>
                    <a:pt x="830" y="715"/>
                  </a:cubicBezTo>
                  <a:cubicBezTo>
                    <a:pt x="832" y="714"/>
                    <a:pt x="834" y="714"/>
                    <a:pt x="835" y="716"/>
                  </a:cubicBezTo>
                  <a:cubicBezTo>
                    <a:pt x="837" y="717"/>
                    <a:pt x="837" y="720"/>
                    <a:pt x="835" y="721"/>
                  </a:cubicBezTo>
                  <a:cubicBezTo>
                    <a:pt x="826" y="729"/>
                    <a:pt x="815" y="734"/>
                    <a:pt x="804" y="735"/>
                  </a:cubicBezTo>
                  <a:cubicBezTo>
                    <a:pt x="804" y="735"/>
                    <a:pt x="803" y="735"/>
                    <a:pt x="803" y="735"/>
                  </a:cubicBezTo>
                  <a:close/>
                  <a:moveTo>
                    <a:pt x="847" y="703"/>
                  </a:moveTo>
                  <a:cubicBezTo>
                    <a:pt x="847" y="703"/>
                    <a:pt x="846" y="703"/>
                    <a:pt x="845" y="703"/>
                  </a:cubicBezTo>
                  <a:cubicBezTo>
                    <a:pt x="843" y="702"/>
                    <a:pt x="843" y="699"/>
                    <a:pt x="844" y="697"/>
                  </a:cubicBezTo>
                  <a:cubicBezTo>
                    <a:pt x="847" y="690"/>
                    <a:pt x="849" y="682"/>
                    <a:pt x="849" y="674"/>
                  </a:cubicBezTo>
                  <a:cubicBezTo>
                    <a:pt x="849" y="668"/>
                    <a:pt x="849" y="668"/>
                    <a:pt x="849" y="668"/>
                  </a:cubicBezTo>
                  <a:cubicBezTo>
                    <a:pt x="849" y="666"/>
                    <a:pt x="851" y="664"/>
                    <a:pt x="853" y="664"/>
                  </a:cubicBezTo>
                  <a:cubicBezTo>
                    <a:pt x="855" y="664"/>
                    <a:pt x="857" y="666"/>
                    <a:pt x="857" y="668"/>
                  </a:cubicBezTo>
                  <a:cubicBezTo>
                    <a:pt x="857" y="674"/>
                    <a:pt x="857" y="674"/>
                    <a:pt x="857" y="674"/>
                  </a:cubicBezTo>
                  <a:cubicBezTo>
                    <a:pt x="857" y="683"/>
                    <a:pt x="855" y="693"/>
                    <a:pt x="851" y="701"/>
                  </a:cubicBezTo>
                  <a:cubicBezTo>
                    <a:pt x="850" y="702"/>
                    <a:pt x="849" y="703"/>
                    <a:pt x="847" y="703"/>
                  </a:cubicBezTo>
                  <a:close/>
                  <a:moveTo>
                    <a:pt x="853" y="647"/>
                  </a:moveTo>
                  <a:cubicBezTo>
                    <a:pt x="851" y="647"/>
                    <a:pt x="849" y="646"/>
                    <a:pt x="849" y="643"/>
                  </a:cubicBezTo>
                  <a:cubicBezTo>
                    <a:pt x="849" y="611"/>
                    <a:pt x="849" y="611"/>
                    <a:pt x="849" y="611"/>
                  </a:cubicBezTo>
                  <a:cubicBezTo>
                    <a:pt x="849" y="609"/>
                    <a:pt x="851" y="607"/>
                    <a:pt x="853" y="607"/>
                  </a:cubicBezTo>
                  <a:cubicBezTo>
                    <a:pt x="855" y="607"/>
                    <a:pt x="857" y="609"/>
                    <a:pt x="857" y="611"/>
                  </a:cubicBezTo>
                  <a:cubicBezTo>
                    <a:pt x="857" y="643"/>
                    <a:pt x="857" y="643"/>
                    <a:pt x="857" y="643"/>
                  </a:cubicBezTo>
                  <a:cubicBezTo>
                    <a:pt x="857" y="646"/>
                    <a:pt x="855" y="647"/>
                    <a:pt x="853" y="647"/>
                  </a:cubicBezTo>
                  <a:close/>
                  <a:moveTo>
                    <a:pt x="853" y="591"/>
                  </a:moveTo>
                  <a:cubicBezTo>
                    <a:pt x="851" y="591"/>
                    <a:pt x="849" y="589"/>
                    <a:pt x="849" y="587"/>
                  </a:cubicBezTo>
                  <a:cubicBezTo>
                    <a:pt x="849" y="554"/>
                    <a:pt x="849" y="554"/>
                    <a:pt x="849" y="554"/>
                  </a:cubicBezTo>
                  <a:cubicBezTo>
                    <a:pt x="849" y="552"/>
                    <a:pt x="851" y="550"/>
                    <a:pt x="853" y="550"/>
                  </a:cubicBezTo>
                  <a:cubicBezTo>
                    <a:pt x="855" y="550"/>
                    <a:pt x="857" y="552"/>
                    <a:pt x="857" y="554"/>
                  </a:cubicBezTo>
                  <a:cubicBezTo>
                    <a:pt x="857" y="587"/>
                    <a:pt x="857" y="587"/>
                    <a:pt x="857" y="587"/>
                  </a:cubicBezTo>
                  <a:cubicBezTo>
                    <a:pt x="857" y="589"/>
                    <a:pt x="855" y="591"/>
                    <a:pt x="853" y="591"/>
                  </a:cubicBezTo>
                  <a:close/>
                  <a:moveTo>
                    <a:pt x="853" y="534"/>
                  </a:moveTo>
                  <a:cubicBezTo>
                    <a:pt x="851" y="534"/>
                    <a:pt x="849" y="532"/>
                    <a:pt x="849" y="530"/>
                  </a:cubicBezTo>
                  <a:cubicBezTo>
                    <a:pt x="849" y="498"/>
                    <a:pt x="849" y="498"/>
                    <a:pt x="849" y="498"/>
                  </a:cubicBezTo>
                  <a:cubicBezTo>
                    <a:pt x="849" y="496"/>
                    <a:pt x="851" y="494"/>
                    <a:pt x="853" y="494"/>
                  </a:cubicBezTo>
                  <a:cubicBezTo>
                    <a:pt x="855" y="494"/>
                    <a:pt x="857" y="496"/>
                    <a:pt x="857" y="498"/>
                  </a:cubicBezTo>
                  <a:cubicBezTo>
                    <a:pt x="857" y="530"/>
                    <a:pt x="857" y="530"/>
                    <a:pt x="857" y="530"/>
                  </a:cubicBezTo>
                  <a:cubicBezTo>
                    <a:pt x="857" y="532"/>
                    <a:pt x="855" y="534"/>
                    <a:pt x="853" y="534"/>
                  </a:cubicBezTo>
                  <a:close/>
                  <a:moveTo>
                    <a:pt x="853" y="477"/>
                  </a:moveTo>
                  <a:cubicBezTo>
                    <a:pt x="851" y="477"/>
                    <a:pt x="849" y="476"/>
                    <a:pt x="849" y="473"/>
                  </a:cubicBezTo>
                  <a:cubicBezTo>
                    <a:pt x="849" y="441"/>
                    <a:pt x="849" y="441"/>
                    <a:pt x="849" y="441"/>
                  </a:cubicBezTo>
                  <a:cubicBezTo>
                    <a:pt x="849" y="439"/>
                    <a:pt x="851" y="437"/>
                    <a:pt x="853" y="437"/>
                  </a:cubicBezTo>
                  <a:cubicBezTo>
                    <a:pt x="855" y="437"/>
                    <a:pt x="857" y="439"/>
                    <a:pt x="857" y="441"/>
                  </a:cubicBezTo>
                  <a:cubicBezTo>
                    <a:pt x="857" y="473"/>
                    <a:pt x="857" y="473"/>
                    <a:pt x="857" y="473"/>
                  </a:cubicBezTo>
                  <a:cubicBezTo>
                    <a:pt x="857" y="476"/>
                    <a:pt x="855" y="477"/>
                    <a:pt x="853" y="477"/>
                  </a:cubicBezTo>
                  <a:close/>
                  <a:moveTo>
                    <a:pt x="853" y="421"/>
                  </a:moveTo>
                  <a:cubicBezTo>
                    <a:pt x="851" y="421"/>
                    <a:pt x="849" y="419"/>
                    <a:pt x="849" y="417"/>
                  </a:cubicBezTo>
                  <a:cubicBezTo>
                    <a:pt x="849" y="384"/>
                    <a:pt x="849" y="384"/>
                    <a:pt x="849" y="384"/>
                  </a:cubicBezTo>
                  <a:cubicBezTo>
                    <a:pt x="849" y="382"/>
                    <a:pt x="851" y="380"/>
                    <a:pt x="853" y="380"/>
                  </a:cubicBezTo>
                  <a:cubicBezTo>
                    <a:pt x="855" y="380"/>
                    <a:pt x="857" y="382"/>
                    <a:pt x="857" y="384"/>
                  </a:cubicBezTo>
                  <a:cubicBezTo>
                    <a:pt x="857" y="417"/>
                    <a:pt x="857" y="417"/>
                    <a:pt x="857" y="417"/>
                  </a:cubicBezTo>
                  <a:cubicBezTo>
                    <a:pt x="857" y="419"/>
                    <a:pt x="855" y="421"/>
                    <a:pt x="853" y="421"/>
                  </a:cubicBezTo>
                  <a:close/>
                  <a:moveTo>
                    <a:pt x="853" y="364"/>
                  </a:moveTo>
                  <a:cubicBezTo>
                    <a:pt x="851" y="364"/>
                    <a:pt x="849" y="362"/>
                    <a:pt x="849" y="360"/>
                  </a:cubicBezTo>
                  <a:cubicBezTo>
                    <a:pt x="849" y="328"/>
                    <a:pt x="849" y="328"/>
                    <a:pt x="849" y="328"/>
                  </a:cubicBezTo>
                  <a:cubicBezTo>
                    <a:pt x="849" y="326"/>
                    <a:pt x="851" y="324"/>
                    <a:pt x="853" y="324"/>
                  </a:cubicBezTo>
                  <a:cubicBezTo>
                    <a:pt x="855" y="324"/>
                    <a:pt x="857" y="326"/>
                    <a:pt x="857" y="328"/>
                  </a:cubicBezTo>
                  <a:cubicBezTo>
                    <a:pt x="857" y="360"/>
                    <a:pt x="857" y="360"/>
                    <a:pt x="857" y="360"/>
                  </a:cubicBezTo>
                  <a:cubicBezTo>
                    <a:pt x="857" y="362"/>
                    <a:pt x="855" y="364"/>
                    <a:pt x="853" y="364"/>
                  </a:cubicBezTo>
                  <a:close/>
                  <a:moveTo>
                    <a:pt x="853" y="308"/>
                  </a:moveTo>
                  <a:cubicBezTo>
                    <a:pt x="851" y="308"/>
                    <a:pt x="849" y="306"/>
                    <a:pt x="849" y="304"/>
                  </a:cubicBezTo>
                  <a:cubicBezTo>
                    <a:pt x="849" y="271"/>
                    <a:pt x="849" y="271"/>
                    <a:pt x="849" y="271"/>
                  </a:cubicBezTo>
                  <a:cubicBezTo>
                    <a:pt x="849" y="269"/>
                    <a:pt x="851" y="267"/>
                    <a:pt x="853" y="267"/>
                  </a:cubicBezTo>
                  <a:cubicBezTo>
                    <a:pt x="855" y="267"/>
                    <a:pt x="857" y="269"/>
                    <a:pt x="857" y="271"/>
                  </a:cubicBezTo>
                  <a:cubicBezTo>
                    <a:pt x="857" y="304"/>
                    <a:pt x="857" y="304"/>
                    <a:pt x="857" y="304"/>
                  </a:cubicBezTo>
                  <a:cubicBezTo>
                    <a:pt x="857" y="306"/>
                    <a:pt x="855" y="308"/>
                    <a:pt x="853" y="308"/>
                  </a:cubicBezTo>
                  <a:close/>
                  <a:moveTo>
                    <a:pt x="853" y="251"/>
                  </a:moveTo>
                  <a:cubicBezTo>
                    <a:pt x="851" y="251"/>
                    <a:pt x="849" y="249"/>
                    <a:pt x="849" y="247"/>
                  </a:cubicBezTo>
                  <a:cubicBezTo>
                    <a:pt x="849" y="214"/>
                    <a:pt x="849" y="214"/>
                    <a:pt x="849" y="214"/>
                  </a:cubicBezTo>
                  <a:cubicBezTo>
                    <a:pt x="849" y="212"/>
                    <a:pt x="851" y="210"/>
                    <a:pt x="853" y="210"/>
                  </a:cubicBezTo>
                  <a:cubicBezTo>
                    <a:pt x="855" y="210"/>
                    <a:pt x="857" y="212"/>
                    <a:pt x="857" y="214"/>
                  </a:cubicBezTo>
                  <a:cubicBezTo>
                    <a:pt x="857" y="247"/>
                    <a:pt x="857" y="247"/>
                    <a:pt x="857" y="247"/>
                  </a:cubicBezTo>
                  <a:cubicBezTo>
                    <a:pt x="857" y="249"/>
                    <a:pt x="855" y="251"/>
                    <a:pt x="853" y="251"/>
                  </a:cubicBezTo>
                  <a:close/>
                  <a:moveTo>
                    <a:pt x="853" y="194"/>
                  </a:moveTo>
                  <a:cubicBezTo>
                    <a:pt x="851" y="194"/>
                    <a:pt x="849" y="192"/>
                    <a:pt x="849" y="190"/>
                  </a:cubicBezTo>
                  <a:cubicBezTo>
                    <a:pt x="849" y="158"/>
                    <a:pt x="849" y="158"/>
                    <a:pt x="849" y="158"/>
                  </a:cubicBezTo>
                  <a:cubicBezTo>
                    <a:pt x="849" y="156"/>
                    <a:pt x="851" y="154"/>
                    <a:pt x="853" y="154"/>
                  </a:cubicBezTo>
                  <a:cubicBezTo>
                    <a:pt x="855" y="154"/>
                    <a:pt x="857" y="156"/>
                    <a:pt x="857" y="158"/>
                  </a:cubicBezTo>
                  <a:cubicBezTo>
                    <a:pt x="857" y="190"/>
                    <a:pt x="857" y="190"/>
                    <a:pt x="857" y="190"/>
                  </a:cubicBezTo>
                  <a:cubicBezTo>
                    <a:pt x="857" y="192"/>
                    <a:pt x="855" y="194"/>
                    <a:pt x="853" y="194"/>
                  </a:cubicBezTo>
                  <a:close/>
                  <a:moveTo>
                    <a:pt x="853" y="138"/>
                  </a:moveTo>
                  <a:cubicBezTo>
                    <a:pt x="851" y="138"/>
                    <a:pt x="849" y="136"/>
                    <a:pt x="849" y="134"/>
                  </a:cubicBezTo>
                  <a:cubicBezTo>
                    <a:pt x="849" y="101"/>
                    <a:pt x="849" y="101"/>
                    <a:pt x="849" y="101"/>
                  </a:cubicBezTo>
                  <a:cubicBezTo>
                    <a:pt x="849" y="99"/>
                    <a:pt x="851" y="97"/>
                    <a:pt x="853" y="97"/>
                  </a:cubicBezTo>
                  <a:cubicBezTo>
                    <a:pt x="855" y="97"/>
                    <a:pt x="857" y="99"/>
                    <a:pt x="857" y="101"/>
                  </a:cubicBezTo>
                  <a:cubicBezTo>
                    <a:pt x="857" y="134"/>
                    <a:pt x="857" y="134"/>
                    <a:pt x="857" y="134"/>
                  </a:cubicBezTo>
                  <a:cubicBezTo>
                    <a:pt x="857" y="136"/>
                    <a:pt x="855" y="138"/>
                    <a:pt x="853" y="138"/>
                  </a:cubicBezTo>
                  <a:close/>
                  <a:moveTo>
                    <a:pt x="853" y="81"/>
                  </a:moveTo>
                  <a:cubicBezTo>
                    <a:pt x="851" y="81"/>
                    <a:pt x="849" y="79"/>
                    <a:pt x="849" y="77"/>
                  </a:cubicBezTo>
                  <a:cubicBezTo>
                    <a:pt x="849" y="45"/>
                    <a:pt x="849" y="45"/>
                    <a:pt x="849" y="45"/>
                  </a:cubicBezTo>
                  <a:cubicBezTo>
                    <a:pt x="849" y="42"/>
                    <a:pt x="851" y="41"/>
                    <a:pt x="853" y="41"/>
                  </a:cubicBezTo>
                  <a:cubicBezTo>
                    <a:pt x="855" y="41"/>
                    <a:pt x="857" y="42"/>
                    <a:pt x="857" y="45"/>
                  </a:cubicBezTo>
                  <a:cubicBezTo>
                    <a:pt x="857" y="77"/>
                    <a:pt x="857" y="77"/>
                    <a:pt x="857" y="77"/>
                  </a:cubicBezTo>
                  <a:cubicBezTo>
                    <a:pt x="857" y="79"/>
                    <a:pt x="855" y="81"/>
                    <a:pt x="853" y="81"/>
                  </a:cubicBezTo>
                  <a:close/>
                  <a:moveTo>
                    <a:pt x="856" y="25"/>
                  </a:moveTo>
                  <a:cubicBezTo>
                    <a:pt x="855" y="25"/>
                    <a:pt x="855" y="25"/>
                    <a:pt x="854" y="24"/>
                  </a:cubicBezTo>
                  <a:cubicBezTo>
                    <a:pt x="852" y="23"/>
                    <a:pt x="851" y="21"/>
                    <a:pt x="852" y="19"/>
                  </a:cubicBezTo>
                  <a:cubicBezTo>
                    <a:pt x="857" y="8"/>
                    <a:pt x="869" y="0"/>
                    <a:pt x="881" y="0"/>
                  </a:cubicBezTo>
                  <a:cubicBezTo>
                    <a:pt x="884" y="0"/>
                    <a:pt x="885" y="2"/>
                    <a:pt x="885" y="4"/>
                  </a:cubicBezTo>
                  <a:cubicBezTo>
                    <a:pt x="886" y="6"/>
                    <a:pt x="884" y="8"/>
                    <a:pt x="882" y="8"/>
                  </a:cubicBezTo>
                  <a:cubicBezTo>
                    <a:pt x="872" y="8"/>
                    <a:pt x="863" y="14"/>
                    <a:pt x="859" y="22"/>
                  </a:cubicBezTo>
                  <a:cubicBezTo>
                    <a:pt x="859" y="24"/>
                    <a:pt x="857" y="25"/>
                    <a:pt x="856" y="25"/>
                  </a:cubicBezTo>
                  <a:close/>
                  <a:moveTo>
                    <a:pt x="995" y="8"/>
                  </a:moveTo>
                  <a:cubicBezTo>
                    <a:pt x="962" y="8"/>
                    <a:pt x="962" y="8"/>
                    <a:pt x="962" y="8"/>
                  </a:cubicBezTo>
                  <a:cubicBezTo>
                    <a:pt x="960" y="8"/>
                    <a:pt x="958" y="6"/>
                    <a:pt x="958" y="4"/>
                  </a:cubicBezTo>
                  <a:cubicBezTo>
                    <a:pt x="958" y="2"/>
                    <a:pt x="960" y="0"/>
                    <a:pt x="962" y="0"/>
                  </a:cubicBezTo>
                  <a:cubicBezTo>
                    <a:pt x="995" y="0"/>
                    <a:pt x="995" y="0"/>
                    <a:pt x="995" y="0"/>
                  </a:cubicBezTo>
                  <a:cubicBezTo>
                    <a:pt x="997" y="0"/>
                    <a:pt x="999" y="2"/>
                    <a:pt x="999" y="4"/>
                  </a:cubicBezTo>
                  <a:cubicBezTo>
                    <a:pt x="999" y="6"/>
                    <a:pt x="997" y="8"/>
                    <a:pt x="995" y="8"/>
                  </a:cubicBezTo>
                  <a:close/>
                  <a:moveTo>
                    <a:pt x="938" y="8"/>
                  </a:moveTo>
                  <a:cubicBezTo>
                    <a:pt x="906" y="8"/>
                    <a:pt x="906" y="8"/>
                    <a:pt x="906" y="8"/>
                  </a:cubicBezTo>
                  <a:cubicBezTo>
                    <a:pt x="904" y="8"/>
                    <a:pt x="902" y="6"/>
                    <a:pt x="902" y="4"/>
                  </a:cubicBezTo>
                  <a:cubicBezTo>
                    <a:pt x="902" y="2"/>
                    <a:pt x="904" y="0"/>
                    <a:pt x="906" y="0"/>
                  </a:cubicBezTo>
                  <a:cubicBezTo>
                    <a:pt x="938" y="0"/>
                    <a:pt x="938" y="0"/>
                    <a:pt x="938" y="0"/>
                  </a:cubicBezTo>
                  <a:cubicBezTo>
                    <a:pt x="940" y="0"/>
                    <a:pt x="942" y="2"/>
                    <a:pt x="942" y="4"/>
                  </a:cubicBezTo>
                  <a:cubicBezTo>
                    <a:pt x="942" y="6"/>
                    <a:pt x="940" y="8"/>
                    <a:pt x="938" y="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p:cNvSpPr>
            <p:nvPr/>
          </p:nvSpPr>
          <p:spPr bwMode="auto">
            <a:xfrm>
              <a:off x="5037" y="1609"/>
              <a:ext cx="47" cy="16"/>
            </a:xfrm>
            <a:custGeom>
              <a:avLst/>
              <a:gdLst>
                <a:gd name="T0" fmla="*/ 20 w 24"/>
                <a:gd name="T1" fmla="*/ 8 h 8"/>
                <a:gd name="T2" fmla="*/ 4 w 24"/>
                <a:gd name="T3" fmla="*/ 8 h 8"/>
                <a:gd name="T4" fmla="*/ 0 w 24"/>
                <a:gd name="T5" fmla="*/ 4 h 8"/>
                <a:gd name="T6" fmla="*/ 4 w 24"/>
                <a:gd name="T7" fmla="*/ 0 h 8"/>
                <a:gd name="T8" fmla="*/ 20 w 24"/>
                <a:gd name="T9" fmla="*/ 0 h 8"/>
                <a:gd name="T10" fmla="*/ 24 w 24"/>
                <a:gd name="T11" fmla="*/ 4 h 8"/>
                <a:gd name="T12" fmla="*/ 20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8"/>
                  </a:move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6"/>
                    <a:pt x="22" y="8"/>
                    <a:pt x="20" y="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5029" y="1577"/>
              <a:ext cx="75" cy="80"/>
            </a:xfrm>
            <a:custGeom>
              <a:avLst/>
              <a:gdLst>
                <a:gd name="T0" fmla="*/ 0 w 75"/>
                <a:gd name="T1" fmla="*/ 80 h 80"/>
                <a:gd name="T2" fmla="*/ 42 w 75"/>
                <a:gd name="T3" fmla="*/ 40 h 80"/>
                <a:gd name="T4" fmla="*/ 0 w 75"/>
                <a:gd name="T5" fmla="*/ 0 h 80"/>
                <a:gd name="T6" fmla="*/ 36 w 75"/>
                <a:gd name="T7" fmla="*/ 0 h 80"/>
                <a:gd name="T8" fmla="*/ 75 w 75"/>
                <a:gd name="T9" fmla="*/ 40 h 80"/>
                <a:gd name="T10" fmla="*/ 36 w 75"/>
                <a:gd name="T11" fmla="*/ 80 h 80"/>
                <a:gd name="T12" fmla="*/ 0 w 7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5" h="80">
                  <a:moveTo>
                    <a:pt x="0" y="80"/>
                  </a:moveTo>
                  <a:lnTo>
                    <a:pt x="42" y="40"/>
                  </a:lnTo>
                  <a:lnTo>
                    <a:pt x="0" y="0"/>
                  </a:lnTo>
                  <a:lnTo>
                    <a:pt x="36" y="0"/>
                  </a:lnTo>
                  <a:lnTo>
                    <a:pt x="75" y="40"/>
                  </a:lnTo>
                  <a:lnTo>
                    <a:pt x="36" y="80"/>
                  </a:lnTo>
                  <a:lnTo>
                    <a:pt x="0" y="8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6233" y="1874"/>
              <a:ext cx="16" cy="47"/>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2" y="24"/>
                    <a:pt x="0" y="23"/>
                    <a:pt x="0" y="20"/>
                  </a:cubicBezTo>
                  <a:cubicBezTo>
                    <a:pt x="0" y="4"/>
                    <a:pt x="0" y="4"/>
                    <a:pt x="0" y="4"/>
                  </a:cubicBezTo>
                  <a:cubicBezTo>
                    <a:pt x="0" y="2"/>
                    <a:pt x="2" y="0"/>
                    <a:pt x="4" y="0"/>
                  </a:cubicBezTo>
                  <a:cubicBezTo>
                    <a:pt x="6" y="0"/>
                    <a:pt x="8" y="2"/>
                    <a:pt x="8" y="4"/>
                  </a:cubicBezTo>
                  <a:cubicBezTo>
                    <a:pt x="8" y="20"/>
                    <a:pt x="8" y="20"/>
                    <a:pt x="8" y="20"/>
                  </a:cubicBezTo>
                  <a:cubicBezTo>
                    <a:pt x="8" y="23"/>
                    <a:pt x="6" y="24"/>
                    <a:pt x="4" y="24"/>
                  </a:cubicBezTo>
                  <a:close/>
                </a:path>
              </a:pathLst>
            </a:custGeom>
            <a:solidFill>
              <a:srgbClr val="ADC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noEditPoints="1"/>
            </p:cNvSpPr>
            <p:nvPr/>
          </p:nvSpPr>
          <p:spPr bwMode="auto">
            <a:xfrm>
              <a:off x="6233" y="1947"/>
              <a:ext cx="16" cy="257"/>
            </a:xfrm>
            <a:custGeom>
              <a:avLst/>
              <a:gdLst>
                <a:gd name="T0" fmla="*/ 4 w 8"/>
                <a:gd name="T1" fmla="*/ 129 h 129"/>
                <a:gd name="T2" fmla="*/ 0 w 8"/>
                <a:gd name="T3" fmla="*/ 125 h 129"/>
                <a:gd name="T4" fmla="*/ 0 w 8"/>
                <a:gd name="T5" fmla="*/ 98 h 129"/>
                <a:gd name="T6" fmla="*/ 4 w 8"/>
                <a:gd name="T7" fmla="*/ 94 h 129"/>
                <a:gd name="T8" fmla="*/ 8 w 8"/>
                <a:gd name="T9" fmla="*/ 98 h 129"/>
                <a:gd name="T10" fmla="*/ 8 w 8"/>
                <a:gd name="T11" fmla="*/ 125 h 129"/>
                <a:gd name="T12" fmla="*/ 4 w 8"/>
                <a:gd name="T13" fmla="*/ 129 h 129"/>
                <a:gd name="T14" fmla="*/ 4 w 8"/>
                <a:gd name="T15" fmla="*/ 82 h 129"/>
                <a:gd name="T16" fmla="*/ 0 w 8"/>
                <a:gd name="T17" fmla="*/ 78 h 129"/>
                <a:gd name="T18" fmla="*/ 0 w 8"/>
                <a:gd name="T19" fmla="*/ 51 h 129"/>
                <a:gd name="T20" fmla="*/ 4 w 8"/>
                <a:gd name="T21" fmla="*/ 47 h 129"/>
                <a:gd name="T22" fmla="*/ 8 w 8"/>
                <a:gd name="T23" fmla="*/ 51 h 129"/>
                <a:gd name="T24" fmla="*/ 8 w 8"/>
                <a:gd name="T25" fmla="*/ 78 h 129"/>
                <a:gd name="T26" fmla="*/ 4 w 8"/>
                <a:gd name="T27" fmla="*/ 82 h 129"/>
                <a:gd name="T28" fmla="*/ 4 w 8"/>
                <a:gd name="T29" fmla="*/ 35 h 129"/>
                <a:gd name="T30" fmla="*/ 0 w 8"/>
                <a:gd name="T31" fmla="*/ 31 h 129"/>
                <a:gd name="T32" fmla="*/ 0 w 8"/>
                <a:gd name="T33" fmla="*/ 4 h 129"/>
                <a:gd name="T34" fmla="*/ 4 w 8"/>
                <a:gd name="T35" fmla="*/ 0 h 129"/>
                <a:gd name="T36" fmla="*/ 8 w 8"/>
                <a:gd name="T37" fmla="*/ 4 h 129"/>
                <a:gd name="T38" fmla="*/ 8 w 8"/>
                <a:gd name="T39" fmla="*/ 31 h 129"/>
                <a:gd name="T40" fmla="*/ 4 w 8"/>
                <a:gd name="T41" fmla="*/ 3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29">
                  <a:moveTo>
                    <a:pt x="4" y="129"/>
                  </a:moveTo>
                  <a:cubicBezTo>
                    <a:pt x="2" y="129"/>
                    <a:pt x="0" y="128"/>
                    <a:pt x="0" y="125"/>
                  </a:cubicBezTo>
                  <a:cubicBezTo>
                    <a:pt x="0" y="98"/>
                    <a:pt x="0" y="98"/>
                    <a:pt x="0" y="98"/>
                  </a:cubicBezTo>
                  <a:cubicBezTo>
                    <a:pt x="0" y="96"/>
                    <a:pt x="2" y="94"/>
                    <a:pt x="4" y="94"/>
                  </a:cubicBezTo>
                  <a:cubicBezTo>
                    <a:pt x="6" y="94"/>
                    <a:pt x="8" y="96"/>
                    <a:pt x="8" y="98"/>
                  </a:cubicBezTo>
                  <a:cubicBezTo>
                    <a:pt x="8" y="125"/>
                    <a:pt x="8" y="125"/>
                    <a:pt x="8" y="125"/>
                  </a:cubicBezTo>
                  <a:cubicBezTo>
                    <a:pt x="8" y="128"/>
                    <a:pt x="6" y="129"/>
                    <a:pt x="4" y="129"/>
                  </a:cubicBezTo>
                  <a:close/>
                  <a:moveTo>
                    <a:pt x="4" y="82"/>
                  </a:moveTo>
                  <a:cubicBezTo>
                    <a:pt x="2" y="82"/>
                    <a:pt x="0" y="80"/>
                    <a:pt x="0" y="78"/>
                  </a:cubicBezTo>
                  <a:cubicBezTo>
                    <a:pt x="0" y="51"/>
                    <a:pt x="0" y="51"/>
                    <a:pt x="0" y="51"/>
                  </a:cubicBezTo>
                  <a:cubicBezTo>
                    <a:pt x="0" y="49"/>
                    <a:pt x="2" y="47"/>
                    <a:pt x="4" y="47"/>
                  </a:cubicBezTo>
                  <a:cubicBezTo>
                    <a:pt x="6" y="47"/>
                    <a:pt x="8" y="49"/>
                    <a:pt x="8" y="51"/>
                  </a:cubicBezTo>
                  <a:cubicBezTo>
                    <a:pt x="8" y="78"/>
                    <a:pt x="8" y="78"/>
                    <a:pt x="8" y="78"/>
                  </a:cubicBezTo>
                  <a:cubicBezTo>
                    <a:pt x="8" y="80"/>
                    <a:pt x="6" y="82"/>
                    <a:pt x="4" y="82"/>
                  </a:cubicBezTo>
                  <a:close/>
                  <a:moveTo>
                    <a:pt x="4" y="35"/>
                  </a:moveTo>
                  <a:cubicBezTo>
                    <a:pt x="2" y="35"/>
                    <a:pt x="0" y="33"/>
                    <a:pt x="0" y="31"/>
                  </a:cubicBezTo>
                  <a:cubicBezTo>
                    <a:pt x="0" y="4"/>
                    <a:pt x="0" y="4"/>
                    <a:pt x="0" y="4"/>
                  </a:cubicBezTo>
                  <a:cubicBezTo>
                    <a:pt x="0" y="1"/>
                    <a:pt x="2" y="0"/>
                    <a:pt x="4" y="0"/>
                  </a:cubicBezTo>
                  <a:cubicBezTo>
                    <a:pt x="6" y="0"/>
                    <a:pt x="8" y="1"/>
                    <a:pt x="8" y="4"/>
                  </a:cubicBezTo>
                  <a:cubicBezTo>
                    <a:pt x="8" y="31"/>
                    <a:pt x="8" y="31"/>
                    <a:pt x="8" y="31"/>
                  </a:cubicBezTo>
                  <a:cubicBezTo>
                    <a:pt x="8" y="33"/>
                    <a:pt x="6" y="35"/>
                    <a:pt x="4" y="35"/>
                  </a:cubicBezTo>
                  <a:close/>
                </a:path>
              </a:pathLst>
            </a:custGeom>
            <a:solidFill>
              <a:srgbClr val="ADC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6233" y="2230"/>
              <a:ext cx="16" cy="47"/>
            </a:xfrm>
            <a:custGeom>
              <a:avLst/>
              <a:gdLst>
                <a:gd name="T0" fmla="*/ 4 w 8"/>
                <a:gd name="T1" fmla="*/ 24 h 24"/>
                <a:gd name="T2" fmla="*/ 0 w 8"/>
                <a:gd name="T3" fmla="*/ 20 h 24"/>
                <a:gd name="T4" fmla="*/ 0 w 8"/>
                <a:gd name="T5" fmla="*/ 4 h 24"/>
                <a:gd name="T6" fmla="*/ 4 w 8"/>
                <a:gd name="T7" fmla="*/ 0 h 24"/>
                <a:gd name="T8" fmla="*/ 8 w 8"/>
                <a:gd name="T9" fmla="*/ 4 h 24"/>
                <a:gd name="T10" fmla="*/ 8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2" y="24"/>
                    <a:pt x="0" y="22"/>
                    <a:pt x="0" y="20"/>
                  </a:cubicBezTo>
                  <a:cubicBezTo>
                    <a:pt x="0" y="4"/>
                    <a:pt x="0" y="4"/>
                    <a:pt x="0" y="4"/>
                  </a:cubicBezTo>
                  <a:cubicBezTo>
                    <a:pt x="0" y="1"/>
                    <a:pt x="2" y="0"/>
                    <a:pt x="4" y="0"/>
                  </a:cubicBezTo>
                  <a:cubicBezTo>
                    <a:pt x="6" y="0"/>
                    <a:pt x="8" y="1"/>
                    <a:pt x="8" y="4"/>
                  </a:cubicBezTo>
                  <a:cubicBezTo>
                    <a:pt x="8" y="20"/>
                    <a:pt x="8" y="20"/>
                    <a:pt x="8" y="20"/>
                  </a:cubicBezTo>
                  <a:cubicBezTo>
                    <a:pt x="8" y="22"/>
                    <a:pt x="6" y="24"/>
                    <a:pt x="4" y="24"/>
                  </a:cubicBezTo>
                  <a:close/>
                </a:path>
              </a:pathLst>
            </a:custGeom>
            <a:solidFill>
              <a:srgbClr val="ADC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6201" y="2222"/>
              <a:ext cx="82" cy="73"/>
            </a:xfrm>
            <a:custGeom>
              <a:avLst/>
              <a:gdLst>
                <a:gd name="T0" fmla="*/ 0 w 82"/>
                <a:gd name="T1" fmla="*/ 0 h 73"/>
                <a:gd name="T2" fmla="*/ 40 w 82"/>
                <a:gd name="T3" fmla="*/ 40 h 73"/>
                <a:gd name="T4" fmla="*/ 82 w 82"/>
                <a:gd name="T5" fmla="*/ 0 h 73"/>
                <a:gd name="T6" fmla="*/ 82 w 82"/>
                <a:gd name="T7" fmla="*/ 34 h 73"/>
                <a:gd name="T8" fmla="*/ 40 w 82"/>
                <a:gd name="T9" fmla="*/ 73 h 73"/>
                <a:gd name="T10" fmla="*/ 0 w 82"/>
                <a:gd name="T11" fmla="*/ 34 h 73"/>
                <a:gd name="T12" fmla="*/ 0 w 8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2" h="73">
                  <a:moveTo>
                    <a:pt x="0" y="0"/>
                  </a:moveTo>
                  <a:lnTo>
                    <a:pt x="40" y="40"/>
                  </a:lnTo>
                  <a:lnTo>
                    <a:pt x="82" y="0"/>
                  </a:lnTo>
                  <a:lnTo>
                    <a:pt x="82" y="34"/>
                  </a:lnTo>
                  <a:lnTo>
                    <a:pt x="40" y="73"/>
                  </a:lnTo>
                  <a:lnTo>
                    <a:pt x="0" y="34"/>
                  </a:lnTo>
                  <a:lnTo>
                    <a:pt x="0" y="0"/>
                  </a:lnTo>
                  <a:close/>
                </a:path>
              </a:pathLst>
            </a:custGeom>
            <a:solidFill>
              <a:srgbClr val="ADC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2" name="Rectangle 171"/>
          <p:cNvSpPr/>
          <p:nvPr/>
        </p:nvSpPr>
        <p:spPr>
          <a:xfrm>
            <a:off x="223474" y="399757"/>
            <a:ext cx="6980966" cy="3923382"/>
          </a:xfrm>
          <a:prstGeom prst="rect">
            <a:avLst/>
          </a:prstGeom>
        </p:spPr>
        <p:txBody>
          <a:bodyPr wrap="square">
            <a:spAutoFit/>
          </a:bodyPr>
          <a:lstStyle/>
          <a:p>
            <a:pPr>
              <a:lnSpc>
                <a:spcPct val="106000"/>
              </a:lnSpc>
              <a:spcAft>
                <a:spcPts val="1200"/>
              </a:spcAft>
            </a:pPr>
            <a:r>
              <a:rPr lang="en-US" dirty="0">
                <a:solidFill>
                  <a:srgbClr val="005291"/>
                </a:solidFill>
                <a:ea typeface="Calibri" panose="020F0502020204030204" pitchFamily="34" charset="0"/>
              </a:rPr>
              <a:t>Product quality has become key in manufacturing for good reason. COST.</a:t>
            </a:r>
          </a:p>
          <a:p>
            <a:pPr>
              <a:lnSpc>
                <a:spcPct val="106000"/>
              </a:lnSpc>
              <a:spcAft>
                <a:spcPts val="1200"/>
              </a:spcAft>
            </a:pPr>
            <a:r>
              <a:rPr lang="en-US" spc="-30" dirty="0">
                <a:solidFill>
                  <a:srgbClr val="005291"/>
                </a:solidFill>
                <a:ea typeface="Calibri" panose="020F0502020204030204" pitchFamily="34" charset="0"/>
              </a:rPr>
              <a:t>The cost of fixing the problem at the end of the line is drastically higher than predicting the problem before it happens and correcting or scrapping the product at the early stages of production. Furthermore, the cost of a faulty, or subpar, product that reaches the customer affects customer loyalty and churn, warranty costs, as well as customer support overhead. </a:t>
            </a:r>
          </a:p>
          <a:p>
            <a:pPr>
              <a:lnSpc>
                <a:spcPct val="106000"/>
              </a:lnSpc>
              <a:spcAft>
                <a:spcPts val="1200"/>
              </a:spcAft>
            </a:pPr>
            <a:r>
              <a:rPr lang="en-US" dirty="0">
                <a:solidFill>
                  <a:srgbClr val="005291"/>
                </a:solidFill>
                <a:ea typeface="Calibri" panose="020F0502020204030204" pitchFamily="34" charset="0"/>
              </a:rPr>
              <a:t>Quality Assurance for Manufacturing </a:t>
            </a:r>
            <a:r>
              <a:rPr lang="en-US" dirty="0">
                <a:solidFill>
                  <a:srgbClr val="002050"/>
                </a:solidFill>
                <a:latin typeface="Segoe UI Semibold" panose="020B0702040204020203" pitchFamily="34" charset="0"/>
                <a:ea typeface="Calibri" panose="020F0502020204030204" pitchFamily="34" charset="0"/>
                <a:cs typeface="Segoe UI Semibold" panose="020B0702040204020203" pitchFamily="34" charset="0"/>
              </a:rPr>
              <a:t>leverages existent test systems and historical failures data</a:t>
            </a:r>
            <a:r>
              <a:rPr lang="en-US" dirty="0">
                <a:solidFill>
                  <a:srgbClr val="005291"/>
                </a:solidFill>
                <a:ea typeface="Calibri" panose="020F0502020204030204" pitchFamily="34" charset="0"/>
              </a:rPr>
              <a:t> then combines them with domain knowledge and root cause analysis to predict production failures.</a:t>
            </a:r>
          </a:p>
        </p:txBody>
      </p:sp>
    </p:spTree>
    <p:extLst>
      <p:ext uri="{BB962C8B-B14F-4D97-AF65-F5344CB8AC3E}">
        <p14:creationId xmlns:p14="http://schemas.microsoft.com/office/powerpoint/2010/main" val="437280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806298"/>
            <a:ext cx="12192000" cy="6051702"/>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Benefits</a:t>
            </a:r>
            <a:endParaRPr lang="en-IN" sz="4000" dirty="0">
              <a:solidFill>
                <a:srgbClr val="0070C0"/>
              </a:solidFill>
            </a:endParaRPr>
          </a:p>
        </p:txBody>
      </p:sp>
      <p:sp>
        <p:nvSpPr>
          <p:cNvPr id="25" name="TextBox 24"/>
          <p:cNvSpPr txBox="1"/>
          <p:nvPr/>
        </p:nvSpPr>
        <p:spPr>
          <a:xfrm>
            <a:off x="0" y="930737"/>
            <a:ext cx="12192000" cy="800219"/>
          </a:xfrm>
          <a:prstGeom prst="rect">
            <a:avLst/>
          </a:prstGeom>
          <a:noFill/>
        </p:spPr>
        <p:txBody>
          <a:bodyPr wrap="square" lIns="274320" tIns="182880" rIns="274320" bIns="182880" rtlCol="0" anchor="t">
            <a:spAutoFit/>
          </a:bodyPr>
          <a:lstStyle/>
          <a:p>
            <a:pPr algn="just"/>
            <a:r>
              <a:rPr lang="en-US" sz="1400" dirty="0">
                <a:solidFill>
                  <a:schemeClr val="bg1"/>
                </a:solidFill>
              </a:rPr>
              <a:t>Cortana Intelligence Suite enables you to realize your business outcomes by providing tools to transform data into intelligent action. It transforms entire systems of production, management and governance by enabling you to reap business benefits such as: </a:t>
            </a:r>
          </a:p>
        </p:txBody>
      </p:sp>
      <p:grpSp>
        <p:nvGrpSpPr>
          <p:cNvPr id="20" name="Group 19"/>
          <p:cNvGrpSpPr/>
          <p:nvPr/>
        </p:nvGrpSpPr>
        <p:grpSpPr>
          <a:xfrm>
            <a:off x="289268" y="2277310"/>
            <a:ext cx="2267107" cy="2945697"/>
            <a:chOff x="545453" y="2277310"/>
            <a:chExt cx="2267107" cy="2945697"/>
          </a:xfrm>
        </p:grpSpPr>
        <p:sp>
          <p:nvSpPr>
            <p:cNvPr id="212" name="TextBox 211"/>
            <p:cNvSpPr txBox="1"/>
            <p:nvPr/>
          </p:nvSpPr>
          <p:spPr>
            <a:xfrm>
              <a:off x="545453"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Improve visibility and prediction accuracy</a:t>
              </a:r>
            </a:p>
          </p:txBody>
        </p:sp>
        <p:grpSp>
          <p:nvGrpSpPr>
            <p:cNvPr id="11" name="Group 10"/>
            <p:cNvGrpSpPr/>
            <p:nvPr/>
          </p:nvGrpSpPr>
          <p:grpSpPr>
            <a:xfrm>
              <a:off x="991539" y="2277310"/>
              <a:ext cx="1364463" cy="1364463"/>
              <a:chOff x="991539" y="2277310"/>
              <a:chExt cx="1364463" cy="1364463"/>
            </a:xfrm>
            <a:effectLst>
              <a:outerShdw blurRad="127000" dist="76200" dir="5400000" algn="t" rotWithShape="0">
                <a:prstClr val="black">
                  <a:alpha val="20000"/>
                </a:prstClr>
              </a:outerShdw>
            </a:effectLst>
          </p:grpSpPr>
          <p:sp>
            <p:nvSpPr>
              <p:cNvPr id="5" name="Oval 4"/>
              <p:cNvSpPr/>
              <p:nvPr/>
            </p:nvSpPr>
            <p:spPr bwMode="auto">
              <a:xfrm>
                <a:off x="991539"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1316452" y="2605292"/>
                <a:ext cx="714636" cy="708499"/>
                <a:chOff x="-4075112" y="-1241425"/>
                <a:chExt cx="1162050" cy="1160463"/>
              </a:xfrm>
              <a:effectLst>
                <a:outerShdw blurRad="12700" dist="25400" dir="5400000" algn="t" rotWithShape="0">
                  <a:prstClr val="black">
                    <a:alpha val="50000"/>
                  </a:prstClr>
                </a:outerShdw>
              </a:effectLst>
            </p:grpSpPr>
            <p:sp>
              <p:nvSpPr>
                <p:cNvPr id="34" name="Oval 7"/>
                <p:cNvSpPr>
                  <a:spLocks noChangeArrowheads="1"/>
                </p:cNvSpPr>
                <p:nvPr/>
              </p:nvSpPr>
              <p:spPr bwMode="auto">
                <a:xfrm>
                  <a:off x="-4075112" y="-1241425"/>
                  <a:ext cx="744538" cy="75565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5" name="Line 8"/>
                <p:cNvSpPr>
                  <a:spLocks noChangeShapeType="1"/>
                </p:cNvSpPr>
                <p:nvPr/>
              </p:nvSpPr>
              <p:spPr bwMode="auto">
                <a:xfrm>
                  <a:off x="-3443287" y="-598487"/>
                  <a:ext cx="112713" cy="112713"/>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6"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21" name="Group 20"/>
          <p:cNvGrpSpPr/>
          <p:nvPr/>
        </p:nvGrpSpPr>
        <p:grpSpPr>
          <a:xfrm>
            <a:off x="2623521" y="2277310"/>
            <a:ext cx="2267107" cy="2945697"/>
            <a:chOff x="2356002" y="2277310"/>
            <a:chExt cx="2267107" cy="2945697"/>
          </a:xfrm>
        </p:grpSpPr>
        <p:sp>
          <p:nvSpPr>
            <p:cNvPr id="37" name="TextBox 36"/>
            <p:cNvSpPr txBox="1"/>
            <p:nvPr/>
          </p:nvSpPr>
          <p:spPr>
            <a:xfrm>
              <a:off x="2356002"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Get the right products to the right places efficiently</a:t>
              </a:r>
            </a:p>
          </p:txBody>
        </p:sp>
        <p:grpSp>
          <p:nvGrpSpPr>
            <p:cNvPr id="10" name="Group 9"/>
            <p:cNvGrpSpPr/>
            <p:nvPr/>
          </p:nvGrpSpPr>
          <p:grpSpPr>
            <a:xfrm>
              <a:off x="2802088" y="2277310"/>
              <a:ext cx="1364463" cy="1364463"/>
              <a:chOff x="2802088" y="2277310"/>
              <a:chExt cx="1364463" cy="1364463"/>
            </a:xfrm>
            <a:effectLst>
              <a:outerShdw blurRad="127000" dist="76200" dir="5400000" algn="t" rotWithShape="0">
                <a:prstClr val="black">
                  <a:alpha val="20000"/>
                </a:prstClr>
              </a:outerShdw>
            </a:effectLst>
          </p:grpSpPr>
          <p:sp>
            <p:nvSpPr>
              <p:cNvPr id="39" name="Oval 38"/>
              <p:cNvSpPr/>
              <p:nvPr/>
            </p:nvSpPr>
            <p:spPr bwMode="auto">
              <a:xfrm>
                <a:off x="2802088"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226902" y="2580066"/>
                <a:ext cx="514835" cy="758951"/>
                <a:chOff x="358784" y="5718036"/>
                <a:chExt cx="214570" cy="316311"/>
              </a:xfrm>
              <a:effectLst>
                <a:outerShdw blurRad="12700" dist="25400" dir="5400000" algn="t" rotWithShape="0">
                  <a:prstClr val="black">
                    <a:alpha val="50000"/>
                  </a:prstClr>
                </a:outerShdw>
              </a:effectLst>
            </p:grpSpPr>
            <p:sp>
              <p:nvSpPr>
                <p:cNvPr id="65" name="Oval 5"/>
                <p:cNvSpPr>
                  <a:spLocks noChangeArrowheads="1"/>
                </p:cNvSpPr>
                <p:nvPr/>
              </p:nvSpPr>
              <p:spPr bwMode="auto">
                <a:xfrm>
                  <a:off x="435632" y="5793899"/>
                  <a:ext cx="61306" cy="60862"/>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
                <p:cNvSpPr>
                  <a:spLocks/>
                </p:cNvSpPr>
                <p:nvPr/>
              </p:nvSpPr>
              <p:spPr bwMode="auto">
                <a:xfrm>
                  <a:off x="358784" y="5718036"/>
                  <a:ext cx="214570" cy="316311"/>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22" name="Group 21"/>
          <p:cNvGrpSpPr/>
          <p:nvPr/>
        </p:nvGrpSpPr>
        <p:grpSpPr>
          <a:xfrm>
            <a:off x="4957774" y="2277310"/>
            <a:ext cx="2267107" cy="2945697"/>
            <a:chOff x="4234703" y="2277310"/>
            <a:chExt cx="2267107" cy="2945697"/>
          </a:xfrm>
        </p:grpSpPr>
        <p:sp>
          <p:nvSpPr>
            <p:cNvPr id="44" name="TextBox 43"/>
            <p:cNvSpPr txBox="1"/>
            <p:nvPr/>
          </p:nvSpPr>
          <p:spPr>
            <a:xfrm>
              <a:off x="4234703"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Offer customers exactly what they want, when they want it</a:t>
              </a:r>
            </a:p>
          </p:txBody>
        </p:sp>
        <p:grpSp>
          <p:nvGrpSpPr>
            <p:cNvPr id="9" name="Group 8"/>
            <p:cNvGrpSpPr/>
            <p:nvPr/>
          </p:nvGrpSpPr>
          <p:grpSpPr>
            <a:xfrm>
              <a:off x="4680789" y="2277310"/>
              <a:ext cx="1364463" cy="1364463"/>
              <a:chOff x="4680789" y="2277310"/>
              <a:chExt cx="1364463" cy="1364463"/>
            </a:xfrm>
            <a:effectLst>
              <a:outerShdw blurRad="127000" dist="76200" dir="5400000" algn="t" rotWithShape="0">
                <a:prstClr val="black">
                  <a:alpha val="20000"/>
                </a:prstClr>
              </a:outerShdw>
            </a:effectLst>
          </p:grpSpPr>
          <p:sp>
            <p:nvSpPr>
              <p:cNvPr id="46" name="Oval 45"/>
              <p:cNvSpPr/>
              <p:nvPr/>
            </p:nvSpPr>
            <p:spPr bwMode="auto">
              <a:xfrm>
                <a:off x="4680789"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4991232" y="2550027"/>
                <a:ext cx="743577" cy="688404"/>
                <a:chOff x="283663" y="6740746"/>
                <a:chExt cx="364812" cy="337743"/>
              </a:xfrm>
              <a:effectLst>
                <a:outerShdw blurRad="12700" dist="25400" dir="5400000" algn="t" rotWithShape="0">
                  <a:prstClr val="black">
                    <a:alpha val="50000"/>
                  </a:prstClr>
                </a:outerShdw>
              </a:effectLst>
            </p:grpSpPr>
            <p:sp>
              <p:nvSpPr>
                <p:cNvPr id="67" name="Freeform 11"/>
                <p:cNvSpPr>
                  <a:spLocks/>
                </p:cNvSpPr>
                <p:nvPr/>
              </p:nvSpPr>
              <p:spPr bwMode="auto">
                <a:xfrm>
                  <a:off x="384688" y="6740746"/>
                  <a:ext cx="263787" cy="334743"/>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0"/>
                <p:cNvSpPr>
                  <a:spLocks/>
                </p:cNvSpPr>
                <p:nvPr/>
              </p:nvSpPr>
              <p:spPr bwMode="auto">
                <a:xfrm>
                  <a:off x="283663" y="6898902"/>
                  <a:ext cx="98003" cy="179587"/>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23" name="Group 22"/>
          <p:cNvGrpSpPr/>
          <p:nvPr/>
        </p:nvGrpSpPr>
        <p:grpSpPr>
          <a:xfrm>
            <a:off x="7292027" y="2287796"/>
            <a:ext cx="2267107" cy="2658212"/>
            <a:chOff x="6045252" y="2287796"/>
            <a:chExt cx="2267107" cy="2658212"/>
          </a:xfrm>
        </p:grpSpPr>
        <p:sp>
          <p:nvSpPr>
            <p:cNvPr id="51" name="TextBox 50"/>
            <p:cNvSpPr txBox="1"/>
            <p:nvPr/>
          </p:nvSpPr>
          <p:spPr>
            <a:xfrm>
              <a:off x="6045252" y="3819546"/>
              <a:ext cx="2267107" cy="1126462"/>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Fix problems proactively before they start</a:t>
              </a:r>
            </a:p>
          </p:txBody>
        </p:sp>
        <p:grpSp>
          <p:nvGrpSpPr>
            <p:cNvPr id="7" name="Group 6"/>
            <p:cNvGrpSpPr/>
            <p:nvPr/>
          </p:nvGrpSpPr>
          <p:grpSpPr>
            <a:xfrm>
              <a:off x="6479374" y="2287796"/>
              <a:ext cx="1364463" cy="1364463"/>
              <a:chOff x="6491338" y="2277310"/>
              <a:chExt cx="1364463" cy="1364463"/>
            </a:xfrm>
            <a:effectLst>
              <a:outerShdw blurRad="127000" dist="76200" dir="5400000" algn="t" rotWithShape="0">
                <a:prstClr val="black">
                  <a:alpha val="20000"/>
                </a:prstClr>
              </a:outerShdw>
            </a:effectLst>
          </p:grpSpPr>
          <p:sp>
            <p:nvSpPr>
              <p:cNvPr id="53" name="Oval 52"/>
              <p:cNvSpPr/>
              <p:nvPr/>
            </p:nvSpPr>
            <p:spPr bwMode="auto">
              <a:xfrm>
                <a:off x="6491338"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6773084" y="2561458"/>
                <a:ext cx="800971" cy="796166"/>
                <a:chOff x="-5133976" y="584200"/>
                <a:chExt cx="1273175" cy="1274763"/>
              </a:xfrm>
              <a:effectLst>
                <a:outerShdw blurRad="12700" dist="25400" dir="5400000" algn="t" rotWithShape="0">
                  <a:prstClr val="black">
                    <a:alpha val="50000"/>
                  </a:prstClr>
                </a:outerShdw>
              </a:effectLst>
            </p:grpSpPr>
            <p:sp>
              <p:nvSpPr>
                <p:cNvPr id="71" name="Freeform 12"/>
                <p:cNvSpPr>
                  <a:spLocks/>
                </p:cNvSpPr>
                <p:nvPr/>
              </p:nvSpPr>
              <p:spPr bwMode="auto">
                <a:xfrm>
                  <a:off x="-5133976"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Line 13"/>
                <p:cNvSpPr>
                  <a:spLocks noChangeShapeType="1"/>
                </p:cNvSpPr>
                <p:nvPr/>
              </p:nvSpPr>
              <p:spPr bwMode="auto">
                <a:xfrm>
                  <a:off x="-4503737" y="935039"/>
                  <a:ext cx="0" cy="415925"/>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9" name="Line 14"/>
                <p:cNvSpPr>
                  <a:spLocks noChangeShapeType="1"/>
                </p:cNvSpPr>
                <p:nvPr/>
              </p:nvSpPr>
              <p:spPr bwMode="auto">
                <a:xfrm>
                  <a:off x="-4503737" y="1430338"/>
                  <a:ext cx="0" cy="68263"/>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24" name="Group 23"/>
          <p:cNvGrpSpPr/>
          <p:nvPr/>
        </p:nvGrpSpPr>
        <p:grpSpPr>
          <a:xfrm>
            <a:off x="9626279" y="2277310"/>
            <a:ext cx="2267107" cy="2668698"/>
            <a:chOff x="8092553" y="2277310"/>
            <a:chExt cx="2267107" cy="2668698"/>
          </a:xfrm>
        </p:grpSpPr>
        <p:sp>
          <p:nvSpPr>
            <p:cNvPr id="58" name="TextBox 57"/>
            <p:cNvSpPr txBox="1"/>
            <p:nvPr/>
          </p:nvSpPr>
          <p:spPr>
            <a:xfrm>
              <a:off x="8092553" y="3819546"/>
              <a:ext cx="2267107" cy="1126462"/>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Capture new business opportunities</a:t>
              </a:r>
            </a:p>
          </p:txBody>
        </p:sp>
        <p:grpSp>
          <p:nvGrpSpPr>
            <p:cNvPr id="6" name="Group 5"/>
            <p:cNvGrpSpPr/>
            <p:nvPr/>
          </p:nvGrpSpPr>
          <p:grpSpPr>
            <a:xfrm>
              <a:off x="8543875" y="2277310"/>
              <a:ext cx="1364463" cy="1364463"/>
              <a:chOff x="8543875" y="2277310"/>
              <a:chExt cx="1364463" cy="1364463"/>
            </a:xfrm>
            <a:effectLst>
              <a:outerShdw blurRad="127000" dist="76200" dir="5400000" algn="t" rotWithShape="0">
                <a:prstClr val="black">
                  <a:alpha val="20000"/>
                </a:prstClr>
              </a:outerShdw>
            </a:effectLst>
          </p:grpSpPr>
          <p:sp>
            <p:nvSpPr>
              <p:cNvPr id="60" name="Oval 59"/>
              <p:cNvSpPr/>
              <p:nvPr/>
            </p:nvSpPr>
            <p:spPr bwMode="auto">
              <a:xfrm>
                <a:off x="8543875"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8826242" y="2696727"/>
                <a:ext cx="799728" cy="525628"/>
                <a:chOff x="9996890" y="2240429"/>
                <a:chExt cx="1381772" cy="914796"/>
              </a:xfrm>
              <a:effectLst>
                <a:outerShdw blurRad="12700" dist="25400" dir="5400000" algn="t" rotWithShape="0">
                  <a:prstClr val="black">
                    <a:alpha val="50000"/>
                  </a:prstClr>
                </a:outerShdw>
              </a:effectLst>
            </p:grpSpPr>
            <p:sp>
              <p:nvSpPr>
                <p:cNvPr id="81" name="Line 19"/>
                <p:cNvSpPr>
                  <a:spLocks noChangeShapeType="1"/>
                </p:cNvSpPr>
                <p:nvPr/>
              </p:nvSpPr>
              <p:spPr bwMode="auto">
                <a:xfrm flipV="1">
                  <a:off x="10148547" y="2404029"/>
                  <a:ext cx="249019" cy="312050"/>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2" name="Line 22"/>
                <p:cNvSpPr>
                  <a:spLocks noChangeShapeType="1"/>
                </p:cNvSpPr>
                <p:nvPr/>
              </p:nvSpPr>
              <p:spPr bwMode="auto">
                <a:xfrm>
                  <a:off x="10505871" y="2404031"/>
                  <a:ext cx="350073" cy="570544"/>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3" name="Oval 16"/>
                <p:cNvSpPr>
                  <a:spLocks noChangeArrowheads="1"/>
                </p:cNvSpPr>
                <p:nvPr/>
              </p:nvSpPr>
              <p:spPr bwMode="auto">
                <a:xfrm>
                  <a:off x="10373753" y="2240429"/>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4" name="Oval 18"/>
                <p:cNvSpPr>
                  <a:spLocks noChangeArrowheads="1"/>
                </p:cNvSpPr>
                <p:nvPr/>
              </p:nvSpPr>
              <p:spPr bwMode="auto">
                <a:xfrm>
                  <a:off x="9996890" y="2697453"/>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5" name="Line 19"/>
                <p:cNvSpPr>
                  <a:spLocks noChangeShapeType="1"/>
                </p:cNvSpPr>
                <p:nvPr/>
              </p:nvSpPr>
              <p:spPr bwMode="auto">
                <a:xfrm flipV="1">
                  <a:off x="10990642" y="2689303"/>
                  <a:ext cx="249019" cy="312050"/>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6" name="Oval 15"/>
                <p:cNvSpPr>
                  <a:spLocks noChangeArrowheads="1"/>
                </p:cNvSpPr>
                <p:nvPr/>
              </p:nvSpPr>
              <p:spPr bwMode="auto">
                <a:xfrm>
                  <a:off x="11195782" y="2541006"/>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7" name="Oval 17"/>
                <p:cNvSpPr>
                  <a:spLocks noChangeArrowheads="1"/>
                </p:cNvSpPr>
                <p:nvPr/>
              </p:nvSpPr>
              <p:spPr bwMode="auto">
                <a:xfrm>
                  <a:off x="10825725" y="2972345"/>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cxnSp>
        <p:nvCxnSpPr>
          <p:cNvPr id="89" name="Straight Connector 88"/>
          <p:cNvCxnSpPr>
            <a:cxnSpLocks/>
          </p:cNvCxnSpPr>
          <p:nvPr/>
        </p:nvCxnSpPr>
        <p:spPr>
          <a:xfrm>
            <a:off x="7258454"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9592707"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p:cNvCxnSpPr>
          <p:nvPr/>
        </p:nvCxnSpPr>
        <p:spPr>
          <a:xfrm>
            <a:off x="2589948"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a:off x="4924201"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0" y="5872709"/>
            <a:ext cx="12192000" cy="584775"/>
          </a:xfrm>
          <a:prstGeom prst="rect">
            <a:avLst/>
          </a:prstGeom>
          <a:noFill/>
        </p:spPr>
        <p:txBody>
          <a:bodyPr wrap="square" lIns="274320" tIns="182880" rIns="274320" bIns="182880" rtlCol="0" anchor="t">
            <a:spAutoFit/>
          </a:bodyPr>
          <a:lstStyle/>
          <a:p>
            <a:pPr algn="ctr"/>
            <a:r>
              <a:rPr lang="en-US" sz="1400" dirty="0">
                <a:solidFill>
                  <a:schemeClr val="bg1"/>
                </a:solidFill>
              </a:rPr>
              <a:t>Use Cortana Intelligence Suite to improve outcomes and solve challenges across all aspects of your business.</a:t>
            </a:r>
          </a:p>
        </p:txBody>
      </p:sp>
    </p:spTree>
    <p:extLst>
      <p:ext uri="{BB962C8B-B14F-4D97-AF65-F5344CB8AC3E}">
        <p14:creationId xmlns:p14="http://schemas.microsoft.com/office/powerpoint/2010/main" val="915863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Used in this Solution</a:t>
            </a:r>
            <a:endParaRPr lang="en-IN" sz="4000" dirty="0">
              <a:solidFill>
                <a:srgbClr val="0070C0"/>
              </a:solidFill>
            </a:endParaRPr>
          </a:p>
        </p:txBody>
      </p:sp>
      <p:sp>
        <p:nvSpPr>
          <p:cNvPr id="25" name="Title 1"/>
          <p:cNvSpPr txBox="1">
            <a:spLocks/>
          </p:cNvSpPr>
          <p:nvPr/>
        </p:nvSpPr>
        <p:spPr>
          <a:xfrm>
            <a:off x="0" y="806298"/>
            <a:ext cx="12192000" cy="817769"/>
          </a:xfrm>
          <a:prstGeom prst="rect">
            <a:avLst/>
          </a:prstGeom>
          <a:solidFill>
            <a:schemeClr val="accent2"/>
          </a:solidFill>
        </p:spPr>
        <p:txBody>
          <a:bodyPr lIns="228600"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dirty="0">
                <a:solidFill>
                  <a:schemeClr val="bg1"/>
                </a:solidFill>
              </a:rPr>
              <a:t>Azure Machine Learning</a:t>
            </a:r>
            <a:endParaRPr lang="en-IN" sz="3200" dirty="0">
              <a:solidFill>
                <a:schemeClr val="bg1"/>
              </a:solidFill>
            </a:endParaRPr>
          </a:p>
        </p:txBody>
      </p:sp>
      <p:sp>
        <p:nvSpPr>
          <p:cNvPr id="27" name="Rectangle 26"/>
          <p:cNvSpPr/>
          <p:nvPr/>
        </p:nvSpPr>
        <p:spPr>
          <a:xfrm>
            <a:off x="183357" y="1959488"/>
            <a:ext cx="5644687" cy="4524315"/>
          </a:xfrm>
          <a:prstGeom prst="rect">
            <a:avLst/>
          </a:prstGeom>
        </p:spPr>
        <p:txBody>
          <a:bodyPr wrap="square">
            <a:spAutoFit/>
          </a:bodyPr>
          <a:lstStyle/>
          <a:p>
            <a:r>
              <a:rPr lang="en-US" dirty="0"/>
              <a:t>Azure Machine Learning is a cloud predictive analytics service that makes it possible to quickly create and deploy predictive models as analytics solutions. It learns from existing data in order to forecast future behaviors, outcomes, and trends. These forecasts or predictions from machine learning can make apps and devices smarter.  You can work from a ready-to-use library of algorithms, use them to create models on an internet-connected PC, and deploy your predictive solution quickly. Start from ready-to-use examples and solutions in the Cortana Intelligence Gallery.</a:t>
            </a:r>
          </a:p>
          <a:p>
            <a:endParaRPr lang="en-US" dirty="0"/>
          </a:p>
          <a:p>
            <a:r>
              <a:rPr lang="en-US" dirty="0"/>
              <a:t>Azure Machine Learning not only provides tools to model predictive analytics, but also provides a fully managed service you can use to deploy your predictive models as ready-to-consume web services.</a:t>
            </a:r>
            <a:endParaRPr lang="en-US" sz="1600" dirty="0">
              <a:solidFill>
                <a:srgbClr val="005291"/>
              </a:solidFill>
              <a:ea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527" y="2104776"/>
            <a:ext cx="3869740" cy="4098316"/>
          </a:xfrm>
          <a:prstGeom prst="rect">
            <a:avLst/>
          </a:prstGeom>
        </p:spPr>
      </p:pic>
    </p:spTree>
    <p:extLst>
      <p:ext uri="{BB962C8B-B14F-4D97-AF65-F5344CB8AC3E}">
        <p14:creationId xmlns:p14="http://schemas.microsoft.com/office/powerpoint/2010/main" val="772426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6261291" cy="2293620"/>
          </a:xfrm>
        </p:spPr>
        <p:txBody>
          <a:bodyPr/>
          <a:lstStyle/>
          <a:p>
            <a:r>
              <a:rPr lang="en-US" dirty="0"/>
              <a:t>Why use</a:t>
            </a:r>
            <a:br>
              <a:rPr lang="en-US" dirty="0"/>
            </a:br>
            <a:r>
              <a:rPr lang="en-US" dirty="0"/>
              <a:t>Quality Assurance</a:t>
            </a:r>
            <a:br>
              <a:rPr lang="en-US" dirty="0"/>
            </a:br>
            <a:r>
              <a:rPr lang="en-US" dirty="0"/>
              <a:t>for Manufacturing?</a:t>
            </a:r>
          </a:p>
        </p:txBody>
      </p:sp>
    </p:spTree>
    <p:extLst>
      <p:ext uri="{BB962C8B-B14F-4D97-AF65-F5344CB8AC3E}">
        <p14:creationId xmlns:p14="http://schemas.microsoft.com/office/powerpoint/2010/main" val="426855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0863" cy="6857999"/>
          </a:xfrm>
          <a:prstGeom prst="rect">
            <a:avLst/>
          </a:prstGeom>
        </p:spPr>
      </p:pic>
      <p:sp>
        <p:nvSpPr>
          <p:cNvPr id="5" name="Rectangle 4"/>
          <p:cNvSpPr/>
          <p:nvPr/>
        </p:nvSpPr>
        <p:spPr>
          <a:xfrm>
            <a:off x="367975" y="218188"/>
            <a:ext cx="6428980" cy="1938992"/>
          </a:xfrm>
          <a:prstGeom prst="rect">
            <a:avLst/>
          </a:prstGeom>
        </p:spPr>
        <p:txBody>
          <a:bodyPr wrap="square">
            <a:spAutoFit/>
          </a:bodyPr>
          <a:lstStyle/>
          <a:p>
            <a:r>
              <a:rPr lang="en-US" sz="6000" kern="0" dirty="0">
                <a:solidFill>
                  <a:srgbClr val="D83B01"/>
                </a:solidFill>
                <a:latin typeface="Segoe UI Light" panose="020B0502040204020203" pitchFamily="34" charset="0"/>
                <a:cs typeface="Segoe UI Light" panose="020B0502040204020203" pitchFamily="34" charset="0"/>
                <a:sym typeface="Gill Sans" pitchFamily="-84" charset="0"/>
              </a:rPr>
              <a:t>Predict Costly Production Issues</a:t>
            </a:r>
            <a:endParaRPr lang="en-US" sz="6000" dirty="0">
              <a:solidFill>
                <a:srgbClr val="D83B01"/>
              </a:solidFill>
              <a:latin typeface="Segoe UI Light" panose="020B0502040204020203" pitchFamily="34" charset="0"/>
              <a:cs typeface="Segoe UI Light" panose="020B0502040204020203" pitchFamily="34" charset="0"/>
            </a:endParaRPr>
          </a:p>
        </p:txBody>
      </p:sp>
      <p:sp>
        <p:nvSpPr>
          <p:cNvPr id="6" name="Rectangle 5"/>
          <p:cNvSpPr/>
          <p:nvPr/>
        </p:nvSpPr>
        <p:spPr>
          <a:xfrm>
            <a:off x="367975" y="2157180"/>
            <a:ext cx="5445684" cy="1477328"/>
          </a:xfrm>
          <a:prstGeom prst="rect">
            <a:avLst/>
          </a:prstGeom>
        </p:spPr>
        <p:txBody>
          <a:bodyPr wrap="square">
            <a:spAutoFit/>
          </a:bodyPr>
          <a:lstStyle/>
          <a:p>
            <a:r>
              <a:rPr lang="en-US" dirty="0">
                <a:solidFill>
                  <a:srgbClr val="3F3F3F"/>
                </a:solidFill>
                <a:latin typeface="Segoe UI" panose="020B0502040204020203" pitchFamily="34" charset="0"/>
              </a:rPr>
              <a:t>Quality assurance across the assembly line is imperative. Identifying errors, slowdowns and predicting potential failures before they occur, rather than after they are detected, helps companies be proactive and improve productivity.  </a:t>
            </a:r>
            <a:endParaRPr lang="en-US" dirty="0"/>
          </a:p>
        </p:txBody>
      </p:sp>
      <p:sp>
        <p:nvSpPr>
          <p:cNvPr id="7"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4</a:t>
            </a:fld>
            <a:endParaRPr lang="en-IN" dirty="0"/>
          </a:p>
        </p:txBody>
      </p:sp>
    </p:spTree>
    <p:extLst>
      <p:ext uri="{BB962C8B-B14F-4D97-AF65-F5344CB8AC3E}">
        <p14:creationId xmlns:p14="http://schemas.microsoft.com/office/powerpoint/2010/main" val="39135453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5</a:t>
            </a:fld>
            <a:endParaRPr lang="en-IN" dirty="0"/>
          </a:p>
        </p:txBody>
      </p:sp>
      <p:sp>
        <p:nvSpPr>
          <p:cNvPr id="95"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Quality Assurance for Manufacturing | </a:t>
            </a:r>
            <a:r>
              <a:rPr lang="en-US" sz="3400" spc="0" dirty="0">
                <a:ln>
                  <a:noFill/>
                </a:ln>
                <a:solidFill>
                  <a:schemeClr val="accent2">
                    <a:lumMod val="75000"/>
                  </a:schemeClr>
                </a:solidFill>
              </a:rPr>
              <a:t>Benefits</a:t>
            </a:r>
          </a:p>
        </p:txBody>
      </p:sp>
      <p:grpSp>
        <p:nvGrpSpPr>
          <p:cNvPr id="741" name="Group 811"/>
          <p:cNvGrpSpPr>
            <a:grpSpLocks noChangeAspect="1"/>
          </p:cNvGrpSpPr>
          <p:nvPr/>
        </p:nvGrpSpPr>
        <p:grpSpPr bwMode="auto">
          <a:xfrm>
            <a:off x="155575" y="5581653"/>
            <a:ext cx="11779250" cy="1281113"/>
            <a:chOff x="98" y="3516"/>
            <a:chExt cx="7420" cy="807"/>
          </a:xfrm>
        </p:grpSpPr>
        <p:grpSp>
          <p:nvGrpSpPr>
            <p:cNvPr id="743" name="Group 1012"/>
            <p:cNvGrpSpPr>
              <a:grpSpLocks/>
            </p:cNvGrpSpPr>
            <p:nvPr/>
          </p:nvGrpSpPr>
          <p:grpSpPr bwMode="auto">
            <a:xfrm>
              <a:off x="98" y="3516"/>
              <a:ext cx="7420" cy="807"/>
              <a:chOff x="98" y="3516"/>
              <a:chExt cx="7420" cy="807"/>
            </a:xfrm>
          </p:grpSpPr>
          <p:sp>
            <p:nvSpPr>
              <p:cNvPr id="890" name="Freeform 812"/>
              <p:cNvSpPr>
                <a:spLocks/>
              </p:cNvSpPr>
              <p:nvPr/>
            </p:nvSpPr>
            <p:spPr bwMode="auto">
              <a:xfrm>
                <a:off x="162" y="3919"/>
                <a:ext cx="7289" cy="97"/>
              </a:xfrm>
              <a:custGeom>
                <a:avLst/>
                <a:gdLst>
                  <a:gd name="T0" fmla="*/ 3487 w 3510"/>
                  <a:gd name="T1" fmla="*/ 0 h 47"/>
                  <a:gd name="T2" fmla="*/ 24 w 3510"/>
                  <a:gd name="T3" fmla="*/ 0 h 47"/>
                  <a:gd name="T4" fmla="*/ 0 w 3510"/>
                  <a:gd name="T5" fmla="*/ 24 h 47"/>
                  <a:gd name="T6" fmla="*/ 0 w 3510"/>
                  <a:gd name="T7" fmla="*/ 24 h 47"/>
                  <a:gd name="T8" fmla="*/ 24 w 3510"/>
                  <a:gd name="T9" fmla="*/ 47 h 47"/>
                  <a:gd name="T10" fmla="*/ 3487 w 3510"/>
                  <a:gd name="T11" fmla="*/ 47 h 47"/>
                  <a:gd name="T12" fmla="*/ 3510 w 3510"/>
                  <a:gd name="T13" fmla="*/ 24 h 47"/>
                  <a:gd name="T14" fmla="*/ 3510 w 3510"/>
                  <a:gd name="T15" fmla="*/ 24 h 47"/>
                  <a:gd name="T16" fmla="*/ 3487 w 3510"/>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0" h="47">
                    <a:moveTo>
                      <a:pt x="3487" y="0"/>
                    </a:moveTo>
                    <a:cubicBezTo>
                      <a:pt x="24" y="0"/>
                      <a:pt x="24" y="0"/>
                      <a:pt x="24" y="0"/>
                    </a:cubicBezTo>
                    <a:cubicBezTo>
                      <a:pt x="11" y="0"/>
                      <a:pt x="0" y="11"/>
                      <a:pt x="0" y="24"/>
                    </a:cubicBezTo>
                    <a:cubicBezTo>
                      <a:pt x="0" y="24"/>
                      <a:pt x="0" y="24"/>
                      <a:pt x="0" y="24"/>
                    </a:cubicBezTo>
                    <a:cubicBezTo>
                      <a:pt x="0" y="36"/>
                      <a:pt x="11" y="47"/>
                      <a:pt x="24" y="47"/>
                    </a:cubicBezTo>
                    <a:cubicBezTo>
                      <a:pt x="3487" y="47"/>
                      <a:pt x="3487" y="47"/>
                      <a:pt x="3487" y="47"/>
                    </a:cubicBezTo>
                    <a:cubicBezTo>
                      <a:pt x="3500" y="47"/>
                      <a:pt x="3510" y="36"/>
                      <a:pt x="3510" y="24"/>
                    </a:cubicBezTo>
                    <a:cubicBezTo>
                      <a:pt x="3510" y="24"/>
                      <a:pt x="3510" y="24"/>
                      <a:pt x="3510" y="24"/>
                    </a:cubicBezTo>
                    <a:cubicBezTo>
                      <a:pt x="3510" y="11"/>
                      <a:pt x="3500" y="0"/>
                      <a:pt x="3487"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13"/>
              <p:cNvSpPr>
                <a:spLocks noEditPoints="1"/>
              </p:cNvSpPr>
              <p:nvPr/>
            </p:nvSpPr>
            <p:spPr bwMode="auto">
              <a:xfrm>
                <a:off x="154" y="3910"/>
                <a:ext cx="7305" cy="114"/>
              </a:xfrm>
              <a:custGeom>
                <a:avLst/>
                <a:gdLst>
                  <a:gd name="T0" fmla="*/ 3491 w 3518"/>
                  <a:gd name="T1" fmla="*/ 55 h 55"/>
                  <a:gd name="T2" fmla="*/ 28 w 3518"/>
                  <a:gd name="T3" fmla="*/ 55 h 55"/>
                  <a:gd name="T4" fmla="*/ 0 w 3518"/>
                  <a:gd name="T5" fmla="*/ 28 h 55"/>
                  <a:gd name="T6" fmla="*/ 28 w 3518"/>
                  <a:gd name="T7" fmla="*/ 0 h 55"/>
                  <a:gd name="T8" fmla="*/ 3491 w 3518"/>
                  <a:gd name="T9" fmla="*/ 0 h 55"/>
                  <a:gd name="T10" fmla="*/ 3518 w 3518"/>
                  <a:gd name="T11" fmla="*/ 28 h 55"/>
                  <a:gd name="T12" fmla="*/ 3491 w 3518"/>
                  <a:gd name="T13" fmla="*/ 55 h 55"/>
                  <a:gd name="T14" fmla="*/ 28 w 3518"/>
                  <a:gd name="T15" fmla="*/ 8 h 55"/>
                  <a:gd name="T16" fmla="*/ 8 w 3518"/>
                  <a:gd name="T17" fmla="*/ 28 h 55"/>
                  <a:gd name="T18" fmla="*/ 28 w 3518"/>
                  <a:gd name="T19" fmla="*/ 47 h 55"/>
                  <a:gd name="T20" fmla="*/ 3491 w 3518"/>
                  <a:gd name="T21" fmla="*/ 47 h 55"/>
                  <a:gd name="T22" fmla="*/ 3510 w 3518"/>
                  <a:gd name="T23" fmla="*/ 28 h 55"/>
                  <a:gd name="T24" fmla="*/ 3491 w 3518"/>
                  <a:gd name="T25" fmla="*/ 8 h 55"/>
                  <a:gd name="T26" fmla="*/ 28 w 3518"/>
                  <a:gd name="T2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8" h="55">
                    <a:moveTo>
                      <a:pt x="3491" y="55"/>
                    </a:moveTo>
                    <a:cubicBezTo>
                      <a:pt x="28" y="55"/>
                      <a:pt x="28" y="55"/>
                      <a:pt x="28" y="55"/>
                    </a:cubicBezTo>
                    <a:cubicBezTo>
                      <a:pt x="13" y="55"/>
                      <a:pt x="0" y="43"/>
                      <a:pt x="0" y="28"/>
                    </a:cubicBezTo>
                    <a:cubicBezTo>
                      <a:pt x="0" y="13"/>
                      <a:pt x="13" y="0"/>
                      <a:pt x="28" y="0"/>
                    </a:cubicBezTo>
                    <a:cubicBezTo>
                      <a:pt x="3491" y="0"/>
                      <a:pt x="3491" y="0"/>
                      <a:pt x="3491" y="0"/>
                    </a:cubicBezTo>
                    <a:cubicBezTo>
                      <a:pt x="3506" y="0"/>
                      <a:pt x="3518" y="13"/>
                      <a:pt x="3518" y="28"/>
                    </a:cubicBezTo>
                    <a:cubicBezTo>
                      <a:pt x="3518" y="43"/>
                      <a:pt x="3506" y="55"/>
                      <a:pt x="3491" y="55"/>
                    </a:cubicBezTo>
                    <a:close/>
                    <a:moveTo>
                      <a:pt x="28" y="8"/>
                    </a:moveTo>
                    <a:cubicBezTo>
                      <a:pt x="17" y="8"/>
                      <a:pt x="8" y="17"/>
                      <a:pt x="8" y="28"/>
                    </a:cubicBezTo>
                    <a:cubicBezTo>
                      <a:pt x="8" y="38"/>
                      <a:pt x="17" y="47"/>
                      <a:pt x="28" y="47"/>
                    </a:cubicBezTo>
                    <a:cubicBezTo>
                      <a:pt x="3491" y="47"/>
                      <a:pt x="3491" y="47"/>
                      <a:pt x="3491" y="47"/>
                    </a:cubicBezTo>
                    <a:cubicBezTo>
                      <a:pt x="3502" y="47"/>
                      <a:pt x="3510" y="38"/>
                      <a:pt x="3510" y="28"/>
                    </a:cubicBezTo>
                    <a:cubicBezTo>
                      <a:pt x="3510" y="17"/>
                      <a:pt x="3502" y="8"/>
                      <a:pt x="3491" y="8"/>
                    </a:cubicBezTo>
                    <a:lnTo>
                      <a:pt x="28"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814"/>
              <p:cNvSpPr>
                <a:spLocks noEditPoints="1"/>
              </p:cNvSpPr>
              <p:nvPr/>
            </p:nvSpPr>
            <p:spPr bwMode="auto">
              <a:xfrm>
                <a:off x="154" y="3910"/>
                <a:ext cx="7305" cy="114"/>
              </a:xfrm>
              <a:custGeom>
                <a:avLst/>
                <a:gdLst>
                  <a:gd name="T0" fmla="*/ 3506 w 3518"/>
                  <a:gd name="T1" fmla="*/ 9 h 55"/>
                  <a:gd name="T2" fmla="*/ 3444 w 3518"/>
                  <a:gd name="T3" fmla="*/ 47 h 55"/>
                  <a:gd name="T4" fmla="*/ 3349 w 3518"/>
                  <a:gd name="T5" fmla="*/ 51 h 55"/>
                  <a:gd name="T6" fmla="*/ 3245 w 3518"/>
                  <a:gd name="T7" fmla="*/ 55 h 55"/>
                  <a:gd name="T8" fmla="*/ 3046 w 3518"/>
                  <a:gd name="T9" fmla="*/ 55 h 55"/>
                  <a:gd name="T10" fmla="*/ 2866 w 3518"/>
                  <a:gd name="T11" fmla="*/ 55 h 55"/>
                  <a:gd name="T12" fmla="*/ 2763 w 3518"/>
                  <a:gd name="T13" fmla="*/ 51 h 55"/>
                  <a:gd name="T14" fmla="*/ 2667 w 3518"/>
                  <a:gd name="T15" fmla="*/ 47 h 55"/>
                  <a:gd name="T16" fmla="*/ 2647 w 3518"/>
                  <a:gd name="T17" fmla="*/ 47 h 55"/>
                  <a:gd name="T18" fmla="*/ 2552 w 3518"/>
                  <a:gd name="T19" fmla="*/ 51 h 55"/>
                  <a:gd name="T20" fmla="*/ 2448 w 3518"/>
                  <a:gd name="T21" fmla="*/ 55 h 55"/>
                  <a:gd name="T22" fmla="*/ 2249 w 3518"/>
                  <a:gd name="T23" fmla="*/ 55 h 55"/>
                  <a:gd name="T24" fmla="*/ 2070 w 3518"/>
                  <a:gd name="T25" fmla="*/ 55 h 55"/>
                  <a:gd name="T26" fmla="*/ 1966 w 3518"/>
                  <a:gd name="T27" fmla="*/ 51 h 55"/>
                  <a:gd name="T28" fmla="*/ 1870 w 3518"/>
                  <a:gd name="T29" fmla="*/ 47 h 55"/>
                  <a:gd name="T30" fmla="*/ 1850 w 3518"/>
                  <a:gd name="T31" fmla="*/ 47 h 55"/>
                  <a:gd name="T32" fmla="*/ 1755 w 3518"/>
                  <a:gd name="T33" fmla="*/ 51 h 55"/>
                  <a:gd name="T34" fmla="*/ 1651 w 3518"/>
                  <a:gd name="T35" fmla="*/ 55 h 55"/>
                  <a:gd name="T36" fmla="*/ 1452 w 3518"/>
                  <a:gd name="T37" fmla="*/ 55 h 55"/>
                  <a:gd name="T38" fmla="*/ 1273 w 3518"/>
                  <a:gd name="T39" fmla="*/ 55 h 55"/>
                  <a:gd name="T40" fmla="*/ 1169 w 3518"/>
                  <a:gd name="T41" fmla="*/ 51 h 55"/>
                  <a:gd name="T42" fmla="*/ 1073 w 3518"/>
                  <a:gd name="T43" fmla="*/ 47 h 55"/>
                  <a:gd name="T44" fmla="*/ 1054 w 3518"/>
                  <a:gd name="T45" fmla="*/ 47 h 55"/>
                  <a:gd name="T46" fmla="*/ 958 w 3518"/>
                  <a:gd name="T47" fmla="*/ 51 h 55"/>
                  <a:gd name="T48" fmla="*/ 854 w 3518"/>
                  <a:gd name="T49" fmla="*/ 55 h 55"/>
                  <a:gd name="T50" fmla="*/ 655 w 3518"/>
                  <a:gd name="T51" fmla="*/ 55 h 55"/>
                  <a:gd name="T52" fmla="*/ 476 w 3518"/>
                  <a:gd name="T53" fmla="*/ 55 h 55"/>
                  <a:gd name="T54" fmla="*/ 372 w 3518"/>
                  <a:gd name="T55" fmla="*/ 51 h 55"/>
                  <a:gd name="T56" fmla="*/ 277 w 3518"/>
                  <a:gd name="T57" fmla="*/ 47 h 55"/>
                  <a:gd name="T58" fmla="*/ 257 w 3518"/>
                  <a:gd name="T59" fmla="*/ 47 h 55"/>
                  <a:gd name="T60" fmla="*/ 161 w 3518"/>
                  <a:gd name="T61" fmla="*/ 51 h 55"/>
                  <a:gd name="T62" fmla="*/ 8 w 3518"/>
                  <a:gd name="T63" fmla="*/ 28 h 55"/>
                  <a:gd name="T64" fmla="*/ 28 w 3518"/>
                  <a:gd name="T65" fmla="*/ 0 h 55"/>
                  <a:gd name="T66" fmla="*/ 3411 w 3518"/>
                  <a:gd name="T67" fmla="*/ 8 h 55"/>
                  <a:gd name="T68" fmla="*/ 3308 w 3518"/>
                  <a:gd name="T69" fmla="*/ 4 h 55"/>
                  <a:gd name="T70" fmla="*/ 3212 w 3518"/>
                  <a:gd name="T71" fmla="*/ 0 h 55"/>
                  <a:gd name="T72" fmla="*/ 3192 w 3518"/>
                  <a:gd name="T73" fmla="*/ 0 h 55"/>
                  <a:gd name="T74" fmla="*/ 3096 w 3518"/>
                  <a:gd name="T75" fmla="*/ 4 h 55"/>
                  <a:gd name="T76" fmla="*/ 2993 w 3518"/>
                  <a:gd name="T77" fmla="*/ 8 h 55"/>
                  <a:gd name="T78" fmla="*/ 2794 w 3518"/>
                  <a:gd name="T79" fmla="*/ 8 h 55"/>
                  <a:gd name="T80" fmla="*/ 2614 w 3518"/>
                  <a:gd name="T81" fmla="*/ 8 h 55"/>
                  <a:gd name="T82" fmla="*/ 2511 w 3518"/>
                  <a:gd name="T83" fmla="*/ 4 h 55"/>
                  <a:gd name="T84" fmla="*/ 2415 w 3518"/>
                  <a:gd name="T85" fmla="*/ 0 h 55"/>
                  <a:gd name="T86" fmla="*/ 2395 w 3518"/>
                  <a:gd name="T87" fmla="*/ 0 h 55"/>
                  <a:gd name="T88" fmla="*/ 2300 w 3518"/>
                  <a:gd name="T89" fmla="*/ 4 h 55"/>
                  <a:gd name="T90" fmla="*/ 2196 w 3518"/>
                  <a:gd name="T91" fmla="*/ 8 h 55"/>
                  <a:gd name="T92" fmla="*/ 1997 w 3518"/>
                  <a:gd name="T93" fmla="*/ 8 h 55"/>
                  <a:gd name="T94" fmla="*/ 1817 w 3518"/>
                  <a:gd name="T95" fmla="*/ 8 h 55"/>
                  <a:gd name="T96" fmla="*/ 1714 w 3518"/>
                  <a:gd name="T97" fmla="*/ 4 h 55"/>
                  <a:gd name="T98" fmla="*/ 1618 w 3518"/>
                  <a:gd name="T99" fmla="*/ 0 h 55"/>
                  <a:gd name="T100" fmla="*/ 1598 w 3518"/>
                  <a:gd name="T101" fmla="*/ 0 h 55"/>
                  <a:gd name="T102" fmla="*/ 1503 w 3518"/>
                  <a:gd name="T103" fmla="*/ 4 h 55"/>
                  <a:gd name="T104" fmla="*/ 1399 w 3518"/>
                  <a:gd name="T105" fmla="*/ 8 h 55"/>
                  <a:gd name="T106" fmla="*/ 1200 w 3518"/>
                  <a:gd name="T107" fmla="*/ 8 h 55"/>
                  <a:gd name="T108" fmla="*/ 1021 w 3518"/>
                  <a:gd name="T109" fmla="*/ 8 h 55"/>
                  <a:gd name="T110" fmla="*/ 917 w 3518"/>
                  <a:gd name="T111" fmla="*/ 4 h 55"/>
                  <a:gd name="T112" fmla="*/ 821 w 3518"/>
                  <a:gd name="T113" fmla="*/ 0 h 55"/>
                  <a:gd name="T114" fmla="*/ 801 w 3518"/>
                  <a:gd name="T115" fmla="*/ 0 h 55"/>
                  <a:gd name="T116" fmla="*/ 706 w 3518"/>
                  <a:gd name="T117" fmla="*/ 4 h 55"/>
                  <a:gd name="T118" fmla="*/ 602 w 3518"/>
                  <a:gd name="T119" fmla="*/ 8 h 55"/>
                  <a:gd name="T120" fmla="*/ 403 w 3518"/>
                  <a:gd name="T121" fmla="*/ 8 h 55"/>
                  <a:gd name="T122" fmla="*/ 224 w 3518"/>
                  <a:gd name="T123" fmla="*/ 8 h 55"/>
                  <a:gd name="T124" fmla="*/ 120 w 3518"/>
                  <a:gd name="T125"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18" h="55">
                    <a:moveTo>
                      <a:pt x="3491" y="55"/>
                    </a:moveTo>
                    <a:cubicBezTo>
                      <a:pt x="3464" y="55"/>
                      <a:pt x="3464" y="55"/>
                      <a:pt x="3464" y="55"/>
                    </a:cubicBezTo>
                    <a:cubicBezTo>
                      <a:pt x="3462" y="55"/>
                      <a:pt x="3460" y="53"/>
                      <a:pt x="3460" y="51"/>
                    </a:cubicBezTo>
                    <a:cubicBezTo>
                      <a:pt x="3460" y="49"/>
                      <a:pt x="3462" y="47"/>
                      <a:pt x="3464" y="47"/>
                    </a:cubicBezTo>
                    <a:cubicBezTo>
                      <a:pt x="3491" y="47"/>
                      <a:pt x="3491" y="47"/>
                      <a:pt x="3491" y="47"/>
                    </a:cubicBezTo>
                    <a:cubicBezTo>
                      <a:pt x="3502" y="47"/>
                      <a:pt x="3510" y="38"/>
                      <a:pt x="3510" y="28"/>
                    </a:cubicBezTo>
                    <a:cubicBezTo>
                      <a:pt x="3510" y="23"/>
                      <a:pt x="3509" y="19"/>
                      <a:pt x="3506" y="15"/>
                    </a:cubicBezTo>
                    <a:cubicBezTo>
                      <a:pt x="3504" y="13"/>
                      <a:pt x="3504" y="11"/>
                      <a:pt x="3506" y="9"/>
                    </a:cubicBezTo>
                    <a:cubicBezTo>
                      <a:pt x="3508" y="8"/>
                      <a:pt x="3510" y="8"/>
                      <a:pt x="3512" y="10"/>
                    </a:cubicBezTo>
                    <a:cubicBezTo>
                      <a:pt x="3516" y="15"/>
                      <a:pt x="3518" y="21"/>
                      <a:pt x="3518" y="28"/>
                    </a:cubicBezTo>
                    <a:cubicBezTo>
                      <a:pt x="3518" y="43"/>
                      <a:pt x="3506" y="55"/>
                      <a:pt x="3491" y="55"/>
                    </a:cubicBezTo>
                    <a:close/>
                    <a:moveTo>
                      <a:pt x="3444" y="55"/>
                    </a:moveTo>
                    <a:cubicBezTo>
                      <a:pt x="3365" y="55"/>
                      <a:pt x="3365" y="55"/>
                      <a:pt x="3365" y="55"/>
                    </a:cubicBezTo>
                    <a:cubicBezTo>
                      <a:pt x="3362" y="55"/>
                      <a:pt x="3361" y="53"/>
                      <a:pt x="3361" y="51"/>
                    </a:cubicBezTo>
                    <a:cubicBezTo>
                      <a:pt x="3361" y="49"/>
                      <a:pt x="3362" y="47"/>
                      <a:pt x="3365" y="47"/>
                    </a:cubicBezTo>
                    <a:cubicBezTo>
                      <a:pt x="3444" y="47"/>
                      <a:pt x="3444" y="47"/>
                      <a:pt x="3444" y="47"/>
                    </a:cubicBezTo>
                    <a:cubicBezTo>
                      <a:pt x="3446" y="47"/>
                      <a:pt x="3448" y="49"/>
                      <a:pt x="3448" y="51"/>
                    </a:cubicBezTo>
                    <a:cubicBezTo>
                      <a:pt x="3448" y="53"/>
                      <a:pt x="3446" y="55"/>
                      <a:pt x="3444" y="55"/>
                    </a:cubicBezTo>
                    <a:close/>
                    <a:moveTo>
                      <a:pt x="3345" y="55"/>
                    </a:moveTo>
                    <a:cubicBezTo>
                      <a:pt x="3265" y="55"/>
                      <a:pt x="3265" y="55"/>
                      <a:pt x="3265" y="55"/>
                    </a:cubicBezTo>
                    <a:cubicBezTo>
                      <a:pt x="3263" y="55"/>
                      <a:pt x="3261" y="53"/>
                      <a:pt x="3261" y="51"/>
                    </a:cubicBezTo>
                    <a:cubicBezTo>
                      <a:pt x="3261" y="49"/>
                      <a:pt x="3263" y="47"/>
                      <a:pt x="3265" y="47"/>
                    </a:cubicBezTo>
                    <a:cubicBezTo>
                      <a:pt x="3345" y="47"/>
                      <a:pt x="3345" y="47"/>
                      <a:pt x="3345" y="47"/>
                    </a:cubicBezTo>
                    <a:cubicBezTo>
                      <a:pt x="3347" y="47"/>
                      <a:pt x="3349" y="49"/>
                      <a:pt x="3349" y="51"/>
                    </a:cubicBezTo>
                    <a:cubicBezTo>
                      <a:pt x="3349" y="53"/>
                      <a:pt x="3347" y="55"/>
                      <a:pt x="3345" y="55"/>
                    </a:cubicBezTo>
                    <a:close/>
                    <a:moveTo>
                      <a:pt x="3245" y="55"/>
                    </a:moveTo>
                    <a:cubicBezTo>
                      <a:pt x="3165" y="55"/>
                      <a:pt x="3165" y="55"/>
                      <a:pt x="3165" y="55"/>
                    </a:cubicBezTo>
                    <a:cubicBezTo>
                      <a:pt x="3163" y="55"/>
                      <a:pt x="3161" y="53"/>
                      <a:pt x="3161" y="51"/>
                    </a:cubicBezTo>
                    <a:cubicBezTo>
                      <a:pt x="3161" y="49"/>
                      <a:pt x="3163" y="47"/>
                      <a:pt x="3165" y="47"/>
                    </a:cubicBezTo>
                    <a:cubicBezTo>
                      <a:pt x="3245" y="47"/>
                      <a:pt x="3245" y="47"/>
                      <a:pt x="3245" y="47"/>
                    </a:cubicBezTo>
                    <a:cubicBezTo>
                      <a:pt x="3247" y="47"/>
                      <a:pt x="3249" y="49"/>
                      <a:pt x="3249" y="51"/>
                    </a:cubicBezTo>
                    <a:cubicBezTo>
                      <a:pt x="3249" y="53"/>
                      <a:pt x="3247" y="55"/>
                      <a:pt x="3245" y="55"/>
                    </a:cubicBezTo>
                    <a:close/>
                    <a:moveTo>
                      <a:pt x="3145" y="55"/>
                    </a:moveTo>
                    <a:cubicBezTo>
                      <a:pt x="3066" y="55"/>
                      <a:pt x="3066" y="55"/>
                      <a:pt x="3066" y="55"/>
                    </a:cubicBezTo>
                    <a:cubicBezTo>
                      <a:pt x="3064" y="55"/>
                      <a:pt x="3062" y="53"/>
                      <a:pt x="3062" y="51"/>
                    </a:cubicBezTo>
                    <a:cubicBezTo>
                      <a:pt x="3062" y="49"/>
                      <a:pt x="3064" y="47"/>
                      <a:pt x="3066" y="47"/>
                    </a:cubicBezTo>
                    <a:cubicBezTo>
                      <a:pt x="3145" y="47"/>
                      <a:pt x="3145" y="47"/>
                      <a:pt x="3145" y="47"/>
                    </a:cubicBezTo>
                    <a:cubicBezTo>
                      <a:pt x="3148" y="47"/>
                      <a:pt x="3149" y="49"/>
                      <a:pt x="3149" y="51"/>
                    </a:cubicBezTo>
                    <a:cubicBezTo>
                      <a:pt x="3149" y="53"/>
                      <a:pt x="3148" y="55"/>
                      <a:pt x="3145" y="55"/>
                    </a:cubicBezTo>
                    <a:close/>
                    <a:moveTo>
                      <a:pt x="3046" y="55"/>
                    </a:moveTo>
                    <a:cubicBezTo>
                      <a:pt x="2966" y="55"/>
                      <a:pt x="2966" y="55"/>
                      <a:pt x="2966" y="55"/>
                    </a:cubicBezTo>
                    <a:cubicBezTo>
                      <a:pt x="2964" y="55"/>
                      <a:pt x="2962" y="53"/>
                      <a:pt x="2962" y="51"/>
                    </a:cubicBezTo>
                    <a:cubicBezTo>
                      <a:pt x="2962" y="49"/>
                      <a:pt x="2964" y="47"/>
                      <a:pt x="2966" y="47"/>
                    </a:cubicBezTo>
                    <a:cubicBezTo>
                      <a:pt x="3046" y="47"/>
                      <a:pt x="3046" y="47"/>
                      <a:pt x="3046" y="47"/>
                    </a:cubicBezTo>
                    <a:cubicBezTo>
                      <a:pt x="3048" y="47"/>
                      <a:pt x="3050" y="49"/>
                      <a:pt x="3050" y="51"/>
                    </a:cubicBezTo>
                    <a:cubicBezTo>
                      <a:pt x="3050" y="53"/>
                      <a:pt x="3048" y="55"/>
                      <a:pt x="3046" y="55"/>
                    </a:cubicBezTo>
                    <a:close/>
                    <a:moveTo>
                      <a:pt x="2946" y="55"/>
                    </a:moveTo>
                    <a:cubicBezTo>
                      <a:pt x="2866" y="55"/>
                      <a:pt x="2866" y="55"/>
                      <a:pt x="2866" y="55"/>
                    </a:cubicBezTo>
                    <a:cubicBezTo>
                      <a:pt x="2864" y="55"/>
                      <a:pt x="2862" y="53"/>
                      <a:pt x="2862" y="51"/>
                    </a:cubicBezTo>
                    <a:cubicBezTo>
                      <a:pt x="2862" y="49"/>
                      <a:pt x="2864" y="47"/>
                      <a:pt x="2866" y="47"/>
                    </a:cubicBezTo>
                    <a:cubicBezTo>
                      <a:pt x="2946" y="47"/>
                      <a:pt x="2946" y="47"/>
                      <a:pt x="2946" y="47"/>
                    </a:cubicBezTo>
                    <a:cubicBezTo>
                      <a:pt x="2948" y="47"/>
                      <a:pt x="2950" y="49"/>
                      <a:pt x="2950" y="51"/>
                    </a:cubicBezTo>
                    <a:cubicBezTo>
                      <a:pt x="2950" y="53"/>
                      <a:pt x="2948" y="55"/>
                      <a:pt x="2946" y="55"/>
                    </a:cubicBezTo>
                    <a:close/>
                    <a:moveTo>
                      <a:pt x="2847" y="55"/>
                    </a:moveTo>
                    <a:cubicBezTo>
                      <a:pt x="2767" y="55"/>
                      <a:pt x="2767" y="55"/>
                      <a:pt x="2767" y="55"/>
                    </a:cubicBezTo>
                    <a:cubicBezTo>
                      <a:pt x="2765" y="55"/>
                      <a:pt x="2763" y="53"/>
                      <a:pt x="2763" y="51"/>
                    </a:cubicBezTo>
                    <a:cubicBezTo>
                      <a:pt x="2763" y="49"/>
                      <a:pt x="2765" y="47"/>
                      <a:pt x="2767" y="47"/>
                    </a:cubicBezTo>
                    <a:cubicBezTo>
                      <a:pt x="2847" y="47"/>
                      <a:pt x="2847" y="47"/>
                      <a:pt x="2847" y="47"/>
                    </a:cubicBezTo>
                    <a:cubicBezTo>
                      <a:pt x="2849" y="47"/>
                      <a:pt x="2851" y="49"/>
                      <a:pt x="2851" y="51"/>
                    </a:cubicBezTo>
                    <a:cubicBezTo>
                      <a:pt x="2851" y="53"/>
                      <a:pt x="2849" y="55"/>
                      <a:pt x="2847" y="55"/>
                    </a:cubicBezTo>
                    <a:close/>
                    <a:moveTo>
                      <a:pt x="2747" y="55"/>
                    </a:moveTo>
                    <a:cubicBezTo>
                      <a:pt x="2667" y="55"/>
                      <a:pt x="2667" y="55"/>
                      <a:pt x="2667" y="55"/>
                    </a:cubicBezTo>
                    <a:cubicBezTo>
                      <a:pt x="2665" y="55"/>
                      <a:pt x="2663" y="53"/>
                      <a:pt x="2663" y="51"/>
                    </a:cubicBezTo>
                    <a:cubicBezTo>
                      <a:pt x="2663" y="49"/>
                      <a:pt x="2665" y="47"/>
                      <a:pt x="2667" y="47"/>
                    </a:cubicBezTo>
                    <a:cubicBezTo>
                      <a:pt x="2747" y="47"/>
                      <a:pt x="2747" y="47"/>
                      <a:pt x="2747" y="47"/>
                    </a:cubicBezTo>
                    <a:cubicBezTo>
                      <a:pt x="2749" y="47"/>
                      <a:pt x="2751" y="49"/>
                      <a:pt x="2751" y="51"/>
                    </a:cubicBezTo>
                    <a:cubicBezTo>
                      <a:pt x="2751" y="53"/>
                      <a:pt x="2749" y="55"/>
                      <a:pt x="2747" y="55"/>
                    </a:cubicBezTo>
                    <a:close/>
                    <a:moveTo>
                      <a:pt x="2647" y="55"/>
                    </a:moveTo>
                    <a:cubicBezTo>
                      <a:pt x="2568" y="55"/>
                      <a:pt x="2568" y="55"/>
                      <a:pt x="2568" y="55"/>
                    </a:cubicBezTo>
                    <a:cubicBezTo>
                      <a:pt x="2565" y="55"/>
                      <a:pt x="2564" y="53"/>
                      <a:pt x="2564" y="51"/>
                    </a:cubicBezTo>
                    <a:cubicBezTo>
                      <a:pt x="2564" y="49"/>
                      <a:pt x="2565" y="47"/>
                      <a:pt x="2568" y="47"/>
                    </a:cubicBezTo>
                    <a:cubicBezTo>
                      <a:pt x="2647" y="47"/>
                      <a:pt x="2647" y="47"/>
                      <a:pt x="2647" y="47"/>
                    </a:cubicBezTo>
                    <a:cubicBezTo>
                      <a:pt x="2650" y="47"/>
                      <a:pt x="2651" y="49"/>
                      <a:pt x="2651" y="51"/>
                    </a:cubicBezTo>
                    <a:cubicBezTo>
                      <a:pt x="2651" y="53"/>
                      <a:pt x="2650" y="55"/>
                      <a:pt x="2647" y="55"/>
                    </a:cubicBezTo>
                    <a:close/>
                    <a:moveTo>
                      <a:pt x="2548" y="55"/>
                    </a:moveTo>
                    <a:cubicBezTo>
                      <a:pt x="2468" y="55"/>
                      <a:pt x="2468" y="55"/>
                      <a:pt x="2468" y="55"/>
                    </a:cubicBezTo>
                    <a:cubicBezTo>
                      <a:pt x="2466" y="55"/>
                      <a:pt x="2464" y="53"/>
                      <a:pt x="2464" y="51"/>
                    </a:cubicBezTo>
                    <a:cubicBezTo>
                      <a:pt x="2464" y="49"/>
                      <a:pt x="2466" y="47"/>
                      <a:pt x="2468" y="47"/>
                    </a:cubicBezTo>
                    <a:cubicBezTo>
                      <a:pt x="2548" y="47"/>
                      <a:pt x="2548" y="47"/>
                      <a:pt x="2548" y="47"/>
                    </a:cubicBezTo>
                    <a:cubicBezTo>
                      <a:pt x="2550" y="47"/>
                      <a:pt x="2552" y="49"/>
                      <a:pt x="2552" y="51"/>
                    </a:cubicBezTo>
                    <a:cubicBezTo>
                      <a:pt x="2552" y="53"/>
                      <a:pt x="2550" y="55"/>
                      <a:pt x="2548" y="55"/>
                    </a:cubicBezTo>
                    <a:close/>
                    <a:moveTo>
                      <a:pt x="2448" y="55"/>
                    </a:moveTo>
                    <a:cubicBezTo>
                      <a:pt x="2368" y="55"/>
                      <a:pt x="2368" y="55"/>
                      <a:pt x="2368" y="55"/>
                    </a:cubicBezTo>
                    <a:cubicBezTo>
                      <a:pt x="2366" y="55"/>
                      <a:pt x="2364" y="53"/>
                      <a:pt x="2364" y="51"/>
                    </a:cubicBezTo>
                    <a:cubicBezTo>
                      <a:pt x="2364" y="49"/>
                      <a:pt x="2366" y="47"/>
                      <a:pt x="2368" y="47"/>
                    </a:cubicBezTo>
                    <a:cubicBezTo>
                      <a:pt x="2448" y="47"/>
                      <a:pt x="2448" y="47"/>
                      <a:pt x="2448" y="47"/>
                    </a:cubicBezTo>
                    <a:cubicBezTo>
                      <a:pt x="2450" y="47"/>
                      <a:pt x="2452" y="49"/>
                      <a:pt x="2452" y="51"/>
                    </a:cubicBezTo>
                    <a:cubicBezTo>
                      <a:pt x="2452" y="53"/>
                      <a:pt x="2450" y="55"/>
                      <a:pt x="2448" y="55"/>
                    </a:cubicBezTo>
                    <a:close/>
                    <a:moveTo>
                      <a:pt x="2349" y="55"/>
                    </a:moveTo>
                    <a:cubicBezTo>
                      <a:pt x="2269" y="55"/>
                      <a:pt x="2269" y="55"/>
                      <a:pt x="2269" y="55"/>
                    </a:cubicBezTo>
                    <a:cubicBezTo>
                      <a:pt x="2267" y="55"/>
                      <a:pt x="2265" y="53"/>
                      <a:pt x="2265" y="51"/>
                    </a:cubicBezTo>
                    <a:cubicBezTo>
                      <a:pt x="2265" y="49"/>
                      <a:pt x="2267" y="47"/>
                      <a:pt x="2269" y="47"/>
                    </a:cubicBezTo>
                    <a:cubicBezTo>
                      <a:pt x="2349" y="47"/>
                      <a:pt x="2349" y="47"/>
                      <a:pt x="2349" y="47"/>
                    </a:cubicBezTo>
                    <a:cubicBezTo>
                      <a:pt x="2351" y="47"/>
                      <a:pt x="2353" y="49"/>
                      <a:pt x="2353" y="51"/>
                    </a:cubicBezTo>
                    <a:cubicBezTo>
                      <a:pt x="2353" y="53"/>
                      <a:pt x="2351" y="55"/>
                      <a:pt x="2349" y="55"/>
                    </a:cubicBezTo>
                    <a:close/>
                    <a:moveTo>
                      <a:pt x="2249" y="55"/>
                    </a:moveTo>
                    <a:cubicBezTo>
                      <a:pt x="2169" y="55"/>
                      <a:pt x="2169" y="55"/>
                      <a:pt x="2169" y="55"/>
                    </a:cubicBezTo>
                    <a:cubicBezTo>
                      <a:pt x="2167" y="55"/>
                      <a:pt x="2165" y="53"/>
                      <a:pt x="2165" y="51"/>
                    </a:cubicBezTo>
                    <a:cubicBezTo>
                      <a:pt x="2165" y="49"/>
                      <a:pt x="2167" y="47"/>
                      <a:pt x="2169" y="47"/>
                    </a:cubicBezTo>
                    <a:cubicBezTo>
                      <a:pt x="2249" y="47"/>
                      <a:pt x="2249" y="47"/>
                      <a:pt x="2249" y="47"/>
                    </a:cubicBezTo>
                    <a:cubicBezTo>
                      <a:pt x="2251" y="47"/>
                      <a:pt x="2253" y="49"/>
                      <a:pt x="2253" y="51"/>
                    </a:cubicBezTo>
                    <a:cubicBezTo>
                      <a:pt x="2253" y="53"/>
                      <a:pt x="2251" y="55"/>
                      <a:pt x="2249" y="55"/>
                    </a:cubicBezTo>
                    <a:close/>
                    <a:moveTo>
                      <a:pt x="2149" y="55"/>
                    </a:moveTo>
                    <a:cubicBezTo>
                      <a:pt x="2070" y="55"/>
                      <a:pt x="2070" y="55"/>
                      <a:pt x="2070" y="55"/>
                    </a:cubicBezTo>
                    <a:cubicBezTo>
                      <a:pt x="2067" y="55"/>
                      <a:pt x="2066" y="53"/>
                      <a:pt x="2066" y="51"/>
                    </a:cubicBezTo>
                    <a:cubicBezTo>
                      <a:pt x="2066" y="49"/>
                      <a:pt x="2067" y="47"/>
                      <a:pt x="2070" y="47"/>
                    </a:cubicBezTo>
                    <a:cubicBezTo>
                      <a:pt x="2149" y="47"/>
                      <a:pt x="2149" y="47"/>
                      <a:pt x="2149" y="47"/>
                    </a:cubicBezTo>
                    <a:cubicBezTo>
                      <a:pt x="2152" y="47"/>
                      <a:pt x="2153" y="49"/>
                      <a:pt x="2153" y="51"/>
                    </a:cubicBezTo>
                    <a:cubicBezTo>
                      <a:pt x="2153" y="53"/>
                      <a:pt x="2152" y="55"/>
                      <a:pt x="2149" y="55"/>
                    </a:cubicBezTo>
                    <a:close/>
                    <a:moveTo>
                      <a:pt x="2050" y="55"/>
                    </a:moveTo>
                    <a:cubicBezTo>
                      <a:pt x="1970" y="55"/>
                      <a:pt x="1970" y="55"/>
                      <a:pt x="1970" y="55"/>
                    </a:cubicBezTo>
                    <a:cubicBezTo>
                      <a:pt x="1968" y="55"/>
                      <a:pt x="1966" y="53"/>
                      <a:pt x="1966" y="51"/>
                    </a:cubicBezTo>
                    <a:cubicBezTo>
                      <a:pt x="1966" y="49"/>
                      <a:pt x="1968" y="47"/>
                      <a:pt x="1970" y="47"/>
                    </a:cubicBezTo>
                    <a:cubicBezTo>
                      <a:pt x="2050" y="47"/>
                      <a:pt x="2050" y="47"/>
                      <a:pt x="2050" y="47"/>
                    </a:cubicBezTo>
                    <a:cubicBezTo>
                      <a:pt x="2052" y="47"/>
                      <a:pt x="2054" y="49"/>
                      <a:pt x="2054" y="51"/>
                    </a:cubicBezTo>
                    <a:cubicBezTo>
                      <a:pt x="2054" y="53"/>
                      <a:pt x="2052" y="55"/>
                      <a:pt x="2050" y="55"/>
                    </a:cubicBezTo>
                    <a:close/>
                    <a:moveTo>
                      <a:pt x="1950" y="55"/>
                    </a:moveTo>
                    <a:cubicBezTo>
                      <a:pt x="1870" y="55"/>
                      <a:pt x="1870" y="55"/>
                      <a:pt x="1870" y="55"/>
                    </a:cubicBezTo>
                    <a:cubicBezTo>
                      <a:pt x="1868" y="55"/>
                      <a:pt x="1866" y="53"/>
                      <a:pt x="1866" y="51"/>
                    </a:cubicBezTo>
                    <a:cubicBezTo>
                      <a:pt x="1866" y="49"/>
                      <a:pt x="1868" y="47"/>
                      <a:pt x="1870" y="47"/>
                    </a:cubicBezTo>
                    <a:cubicBezTo>
                      <a:pt x="1950" y="47"/>
                      <a:pt x="1950" y="47"/>
                      <a:pt x="1950" y="47"/>
                    </a:cubicBezTo>
                    <a:cubicBezTo>
                      <a:pt x="1952" y="47"/>
                      <a:pt x="1954" y="49"/>
                      <a:pt x="1954" y="51"/>
                    </a:cubicBezTo>
                    <a:cubicBezTo>
                      <a:pt x="1954" y="53"/>
                      <a:pt x="1952" y="55"/>
                      <a:pt x="1950" y="55"/>
                    </a:cubicBezTo>
                    <a:close/>
                    <a:moveTo>
                      <a:pt x="1850" y="55"/>
                    </a:moveTo>
                    <a:cubicBezTo>
                      <a:pt x="1771" y="55"/>
                      <a:pt x="1771" y="55"/>
                      <a:pt x="1771" y="55"/>
                    </a:cubicBezTo>
                    <a:cubicBezTo>
                      <a:pt x="1769" y="55"/>
                      <a:pt x="1767" y="53"/>
                      <a:pt x="1767" y="51"/>
                    </a:cubicBezTo>
                    <a:cubicBezTo>
                      <a:pt x="1767" y="49"/>
                      <a:pt x="1769" y="47"/>
                      <a:pt x="1771" y="47"/>
                    </a:cubicBezTo>
                    <a:cubicBezTo>
                      <a:pt x="1850" y="47"/>
                      <a:pt x="1850" y="47"/>
                      <a:pt x="1850" y="47"/>
                    </a:cubicBezTo>
                    <a:cubicBezTo>
                      <a:pt x="1853" y="47"/>
                      <a:pt x="1854" y="49"/>
                      <a:pt x="1854" y="51"/>
                    </a:cubicBezTo>
                    <a:cubicBezTo>
                      <a:pt x="1854" y="53"/>
                      <a:pt x="1853" y="55"/>
                      <a:pt x="1850" y="55"/>
                    </a:cubicBezTo>
                    <a:close/>
                    <a:moveTo>
                      <a:pt x="1751" y="55"/>
                    </a:moveTo>
                    <a:cubicBezTo>
                      <a:pt x="1671" y="55"/>
                      <a:pt x="1671" y="55"/>
                      <a:pt x="1671" y="55"/>
                    </a:cubicBezTo>
                    <a:cubicBezTo>
                      <a:pt x="1669" y="55"/>
                      <a:pt x="1667" y="53"/>
                      <a:pt x="1667" y="51"/>
                    </a:cubicBezTo>
                    <a:cubicBezTo>
                      <a:pt x="1667" y="49"/>
                      <a:pt x="1669" y="47"/>
                      <a:pt x="1671" y="47"/>
                    </a:cubicBezTo>
                    <a:cubicBezTo>
                      <a:pt x="1751" y="47"/>
                      <a:pt x="1751" y="47"/>
                      <a:pt x="1751" y="47"/>
                    </a:cubicBezTo>
                    <a:cubicBezTo>
                      <a:pt x="1753" y="47"/>
                      <a:pt x="1755" y="49"/>
                      <a:pt x="1755" y="51"/>
                    </a:cubicBezTo>
                    <a:cubicBezTo>
                      <a:pt x="1755" y="53"/>
                      <a:pt x="1753" y="55"/>
                      <a:pt x="1751" y="55"/>
                    </a:cubicBezTo>
                    <a:close/>
                    <a:moveTo>
                      <a:pt x="1651" y="55"/>
                    </a:moveTo>
                    <a:cubicBezTo>
                      <a:pt x="1572" y="55"/>
                      <a:pt x="1572" y="55"/>
                      <a:pt x="1572" y="55"/>
                    </a:cubicBezTo>
                    <a:cubicBezTo>
                      <a:pt x="1569" y="55"/>
                      <a:pt x="1568" y="53"/>
                      <a:pt x="1568" y="51"/>
                    </a:cubicBezTo>
                    <a:cubicBezTo>
                      <a:pt x="1568" y="49"/>
                      <a:pt x="1569" y="47"/>
                      <a:pt x="1572" y="47"/>
                    </a:cubicBezTo>
                    <a:cubicBezTo>
                      <a:pt x="1651" y="47"/>
                      <a:pt x="1651" y="47"/>
                      <a:pt x="1651" y="47"/>
                    </a:cubicBezTo>
                    <a:cubicBezTo>
                      <a:pt x="1653" y="47"/>
                      <a:pt x="1655" y="49"/>
                      <a:pt x="1655" y="51"/>
                    </a:cubicBezTo>
                    <a:cubicBezTo>
                      <a:pt x="1655" y="53"/>
                      <a:pt x="1653" y="55"/>
                      <a:pt x="1651" y="55"/>
                    </a:cubicBezTo>
                    <a:close/>
                    <a:moveTo>
                      <a:pt x="1552" y="55"/>
                    </a:moveTo>
                    <a:cubicBezTo>
                      <a:pt x="1472" y="55"/>
                      <a:pt x="1472" y="55"/>
                      <a:pt x="1472" y="55"/>
                    </a:cubicBezTo>
                    <a:cubicBezTo>
                      <a:pt x="1470" y="55"/>
                      <a:pt x="1468" y="53"/>
                      <a:pt x="1468" y="51"/>
                    </a:cubicBezTo>
                    <a:cubicBezTo>
                      <a:pt x="1468" y="49"/>
                      <a:pt x="1470" y="47"/>
                      <a:pt x="1472" y="47"/>
                    </a:cubicBezTo>
                    <a:cubicBezTo>
                      <a:pt x="1552" y="47"/>
                      <a:pt x="1552" y="47"/>
                      <a:pt x="1552" y="47"/>
                    </a:cubicBezTo>
                    <a:cubicBezTo>
                      <a:pt x="1554" y="47"/>
                      <a:pt x="1556" y="49"/>
                      <a:pt x="1556" y="51"/>
                    </a:cubicBezTo>
                    <a:cubicBezTo>
                      <a:pt x="1556" y="53"/>
                      <a:pt x="1554" y="55"/>
                      <a:pt x="1552" y="55"/>
                    </a:cubicBezTo>
                    <a:close/>
                    <a:moveTo>
                      <a:pt x="1452" y="55"/>
                    </a:moveTo>
                    <a:cubicBezTo>
                      <a:pt x="1372" y="55"/>
                      <a:pt x="1372" y="55"/>
                      <a:pt x="1372" y="55"/>
                    </a:cubicBezTo>
                    <a:cubicBezTo>
                      <a:pt x="1370" y="55"/>
                      <a:pt x="1368" y="53"/>
                      <a:pt x="1368" y="51"/>
                    </a:cubicBezTo>
                    <a:cubicBezTo>
                      <a:pt x="1368" y="49"/>
                      <a:pt x="1370" y="47"/>
                      <a:pt x="1372" y="47"/>
                    </a:cubicBezTo>
                    <a:cubicBezTo>
                      <a:pt x="1452" y="47"/>
                      <a:pt x="1452" y="47"/>
                      <a:pt x="1452" y="47"/>
                    </a:cubicBezTo>
                    <a:cubicBezTo>
                      <a:pt x="1454" y="47"/>
                      <a:pt x="1456" y="49"/>
                      <a:pt x="1456" y="51"/>
                    </a:cubicBezTo>
                    <a:cubicBezTo>
                      <a:pt x="1456" y="53"/>
                      <a:pt x="1454" y="55"/>
                      <a:pt x="1452" y="55"/>
                    </a:cubicBezTo>
                    <a:close/>
                    <a:moveTo>
                      <a:pt x="1352" y="55"/>
                    </a:moveTo>
                    <a:cubicBezTo>
                      <a:pt x="1273" y="55"/>
                      <a:pt x="1273" y="55"/>
                      <a:pt x="1273" y="55"/>
                    </a:cubicBezTo>
                    <a:cubicBezTo>
                      <a:pt x="1271" y="55"/>
                      <a:pt x="1269" y="53"/>
                      <a:pt x="1269" y="51"/>
                    </a:cubicBezTo>
                    <a:cubicBezTo>
                      <a:pt x="1269" y="49"/>
                      <a:pt x="1271" y="47"/>
                      <a:pt x="1273" y="47"/>
                    </a:cubicBezTo>
                    <a:cubicBezTo>
                      <a:pt x="1352" y="47"/>
                      <a:pt x="1352" y="47"/>
                      <a:pt x="1352" y="47"/>
                    </a:cubicBezTo>
                    <a:cubicBezTo>
                      <a:pt x="1355" y="47"/>
                      <a:pt x="1356" y="49"/>
                      <a:pt x="1356" y="51"/>
                    </a:cubicBezTo>
                    <a:cubicBezTo>
                      <a:pt x="1356" y="53"/>
                      <a:pt x="1355" y="55"/>
                      <a:pt x="1352" y="55"/>
                    </a:cubicBezTo>
                    <a:close/>
                    <a:moveTo>
                      <a:pt x="1253" y="55"/>
                    </a:moveTo>
                    <a:cubicBezTo>
                      <a:pt x="1173" y="55"/>
                      <a:pt x="1173" y="55"/>
                      <a:pt x="1173" y="55"/>
                    </a:cubicBezTo>
                    <a:cubicBezTo>
                      <a:pt x="1171" y="55"/>
                      <a:pt x="1169" y="53"/>
                      <a:pt x="1169" y="51"/>
                    </a:cubicBezTo>
                    <a:cubicBezTo>
                      <a:pt x="1169" y="49"/>
                      <a:pt x="1171" y="47"/>
                      <a:pt x="1173" y="47"/>
                    </a:cubicBezTo>
                    <a:cubicBezTo>
                      <a:pt x="1253" y="47"/>
                      <a:pt x="1253" y="47"/>
                      <a:pt x="1253" y="47"/>
                    </a:cubicBezTo>
                    <a:cubicBezTo>
                      <a:pt x="1255" y="47"/>
                      <a:pt x="1257" y="49"/>
                      <a:pt x="1257" y="51"/>
                    </a:cubicBezTo>
                    <a:cubicBezTo>
                      <a:pt x="1257" y="53"/>
                      <a:pt x="1255" y="55"/>
                      <a:pt x="1253" y="55"/>
                    </a:cubicBezTo>
                    <a:close/>
                    <a:moveTo>
                      <a:pt x="1153" y="55"/>
                    </a:moveTo>
                    <a:cubicBezTo>
                      <a:pt x="1073" y="55"/>
                      <a:pt x="1073" y="55"/>
                      <a:pt x="1073" y="55"/>
                    </a:cubicBezTo>
                    <a:cubicBezTo>
                      <a:pt x="1071" y="55"/>
                      <a:pt x="1069" y="53"/>
                      <a:pt x="1069" y="51"/>
                    </a:cubicBezTo>
                    <a:cubicBezTo>
                      <a:pt x="1069" y="49"/>
                      <a:pt x="1071" y="47"/>
                      <a:pt x="1073" y="47"/>
                    </a:cubicBezTo>
                    <a:cubicBezTo>
                      <a:pt x="1153" y="47"/>
                      <a:pt x="1153" y="47"/>
                      <a:pt x="1153" y="47"/>
                    </a:cubicBezTo>
                    <a:cubicBezTo>
                      <a:pt x="1155" y="47"/>
                      <a:pt x="1157" y="49"/>
                      <a:pt x="1157" y="51"/>
                    </a:cubicBezTo>
                    <a:cubicBezTo>
                      <a:pt x="1157" y="53"/>
                      <a:pt x="1155" y="55"/>
                      <a:pt x="1153" y="55"/>
                    </a:cubicBezTo>
                    <a:close/>
                    <a:moveTo>
                      <a:pt x="1054" y="55"/>
                    </a:moveTo>
                    <a:cubicBezTo>
                      <a:pt x="974" y="55"/>
                      <a:pt x="974" y="55"/>
                      <a:pt x="974" y="55"/>
                    </a:cubicBezTo>
                    <a:cubicBezTo>
                      <a:pt x="972" y="55"/>
                      <a:pt x="970" y="53"/>
                      <a:pt x="970" y="51"/>
                    </a:cubicBezTo>
                    <a:cubicBezTo>
                      <a:pt x="970" y="49"/>
                      <a:pt x="972" y="47"/>
                      <a:pt x="974" y="47"/>
                    </a:cubicBezTo>
                    <a:cubicBezTo>
                      <a:pt x="1054" y="47"/>
                      <a:pt x="1054" y="47"/>
                      <a:pt x="1054" y="47"/>
                    </a:cubicBezTo>
                    <a:cubicBezTo>
                      <a:pt x="1056" y="47"/>
                      <a:pt x="1058" y="49"/>
                      <a:pt x="1058" y="51"/>
                    </a:cubicBezTo>
                    <a:cubicBezTo>
                      <a:pt x="1058" y="53"/>
                      <a:pt x="1056" y="55"/>
                      <a:pt x="1054" y="55"/>
                    </a:cubicBezTo>
                    <a:close/>
                    <a:moveTo>
                      <a:pt x="954" y="55"/>
                    </a:moveTo>
                    <a:cubicBezTo>
                      <a:pt x="874" y="55"/>
                      <a:pt x="874" y="55"/>
                      <a:pt x="874" y="55"/>
                    </a:cubicBezTo>
                    <a:cubicBezTo>
                      <a:pt x="872" y="55"/>
                      <a:pt x="870" y="53"/>
                      <a:pt x="870" y="51"/>
                    </a:cubicBezTo>
                    <a:cubicBezTo>
                      <a:pt x="870" y="49"/>
                      <a:pt x="872" y="47"/>
                      <a:pt x="874" y="47"/>
                    </a:cubicBezTo>
                    <a:cubicBezTo>
                      <a:pt x="954" y="47"/>
                      <a:pt x="954" y="47"/>
                      <a:pt x="954" y="47"/>
                    </a:cubicBezTo>
                    <a:cubicBezTo>
                      <a:pt x="956" y="47"/>
                      <a:pt x="958" y="49"/>
                      <a:pt x="958" y="51"/>
                    </a:cubicBezTo>
                    <a:cubicBezTo>
                      <a:pt x="958" y="53"/>
                      <a:pt x="956" y="55"/>
                      <a:pt x="954" y="55"/>
                    </a:cubicBezTo>
                    <a:close/>
                    <a:moveTo>
                      <a:pt x="854" y="55"/>
                    </a:moveTo>
                    <a:cubicBezTo>
                      <a:pt x="775" y="55"/>
                      <a:pt x="775" y="55"/>
                      <a:pt x="775" y="55"/>
                    </a:cubicBezTo>
                    <a:cubicBezTo>
                      <a:pt x="772" y="55"/>
                      <a:pt x="771" y="53"/>
                      <a:pt x="771" y="51"/>
                    </a:cubicBezTo>
                    <a:cubicBezTo>
                      <a:pt x="771" y="49"/>
                      <a:pt x="772" y="47"/>
                      <a:pt x="775" y="47"/>
                    </a:cubicBezTo>
                    <a:cubicBezTo>
                      <a:pt x="854" y="47"/>
                      <a:pt x="854" y="47"/>
                      <a:pt x="854" y="47"/>
                    </a:cubicBezTo>
                    <a:cubicBezTo>
                      <a:pt x="857" y="47"/>
                      <a:pt x="858" y="49"/>
                      <a:pt x="858" y="51"/>
                    </a:cubicBezTo>
                    <a:cubicBezTo>
                      <a:pt x="858" y="53"/>
                      <a:pt x="857" y="55"/>
                      <a:pt x="854" y="55"/>
                    </a:cubicBezTo>
                    <a:close/>
                    <a:moveTo>
                      <a:pt x="755" y="55"/>
                    </a:moveTo>
                    <a:cubicBezTo>
                      <a:pt x="675" y="55"/>
                      <a:pt x="675" y="55"/>
                      <a:pt x="675" y="55"/>
                    </a:cubicBezTo>
                    <a:cubicBezTo>
                      <a:pt x="673" y="55"/>
                      <a:pt x="671" y="53"/>
                      <a:pt x="671" y="51"/>
                    </a:cubicBezTo>
                    <a:cubicBezTo>
                      <a:pt x="671" y="49"/>
                      <a:pt x="673" y="47"/>
                      <a:pt x="675" y="47"/>
                    </a:cubicBezTo>
                    <a:cubicBezTo>
                      <a:pt x="755" y="47"/>
                      <a:pt x="755" y="47"/>
                      <a:pt x="755" y="47"/>
                    </a:cubicBezTo>
                    <a:cubicBezTo>
                      <a:pt x="757" y="47"/>
                      <a:pt x="759" y="49"/>
                      <a:pt x="759" y="51"/>
                    </a:cubicBezTo>
                    <a:cubicBezTo>
                      <a:pt x="759" y="53"/>
                      <a:pt x="757" y="55"/>
                      <a:pt x="755" y="55"/>
                    </a:cubicBezTo>
                    <a:close/>
                    <a:moveTo>
                      <a:pt x="655" y="55"/>
                    </a:moveTo>
                    <a:cubicBezTo>
                      <a:pt x="575" y="55"/>
                      <a:pt x="575" y="55"/>
                      <a:pt x="575" y="55"/>
                    </a:cubicBezTo>
                    <a:cubicBezTo>
                      <a:pt x="573" y="55"/>
                      <a:pt x="571" y="53"/>
                      <a:pt x="571" y="51"/>
                    </a:cubicBezTo>
                    <a:cubicBezTo>
                      <a:pt x="571" y="49"/>
                      <a:pt x="573" y="47"/>
                      <a:pt x="575" y="47"/>
                    </a:cubicBezTo>
                    <a:cubicBezTo>
                      <a:pt x="655" y="47"/>
                      <a:pt x="655" y="47"/>
                      <a:pt x="655" y="47"/>
                    </a:cubicBezTo>
                    <a:cubicBezTo>
                      <a:pt x="657" y="47"/>
                      <a:pt x="659" y="49"/>
                      <a:pt x="659" y="51"/>
                    </a:cubicBezTo>
                    <a:cubicBezTo>
                      <a:pt x="659" y="53"/>
                      <a:pt x="657" y="55"/>
                      <a:pt x="655" y="55"/>
                    </a:cubicBezTo>
                    <a:close/>
                    <a:moveTo>
                      <a:pt x="556" y="55"/>
                    </a:moveTo>
                    <a:cubicBezTo>
                      <a:pt x="476" y="55"/>
                      <a:pt x="476" y="55"/>
                      <a:pt x="476" y="55"/>
                    </a:cubicBezTo>
                    <a:cubicBezTo>
                      <a:pt x="474" y="55"/>
                      <a:pt x="472" y="53"/>
                      <a:pt x="472" y="51"/>
                    </a:cubicBezTo>
                    <a:cubicBezTo>
                      <a:pt x="472" y="49"/>
                      <a:pt x="474" y="47"/>
                      <a:pt x="476" y="47"/>
                    </a:cubicBezTo>
                    <a:cubicBezTo>
                      <a:pt x="556" y="47"/>
                      <a:pt x="556" y="47"/>
                      <a:pt x="556" y="47"/>
                    </a:cubicBezTo>
                    <a:cubicBezTo>
                      <a:pt x="558" y="47"/>
                      <a:pt x="560" y="49"/>
                      <a:pt x="560" y="51"/>
                    </a:cubicBezTo>
                    <a:cubicBezTo>
                      <a:pt x="560" y="53"/>
                      <a:pt x="558" y="55"/>
                      <a:pt x="556" y="55"/>
                    </a:cubicBezTo>
                    <a:close/>
                    <a:moveTo>
                      <a:pt x="456" y="55"/>
                    </a:moveTo>
                    <a:cubicBezTo>
                      <a:pt x="376" y="55"/>
                      <a:pt x="376" y="55"/>
                      <a:pt x="376" y="55"/>
                    </a:cubicBezTo>
                    <a:cubicBezTo>
                      <a:pt x="374" y="55"/>
                      <a:pt x="372" y="53"/>
                      <a:pt x="372" y="51"/>
                    </a:cubicBezTo>
                    <a:cubicBezTo>
                      <a:pt x="372" y="49"/>
                      <a:pt x="374" y="47"/>
                      <a:pt x="376" y="47"/>
                    </a:cubicBezTo>
                    <a:cubicBezTo>
                      <a:pt x="456" y="47"/>
                      <a:pt x="456" y="47"/>
                      <a:pt x="456" y="47"/>
                    </a:cubicBezTo>
                    <a:cubicBezTo>
                      <a:pt x="458" y="47"/>
                      <a:pt x="460" y="49"/>
                      <a:pt x="460" y="51"/>
                    </a:cubicBezTo>
                    <a:cubicBezTo>
                      <a:pt x="460" y="53"/>
                      <a:pt x="458" y="55"/>
                      <a:pt x="456" y="55"/>
                    </a:cubicBezTo>
                    <a:close/>
                    <a:moveTo>
                      <a:pt x="356" y="55"/>
                    </a:moveTo>
                    <a:cubicBezTo>
                      <a:pt x="277" y="55"/>
                      <a:pt x="277" y="55"/>
                      <a:pt x="277" y="55"/>
                    </a:cubicBezTo>
                    <a:cubicBezTo>
                      <a:pt x="274" y="55"/>
                      <a:pt x="273" y="53"/>
                      <a:pt x="273" y="51"/>
                    </a:cubicBezTo>
                    <a:cubicBezTo>
                      <a:pt x="273" y="49"/>
                      <a:pt x="274" y="47"/>
                      <a:pt x="277" y="47"/>
                    </a:cubicBezTo>
                    <a:cubicBezTo>
                      <a:pt x="356" y="47"/>
                      <a:pt x="356" y="47"/>
                      <a:pt x="356" y="47"/>
                    </a:cubicBezTo>
                    <a:cubicBezTo>
                      <a:pt x="358" y="47"/>
                      <a:pt x="360" y="49"/>
                      <a:pt x="360" y="51"/>
                    </a:cubicBezTo>
                    <a:cubicBezTo>
                      <a:pt x="360" y="53"/>
                      <a:pt x="358" y="55"/>
                      <a:pt x="356" y="55"/>
                    </a:cubicBezTo>
                    <a:close/>
                    <a:moveTo>
                      <a:pt x="257" y="55"/>
                    </a:moveTo>
                    <a:cubicBezTo>
                      <a:pt x="177" y="55"/>
                      <a:pt x="177" y="55"/>
                      <a:pt x="177" y="55"/>
                    </a:cubicBezTo>
                    <a:cubicBezTo>
                      <a:pt x="175" y="55"/>
                      <a:pt x="173" y="53"/>
                      <a:pt x="173" y="51"/>
                    </a:cubicBezTo>
                    <a:cubicBezTo>
                      <a:pt x="173" y="49"/>
                      <a:pt x="175" y="47"/>
                      <a:pt x="177" y="47"/>
                    </a:cubicBezTo>
                    <a:cubicBezTo>
                      <a:pt x="257" y="47"/>
                      <a:pt x="257" y="47"/>
                      <a:pt x="257" y="47"/>
                    </a:cubicBezTo>
                    <a:cubicBezTo>
                      <a:pt x="259" y="47"/>
                      <a:pt x="261" y="49"/>
                      <a:pt x="261" y="51"/>
                    </a:cubicBezTo>
                    <a:cubicBezTo>
                      <a:pt x="261" y="53"/>
                      <a:pt x="259" y="55"/>
                      <a:pt x="257" y="55"/>
                    </a:cubicBezTo>
                    <a:close/>
                    <a:moveTo>
                      <a:pt x="157" y="55"/>
                    </a:moveTo>
                    <a:cubicBezTo>
                      <a:pt x="77" y="55"/>
                      <a:pt x="77" y="55"/>
                      <a:pt x="77" y="55"/>
                    </a:cubicBezTo>
                    <a:cubicBezTo>
                      <a:pt x="75" y="55"/>
                      <a:pt x="73" y="53"/>
                      <a:pt x="73" y="51"/>
                    </a:cubicBezTo>
                    <a:cubicBezTo>
                      <a:pt x="73" y="49"/>
                      <a:pt x="75" y="47"/>
                      <a:pt x="77" y="47"/>
                    </a:cubicBezTo>
                    <a:cubicBezTo>
                      <a:pt x="157" y="47"/>
                      <a:pt x="157" y="47"/>
                      <a:pt x="157" y="47"/>
                    </a:cubicBezTo>
                    <a:cubicBezTo>
                      <a:pt x="159" y="47"/>
                      <a:pt x="161" y="49"/>
                      <a:pt x="161" y="51"/>
                    </a:cubicBezTo>
                    <a:cubicBezTo>
                      <a:pt x="161" y="53"/>
                      <a:pt x="159" y="55"/>
                      <a:pt x="157" y="55"/>
                    </a:cubicBezTo>
                    <a:close/>
                    <a:moveTo>
                      <a:pt x="57" y="55"/>
                    </a:moveTo>
                    <a:cubicBezTo>
                      <a:pt x="28" y="55"/>
                      <a:pt x="28" y="55"/>
                      <a:pt x="28" y="55"/>
                    </a:cubicBezTo>
                    <a:cubicBezTo>
                      <a:pt x="13" y="55"/>
                      <a:pt x="0" y="43"/>
                      <a:pt x="0" y="28"/>
                    </a:cubicBezTo>
                    <a:cubicBezTo>
                      <a:pt x="0" y="22"/>
                      <a:pt x="2" y="17"/>
                      <a:pt x="5" y="13"/>
                    </a:cubicBezTo>
                    <a:cubicBezTo>
                      <a:pt x="6" y="11"/>
                      <a:pt x="8" y="10"/>
                      <a:pt x="10" y="12"/>
                    </a:cubicBezTo>
                    <a:cubicBezTo>
                      <a:pt x="12" y="13"/>
                      <a:pt x="13" y="15"/>
                      <a:pt x="12" y="17"/>
                    </a:cubicBezTo>
                    <a:cubicBezTo>
                      <a:pt x="9" y="20"/>
                      <a:pt x="8" y="24"/>
                      <a:pt x="8" y="28"/>
                    </a:cubicBezTo>
                    <a:cubicBezTo>
                      <a:pt x="8" y="38"/>
                      <a:pt x="17" y="47"/>
                      <a:pt x="28" y="47"/>
                    </a:cubicBezTo>
                    <a:cubicBezTo>
                      <a:pt x="57" y="47"/>
                      <a:pt x="57" y="47"/>
                      <a:pt x="57" y="47"/>
                    </a:cubicBezTo>
                    <a:cubicBezTo>
                      <a:pt x="60" y="47"/>
                      <a:pt x="61" y="49"/>
                      <a:pt x="61" y="51"/>
                    </a:cubicBezTo>
                    <a:cubicBezTo>
                      <a:pt x="61" y="53"/>
                      <a:pt x="60" y="55"/>
                      <a:pt x="57" y="55"/>
                    </a:cubicBezTo>
                    <a:close/>
                    <a:moveTo>
                      <a:pt x="24" y="9"/>
                    </a:moveTo>
                    <a:cubicBezTo>
                      <a:pt x="22" y="9"/>
                      <a:pt x="21" y="7"/>
                      <a:pt x="20" y="5"/>
                    </a:cubicBezTo>
                    <a:cubicBezTo>
                      <a:pt x="20" y="3"/>
                      <a:pt x="22" y="1"/>
                      <a:pt x="24" y="1"/>
                    </a:cubicBezTo>
                    <a:cubicBezTo>
                      <a:pt x="25" y="0"/>
                      <a:pt x="26" y="0"/>
                      <a:pt x="28" y="0"/>
                    </a:cubicBezTo>
                    <a:cubicBezTo>
                      <a:pt x="104" y="0"/>
                      <a:pt x="104" y="0"/>
                      <a:pt x="104" y="0"/>
                    </a:cubicBezTo>
                    <a:cubicBezTo>
                      <a:pt x="106" y="0"/>
                      <a:pt x="108" y="2"/>
                      <a:pt x="108" y="4"/>
                    </a:cubicBezTo>
                    <a:cubicBezTo>
                      <a:pt x="108" y="7"/>
                      <a:pt x="106" y="8"/>
                      <a:pt x="104" y="8"/>
                    </a:cubicBezTo>
                    <a:cubicBezTo>
                      <a:pt x="28" y="8"/>
                      <a:pt x="28" y="8"/>
                      <a:pt x="28" y="8"/>
                    </a:cubicBezTo>
                    <a:cubicBezTo>
                      <a:pt x="27" y="8"/>
                      <a:pt x="26" y="8"/>
                      <a:pt x="25" y="8"/>
                    </a:cubicBezTo>
                    <a:cubicBezTo>
                      <a:pt x="25" y="9"/>
                      <a:pt x="25" y="9"/>
                      <a:pt x="24" y="9"/>
                    </a:cubicBezTo>
                    <a:close/>
                    <a:moveTo>
                      <a:pt x="3491" y="8"/>
                    </a:moveTo>
                    <a:cubicBezTo>
                      <a:pt x="3411" y="8"/>
                      <a:pt x="3411" y="8"/>
                      <a:pt x="3411" y="8"/>
                    </a:cubicBezTo>
                    <a:cubicBezTo>
                      <a:pt x="3409" y="8"/>
                      <a:pt x="3407" y="7"/>
                      <a:pt x="3407" y="4"/>
                    </a:cubicBezTo>
                    <a:cubicBezTo>
                      <a:pt x="3407" y="2"/>
                      <a:pt x="3409" y="0"/>
                      <a:pt x="3411" y="0"/>
                    </a:cubicBezTo>
                    <a:cubicBezTo>
                      <a:pt x="3491" y="0"/>
                      <a:pt x="3491" y="0"/>
                      <a:pt x="3491" y="0"/>
                    </a:cubicBezTo>
                    <a:cubicBezTo>
                      <a:pt x="3493" y="0"/>
                      <a:pt x="3495" y="2"/>
                      <a:pt x="3495" y="4"/>
                    </a:cubicBezTo>
                    <a:cubicBezTo>
                      <a:pt x="3495" y="7"/>
                      <a:pt x="3493" y="8"/>
                      <a:pt x="3491" y="8"/>
                    </a:cubicBezTo>
                    <a:close/>
                    <a:moveTo>
                      <a:pt x="3391" y="8"/>
                    </a:moveTo>
                    <a:cubicBezTo>
                      <a:pt x="3312" y="8"/>
                      <a:pt x="3312" y="8"/>
                      <a:pt x="3312" y="8"/>
                    </a:cubicBezTo>
                    <a:cubicBezTo>
                      <a:pt x="3309" y="8"/>
                      <a:pt x="3308" y="7"/>
                      <a:pt x="3308" y="4"/>
                    </a:cubicBezTo>
                    <a:cubicBezTo>
                      <a:pt x="3308" y="2"/>
                      <a:pt x="3309" y="0"/>
                      <a:pt x="3312" y="0"/>
                    </a:cubicBezTo>
                    <a:cubicBezTo>
                      <a:pt x="3391" y="0"/>
                      <a:pt x="3391" y="0"/>
                      <a:pt x="3391" y="0"/>
                    </a:cubicBezTo>
                    <a:cubicBezTo>
                      <a:pt x="3393" y="0"/>
                      <a:pt x="3395" y="2"/>
                      <a:pt x="3395" y="4"/>
                    </a:cubicBezTo>
                    <a:cubicBezTo>
                      <a:pt x="3395" y="7"/>
                      <a:pt x="3393" y="8"/>
                      <a:pt x="3391" y="8"/>
                    </a:cubicBezTo>
                    <a:close/>
                    <a:moveTo>
                      <a:pt x="3292" y="8"/>
                    </a:moveTo>
                    <a:cubicBezTo>
                      <a:pt x="3212" y="8"/>
                      <a:pt x="3212" y="8"/>
                      <a:pt x="3212" y="8"/>
                    </a:cubicBezTo>
                    <a:cubicBezTo>
                      <a:pt x="3210" y="8"/>
                      <a:pt x="3208" y="7"/>
                      <a:pt x="3208" y="4"/>
                    </a:cubicBezTo>
                    <a:cubicBezTo>
                      <a:pt x="3208" y="2"/>
                      <a:pt x="3210" y="0"/>
                      <a:pt x="3212" y="0"/>
                    </a:cubicBezTo>
                    <a:cubicBezTo>
                      <a:pt x="3292" y="0"/>
                      <a:pt x="3292" y="0"/>
                      <a:pt x="3292" y="0"/>
                    </a:cubicBezTo>
                    <a:cubicBezTo>
                      <a:pt x="3294" y="0"/>
                      <a:pt x="3296" y="2"/>
                      <a:pt x="3296" y="4"/>
                    </a:cubicBezTo>
                    <a:cubicBezTo>
                      <a:pt x="3296" y="7"/>
                      <a:pt x="3294" y="8"/>
                      <a:pt x="3292" y="8"/>
                    </a:cubicBezTo>
                    <a:close/>
                    <a:moveTo>
                      <a:pt x="3192" y="8"/>
                    </a:moveTo>
                    <a:cubicBezTo>
                      <a:pt x="3112" y="8"/>
                      <a:pt x="3112" y="8"/>
                      <a:pt x="3112" y="8"/>
                    </a:cubicBezTo>
                    <a:cubicBezTo>
                      <a:pt x="3110" y="8"/>
                      <a:pt x="3108" y="7"/>
                      <a:pt x="3108" y="4"/>
                    </a:cubicBezTo>
                    <a:cubicBezTo>
                      <a:pt x="3108" y="2"/>
                      <a:pt x="3110" y="0"/>
                      <a:pt x="3112" y="0"/>
                    </a:cubicBezTo>
                    <a:cubicBezTo>
                      <a:pt x="3192" y="0"/>
                      <a:pt x="3192" y="0"/>
                      <a:pt x="3192" y="0"/>
                    </a:cubicBezTo>
                    <a:cubicBezTo>
                      <a:pt x="3194" y="0"/>
                      <a:pt x="3196" y="2"/>
                      <a:pt x="3196" y="4"/>
                    </a:cubicBezTo>
                    <a:cubicBezTo>
                      <a:pt x="3196" y="7"/>
                      <a:pt x="3194" y="8"/>
                      <a:pt x="3192" y="8"/>
                    </a:cubicBezTo>
                    <a:close/>
                    <a:moveTo>
                      <a:pt x="3092" y="8"/>
                    </a:moveTo>
                    <a:cubicBezTo>
                      <a:pt x="3013" y="8"/>
                      <a:pt x="3013" y="8"/>
                      <a:pt x="3013" y="8"/>
                    </a:cubicBezTo>
                    <a:cubicBezTo>
                      <a:pt x="3011" y="8"/>
                      <a:pt x="3009" y="7"/>
                      <a:pt x="3009" y="4"/>
                    </a:cubicBezTo>
                    <a:cubicBezTo>
                      <a:pt x="3009" y="2"/>
                      <a:pt x="3011" y="0"/>
                      <a:pt x="3013" y="0"/>
                    </a:cubicBezTo>
                    <a:cubicBezTo>
                      <a:pt x="3092" y="0"/>
                      <a:pt x="3092" y="0"/>
                      <a:pt x="3092" y="0"/>
                    </a:cubicBezTo>
                    <a:cubicBezTo>
                      <a:pt x="3095" y="0"/>
                      <a:pt x="3096" y="2"/>
                      <a:pt x="3096" y="4"/>
                    </a:cubicBezTo>
                    <a:cubicBezTo>
                      <a:pt x="3096" y="7"/>
                      <a:pt x="3095" y="8"/>
                      <a:pt x="3092" y="8"/>
                    </a:cubicBezTo>
                    <a:close/>
                    <a:moveTo>
                      <a:pt x="2993" y="8"/>
                    </a:moveTo>
                    <a:cubicBezTo>
                      <a:pt x="2913" y="8"/>
                      <a:pt x="2913" y="8"/>
                      <a:pt x="2913" y="8"/>
                    </a:cubicBezTo>
                    <a:cubicBezTo>
                      <a:pt x="2911" y="8"/>
                      <a:pt x="2909" y="7"/>
                      <a:pt x="2909" y="4"/>
                    </a:cubicBezTo>
                    <a:cubicBezTo>
                      <a:pt x="2909" y="2"/>
                      <a:pt x="2911" y="0"/>
                      <a:pt x="2913" y="0"/>
                    </a:cubicBezTo>
                    <a:cubicBezTo>
                      <a:pt x="2993" y="0"/>
                      <a:pt x="2993" y="0"/>
                      <a:pt x="2993" y="0"/>
                    </a:cubicBezTo>
                    <a:cubicBezTo>
                      <a:pt x="2995" y="0"/>
                      <a:pt x="2997" y="2"/>
                      <a:pt x="2997" y="4"/>
                    </a:cubicBezTo>
                    <a:cubicBezTo>
                      <a:pt x="2997" y="7"/>
                      <a:pt x="2995" y="8"/>
                      <a:pt x="2993" y="8"/>
                    </a:cubicBezTo>
                    <a:close/>
                    <a:moveTo>
                      <a:pt x="2893" y="8"/>
                    </a:moveTo>
                    <a:cubicBezTo>
                      <a:pt x="2814" y="8"/>
                      <a:pt x="2814" y="8"/>
                      <a:pt x="2814" y="8"/>
                    </a:cubicBezTo>
                    <a:cubicBezTo>
                      <a:pt x="2811" y="8"/>
                      <a:pt x="2810" y="7"/>
                      <a:pt x="2810" y="4"/>
                    </a:cubicBezTo>
                    <a:cubicBezTo>
                      <a:pt x="2810" y="2"/>
                      <a:pt x="2811" y="0"/>
                      <a:pt x="2814" y="0"/>
                    </a:cubicBezTo>
                    <a:cubicBezTo>
                      <a:pt x="2893" y="0"/>
                      <a:pt x="2893" y="0"/>
                      <a:pt x="2893" y="0"/>
                    </a:cubicBezTo>
                    <a:cubicBezTo>
                      <a:pt x="2895" y="0"/>
                      <a:pt x="2897" y="2"/>
                      <a:pt x="2897" y="4"/>
                    </a:cubicBezTo>
                    <a:cubicBezTo>
                      <a:pt x="2897" y="7"/>
                      <a:pt x="2895" y="8"/>
                      <a:pt x="2893" y="8"/>
                    </a:cubicBezTo>
                    <a:close/>
                    <a:moveTo>
                      <a:pt x="2794" y="8"/>
                    </a:moveTo>
                    <a:cubicBezTo>
                      <a:pt x="2714" y="8"/>
                      <a:pt x="2714" y="8"/>
                      <a:pt x="2714" y="8"/>
                    </a:cubicBezTo>
                    <a:cubicBezTo>
                      <a:pt x="2712" y="8"/>
                      <a:pt x="2710" y="7"/>
                      <a:pt x="2710" y="4"/>
                    </a:cubicBezTo>
                    <a:cubicBezTo>
                      <a:pt x="2710" y="2"/>
                      <a:pt x="2712" y="0"/>
                      <a:pt x="2714" y="0"/>
                    </a:cubicBezTo>
                    <a:cubicBezTo>
                      <a:pt x="2794" y="0"/>
                      <a:pt x="2794" y="0"/>
                      <a:pt x="2794" y="0"/>
                    </a:cubicBezTo>
                    <a:cubicBezTo>
                      <a:pt x="2796" y="0"/>
                      <a:pt x="2798" y="2"/>
                      <a:pt x="2798" y="4"/>
                    </a:cubicBezTo>
                    <a:cubicBezTo>
                      <a:pt x="2798" y="7"/>
                      <a:pt x="2796" y="8"/>
                      <a:pt x="2794" y="8"/>
                    </a:cubicBezTo>
                    <a:close/>
                    <a:moveTo>
                      <a:pt x="2694" y="8"/>
                    </a:moveTo>
                    <a:cubicBezTo>
                      <a:pt x="2614" y="8"/>
                      <a:pt x="2614" y="8"/>
                      <a:pt x="2614" y="8"/>
                    </a:cubicBezTo>
                    <a:cubicBezTo>
                      <a:pt x="2612" y="8"/>
                      <a:pt x="2610" y="7"/>
                      <a:pt x="2610" y="4"/>
                    </a:cubicBezTo>
                    <a:cubicBezTo>
                      <a:pt x="2610" y="2"/>
                      <a:pt x="2612" y="0"/>
                      <a:pt x="2614" y="0"/>
                    </a:cubicBezTo>
                    <a:cubicBezTo>
                      <a:pt x="2694" y="0"/>
                      <a:pt x="2694" y="0"/>
                      <a:pt x="2694" y="0"/>
                    </a:cubicBezTo>
                    <a:cubicBezTo>
                      <a:pt x="2696" y="0"/>
                      <a:pt x="2698" y="2"/>
                      <a:pt x="2698" y="4"/>
                    </a:cubicBezTo>
                    <a:cubicBezTo>
                      <a:pt x="2698" y="7"/>
                      <a:pt x="2696" y="8"/>
                      <a:pt x="2694" y="8"/>
                    </a:cubicBezTo>
                    <a:close/>
                    <a:moveTo>
                      <a:pt x="2594" y="8"/>
                    </a:moveTo>
                    <a:cubicBezTo>
                      <a:pt x="2515" y="8"/>
                      <a:pt x="2515" y="8"/>
                      <a:pt x="2515" y="8"/>
                    </a:cubicBezTo>
                    <a:cubicBezTo>
                      <a:pt x="2512" y="8"/>
                      <a:pt x="2511" y="7"/>
                      <a:pt x="2511" y="4"/>
                    </a:cubicBezTo>
                    <a:cubicBezTo>
                      <a:pt x="2511" y="2"/>
                      <a:pt x="2512" y="0"/>
                      <a:pt x="2515" y="0"/>
                    </a:cubicBezTo>
                    <a:cubicBezTo>
                      <a:pt x="2594" y="0"/>
                      <a:pt x="2594" y="0"/>
                      <a:pt x="2594" y="0"/>
                    </a:cubicBezTo>
                    <a:cubicBezTo>
                      <a:pt x="2597" y="0"/>
                      <a:pt x="2598" y="2"/>
                      <a:pt x="2598" y="4"/>
                    </a:cubicBezTo>
                    <a:cubicBezTo>
                      <a:pt x="2598" y="7"/>
                      <a:pt x="2597" y="8"/>
                      <a:pt x="2594" y="8"/>
                    </a:cubicBezTo>
                    <a:close/>
                    <a:moveTo>
                      <a:pt x="2495" y="8"/>
                    </a:moveTo>
                    <a:cubicBezTo>
                      <a:pt x="2415" y="8"/>
                      <a:pt x="2415" y="8"/>
                      <a:pt x="2415" y="8"/>
                    </a:cubicBezTo>
                    <a:cubicBezTo>
                      <a:pt x="2413" y="8"/>
                      <a:pt x="2411" y="7"/>
                      <a:pt x="2411" y="4"/>
                    </a:cubicBezTo>
                    <a:cubicBezTo>
                      <a:pt x="2411" y="2"/>
                      <a:pt x="2413" y="0"/>
                      <a:pt x="2415" y="0"/>
                    </a:cubicBezTo>
                    <a:cubicBezTo>
                      <a:pt x="2495" y="0"/>
                      <a:pt x="2495" y="0"/>
                      <a:pt x="2495" y="0"/>
                    </a:cubicBezTo>
                    <a:cubicBezTo>
                      <a:pt x="2497" y="0"/>
                      <a:pt x="2499" y="2"/>
                      <a:pt x="2499" y="4"/>
                    </a:cubicBezTo>
                    <a:cubicBezTo>
                      <a:pt x="2499" y="7"/>
                      <a:pt x="2497" y="8"/>
                      <a:pt x="2495" y="8"/>
                    </a:cubicBezTo>
                    <a:close/>
                    <a:moveTo>
                      <a:pt x="2395" y="8"/>
                    </a:moveTo>
                    <a:cubicBezTo>
                      <a:pt x="2315" y="8"/>
                      <a:pt x="2315" y="8"/>
                      <a:pt x="2315" y="8"/>
                    </a:cubicBezTo>
                    <a:cubicBezTo>
                      <a:pt x="2313" y="8"/>
                      <a:pt x="2311" y="7"/>
                      <a:pt x="2311" y="4"/>
                    </a:cubicBezTo>
                    <a:cubicBezTo>
                      <a:pt x="2311" y="2"/>
                      <a:pt x="2313" y="0"/>
                      <a:pt x="2315" y="0"/>
                    </a:cubicBezTo>
                    <a:cubicBezTo>
                      <a:pt x="2395" y="0"/>
                      <a:pt x="2395" y="0"/>
                      <a:pt x="2395" y="0"/>
                    </a:cubicBezTo>
                    <a:cubicBezTo>
                      <a:pt x="2397" y="0"/>
                      <a:pt x="2399" y="2"/>
                      <a:pt x="2399" y="4"/>
                    </a:cubicBezTo>
                    <a:cubicBezTo>
                      <a:pt x="2399" y="7"/>
                      <a:pt x="2397" y="8"/>
                      <a:pt x="2395" y="8"/>
                    </a:cubicBezTo>
                    <a:close/>
                    <a:moveTo>
                      <a:pt x="2296" y="8"/>
                    </a:moveTo>
                    <a:cubicBezTo>
                      <a:pt x="2216" y="8"/>
                      <a:pt x="2216" y="8"/>
                      <a:pt x="2216" y="8"/>
                    </a:cubicBezTo>
                    <a:cubicBezTo>
                      <a:pt x="2214" y="8"/>
                      <a:pt x="2212" y="7"/>
                      <a:pt x="2212" y="4"/>
                    </a:cubicBezTo>
                    <a:cubicBezTo>
                      <a:pt x="2212" y="2"/>
                      <a:pt x="2214" y="0"/>
                      <a:pt x="2216" y="0"/>
                    </a:cubicBezTo>
                    <a:cubicBezTo>
                      <a:pt x="2296" y="0"/>
                      <a:pt x="2296" y="0"/>
                      <a:pt x="2296" y="0"/>
                    </a:cubicBezTo>
                    <a:cubicBezTo>
                      <a:pt x="2298" y="0"/>
                      <a:pt x="2300" y="2"/>
                      <a:pt x="2300" y="4"/>
                    </a:cubicBezTo>
                    <a:cubicBezTo>
                      <a:pt x="2300" y="7"/>
                      <a:pt x="2298" y="8"/>
                      <a:pt x="2296" y="8"/>
                    </a:cubicBezTo>
                    <a:close/>
                    <a:moveTo>
                      <a:pt x="2196" y="8"/>
                    </a:moveTo>
                    <a:cubicBezTo>
                      <a:pt x="2116" y="8"/>
                      <a:pt x="2116" y="8"/>
                      <a:pt x="2116" y="8"/>
                    </a:cubicBezTo>
                    <a:cubicBezTo>
                      <a:pt x="2114" y="8"/>
                      <a:pt x="2112" y="7"/>
                      <a:pt x="2112" y="4"/>
                    </a:cubicBezTo>
                    <a:cubicBezTo>
                      <a:pt x="2112" y="2"/>
                      <a:pt x="2114" y="0"/>
                      <a:pt x="2116" y="0"/>
                    </a:cubicBezTo>
                    <a:cubicBezTo>
                      <a:pt x="2196" y="0"/>
                      <a:pt x="2196" y="0"/>
                      <a:pt x="2196" y="0"/>
                    </a:cubicBezTo>
                    <a:cubicBezTo>
                      <a:pt x="2198" y="0"/>
                      <a:pt x="2200" y="2"/>
                      <a:pt x="2200" y="4"/>
                    </a:cubicBezTo>
                    <a:cubicBezTo>
                      <a:pt x="2200" y="7"/>
                      <a:pt x="2198" y="8"/>
                      <a:pt x="2196" y="8"/>
                    </a:cubicBezTo>
                    <a:close/>
                    <a:moveTo>
                      <a:pt x="2096" y="8"/>
                    </a:moveTo>
                    <a:cubicBezTo>
                      <a:pt x="2017" y="8"/>
                      <a:pt x="2017" y="8"/>
                      <a:pt x="2017" y="8"/>
                    </a:cubicBezTo>
                    <a:cubicBezTo>
                      <a:pt x="2014" y="8"/>
                      <a:pt x="2013" y="7"/>
                      <a:pt x="2013" y="4"/>
                    </a:cubicBezTo>
                    <a:cubicBezTo>
                      <a:pt x="2013" y="2"/>
                      <a:pt x="2014" y="0"/>
                      <a:pt x="2017" y="0"/>
                    </a:cubicBezTo>
                    <a:cubicBezTo>
                      <a:pt x="2096" y="0"/>
                      <a:pt x="2096" y="0"/>
                      <a:pt x="2096" y="0"/>
                    </a:cubicBezTo>
                    <a:cubicBezTo>
                      <a:pt x="2099" y="0"/>
                      <a:pt x="2100" y="2"/>
                      <a:pt x="2100" y="4"/>
                    </a:cubicBezTo>
                    <a:cubicBezTo>
                      <a:pt x="2100" y="7"/>
                      <a:pt x="2099" y="8"/>
                      <a:pt x="2096" y="8"/>
                    </a:cubicBezTo>
                    <a:close/>
                    <a:moveTo>
                      <a:pt x="1997" y="8"/>
                    </a:moveTo>
                    <a:cubicBezTo>
                      <a:pt x="1917" y="8"/>
                      <a:pt x="1917" y="8"/>
                      <a:pt x="1917" y="8"/>
                    </a:cubicBezTo>
                    <a:cubicBezTo>
                      <a:pt x="1915" y="8"/>
                      <a:pt x="1913" y="7"/>
                      <a:pt x="1913" y="4"/>
                    </a:cubicBezTo>
                    <a:cubicBezTo>
                      <a:pt x="1913" y="2"/>
                      <a:pt x="1915" y="0"/>
                      <a:pt x="1917" y="0"/>
                    </a:cubicBezTo>
                    <a:cubicBezTo>
                      <a:pt x="1997" y="0"/>
                      <a:pt x="1997" y="0"/>
                      <a:pt x="1997" y="0"/>
                    </a:cubicBezTo>
                    <a:cubicBezTo>
                      <a:pt x="1999" y="0"/>
                      <a:pt x="2001" y="2"/>
                      <a:pt x="2001" y="4"/>
                    </a:cubicBezTo>
                    <a:cubicBezTo>
                      <a:pt x="2001" y="7"/>
                      <a:pt x="1999" y="8"/>
                      <a:pt x="1997" y="8"/>
                    </a:cubicBezTo>
                    <a:close/>
                    <a:moveTo>
                      <a:pt x="1897" y="8"/>
                    </a:moveTo>
                    <a:cubicBezTo>
                      <a:pt x="1817" y="8"/>
                      <a:pt x="1817" y="8"/>
                      <a:pt x="1817" y="8"/>
                    </a:cubicBezTo>
                    <a:cubicBezTo>
                      <a:pt x="1815" y="8"/>
                      <a:pt x="1813" y="7"/>
                      <a:pt x="1813" y="4"/>
                    </a:cubicBezTo>
                    <a:cubicBezTo>
                      <a:pt x="1813" y="2"/>
                      <a:pt x="1815" y="0"/>
                      <a:pt x="1817" y="0"/>
                    </a:cubicBezTo>
                    <a:cubicBezTo>
                      <a:pt x="1897" y="0"/>
                      <a:pt x="1897" y="0"/>
                      <a:pt x="1897" y="0"/>
                    </a:cubicBezTo>
                    <a:cubicBezTo>
                      <a:pt x="1899" y="0"/>
                      <a:pt x="1901" y="2"/>
                      <a:pt x="1901" y="4"/>
                    </a:cubicBezTo>
                    <a:cubicBezTo>
                      <a:pt x="1901" y="7"/>
                      <a:pt x="1899" y="8"/>
                      <a:pt x="1897" y="8"/>
                    </a:cubicBezTo>
                    <a:close/>
                    <a:moveTo>
                      <a:pt x="1797" y="8"/>
                    </a:moveTo>
                    <a:cubicBezTo>
                      <a:pt x="1718" y="8"/>
                      <a:pt x="1718" y="8"/>
                      <a:pt x="1718" y="8"/>
                    </a:cubicBezTo>
                    <a:cubicBezTo>
                      <a:pt x="1716" y="8"/>
                      <a:pt x="1714" y="7"/>
                      <a:pt x="1714" y="4"/>
                    </a:cubicBezTo>
                    <a:cubicBezTo>
                      <a:pt x="1714" y="2"/>
                      <a:pt x="1716" y="0"/>
                      <a:pt x="1718" y="0"/>
                    </a:cubicBezTo>
                    <a:cubicBezTo>
                      <a:pt x="1797" y="0"/>
                      <a:pt x="1797" y="0"/>
                      <a:pt x="1797" y="0"/>
                    </a:cubicBezTo>
                    <a:cubicBezTo>
                      <a:pt x="1800" y="0"/>
                      <a:pt x="1801" y="2"/>
                      <a:pt x="1801" y="4"/>
                    </a:cubicBezTo>
                    <a:cubicBezTo>
                      <a:pt x="1801" y="7"/>
                      <a:pt x="1800" y="8"/>
                      <a:pt x="1797" y="8"/>
                    </a:cubicBezTo>
                    <a:close/>
                    <a:moveTo>
                      <a:pt x="1698" y="8"/>
                    </a:moveTo>
                    <a:cubicBezTo>
                      <a:pt x="1618" y="8"/>
                      <a:pt x="1618" y="8"/>
                      <a:pt x="1618" y="8"/>
                    </a:cubicBezTo>
                    <a:cubicBezTo>
                      <a:pt x="1616" y="8"/>
                      <a:pt x="1614" y="7"/>
                      <a:pt x="1614" y="4"/>
                    </a:cubicBezTo>
                    <a:cubicBezTo>
                      <a:pt x="1614" y="2"/>
                      <a:pt x="1616" y="0"/>
                      <a:pt x="1618" y="0"/>
                    </a:cubicBezTo>
                    <a:cubicBezTo>
                      <a:pt x="1698" y="0"/>
                      <a:pt x="1698" y="0"/>
                      <a:pt x="1698" y="0"/>
                    </a:cubicBezTo>
                    <a:cubicBezTo>
                      <a:pt x="1700" y="0"/>
                      <a:pt x="1702" y="2"/>
                      <a:pt x="1702" y="4"/>
                    </a:cubicBezTo>
                    <a:cubicBezTo>
                      <a:pt x="1702" y="7"/>
                      <a:pt x="1700" y="8"/>
                      <a:pt x="1698" y="8"/>
                    </a:cubicBezTo>
                    <a:close/>
                    <a:moveTo>
                      <a:pt x="1598" y="8"/>
                    </a:moveTo>
                    <a:cubicBezTo>
                      <a:pt x="1519" y="8"/>
                      <a:pt x="1519" y="8"/>
                      <a:pt x="1519" y="8"/>
                    </a:cubicBezTo>
                    <a:cubicBezTo>
                      <a:pt x="1516" y="8"/>
                      <a:pt x="1515" y="7"/>
                      <a:pt x="1515" y="4"/>
                    </a:cubicBezTo>
                    <a:cubicBezTo>
                      <a:pt x="1515" y="2"/>
                      <a:pt x="1516" y="0"/>
                      <a:pt x="1519" y="0"/>
                    </a:cubicBezTo>
                    <a:cubicBezTo>
                      <a:pt x="1598" y="0"/>
                      <a:pt x="1598" y="0"/>
                      <a:pt x="1598" y="0"/>
                    </a:cubicBezTo>
                    <a:cubicBezTo>
                      <a:pt x="1600" y="0"/>
                      <a:pt x="1602" y="2"/>
                      <a:pt x="1602" y="4"/>
                    </a:cubicBezTo>
                    <a:cubicBezTo>
                      <a:pt x="1602" y="7"/>
                      <a:pt x="1600" y="8"/>
                      <a:pt x="1598" y="8"/>
                    </a:cubicBezTo>
                    <a:close/>
                    <a:moveTo>
                      <a:pt x="1499" y="8"/>
                    </a:moveTo>
                    <a:cubicBezTo>
                      <a:pt x="1419" y="8"/>
                      <a:pt x="1419" y="8"/>
                      <a:pt x="1419" y="8"/>
                    </a:cubicBezTo>
                    <a:cubicBezTo>
                      <a:pt x="1417" y="8"/>
                      <a:pt x="1415" y="7"/>
                      <a:pt x="1415" y="4"/>
                    </a:cubicBezTo>
                    <a:cubicBezTo>
                      <a:pt x="1415" y="2"/>
                      <a:pt x="1417" y="0"/>
                      <a:pt x="1419" y="0"/>
                    </a:cubicBezTo>
                    <a:cubicBezTo>
                      <a:pt x="1499" y="0"/>
                      <a:pt x="1499" y="0"/>
                      <a:pt x="1499" y="0"/>
                    </a:cubicBezTo>
                    <a:cubicBezTo>
                      <a:pt x="1501" y="0"/>
                      <a:pt x="1503" y="2"/>
                      <a:pt x="1503" y="4"/>
                    </a:cubicBezTo>
                    <a:cubicBezTo>
                      <a:pt x="1503" y="7"/>
                      <a:pt x="1501" y="8"/>
                      <a:pt x="1499" y="8"/>
                    </a:cubicBezTo>
                    <a:close/>
                    <a:moveTo>
                      <a:pt x="1399" y="8"/>
                    </a:moveTo>
                    <a:cubicBezTo>
                      <a:pt x="1319" y="8"/>
                      <a:pt x="1319" y="8"/>
                      <a:pt x="1319" y="8"/>
                    </a:cubicBezTo>
                    <a:cubicBezTo>
                      <a:pt x="1317" y="8"/>
                      <a:pt x="1315" y="7"/>
                      <a:pt x="1315" y="4"/>
                    </a:cubicBezTo>
                    <a:cubicBezTo>
                      <a:pt x="1315" y="2"/>
                      <a:pt x="1317" y="0"/>
                      <a:pt x="1319" y="0"/>
                    </a:cubicBezTo>
                    <a:cubicBezTo>
                      <a:pt x="1399" y="0"/>
                      <a:pt x="1399" y="0"/>
                      <a:pt x="1399" y="0"/>
                    </a:cubicBezTo>
                    <a:cubicBezTo>
                      <a:pt x="1401" y="0"/>
                      <a:pt x="1403" y="2"/>
                      <a:pt x="1403" y="4"/>
                    </a:cubicBezTo>
                    <a:cubicBezTo>
                      <a:pt x="1403" y="7"/>
                      <a:pt x="1401" y="8"/>
                      <a:pt x="1399" y="8"/>
                    </a:cubicBezTo>
                    <a:close/>
                    <a:moveTo>
                      <a:pt x="1299" y="8"/>
                    </a:moveTo>
                    <a:cubicBezTo>
                      <a:pt x="1220" y="8"/>
                      <a:pt x="1220" y="8"/>
                      <a:pt x="1220" y="8"/>
                    </a:cubicBezTo>
                    <a:cubicBezTo>
                      <a:pt x="1218" y="8"/>
                      <a:pt x="1216" y="7"/>
                      <a:pt x="1216" y="4"/>
                    </a:cubicBezTo>
                    <a:cubicBezTo>
                      <a:pt x="1216" y="2"/>
                      <a:pt x="1218" y="0"/>
                      <a:pt x="1220" y="0"/>
                    </a:cubicBezTo>
                    <a:cubicBezTo>
                      <a:pt x="1299" y="0"/>
                      <a:pt x="1299" y="0"/>
                      <a:pt x="1299" y="0"/>
                    </a:cubicBezTo>
                    <a:cubicBezTo>
                      <a:pt x="1302" y="0"/>
                      <a:pt x="1303" y="2"/>
                      <a:pt x="1303" y="4"/>
                    </a:cubicBezTo>
                    <a:cubicBezTo>
                      <a:pt x="1303" y="7"/>
                      <a:pt x="1302" y="8"/>
                      <a:pt x="1299" y="8"/>
                    </a:cubicBezTo>
                    <a:close/>
                    <a:moveTo>
                      <a:pt x="1200" y="8"/>
                    </a:moveTo>
                    <a:cubicBezTo>
                      <a:pt x="1120" y="8"/>
                      <a:pt x="1120" y="8"/>
                      <a:pt x="1120" y="8"/>
                    </a:cubicBezTo>
                    <a:cubicBezTo>
                      <a:pt x="1118" y="8"/>
                      <a:pt x="1116" y="7"/>
                      <a:pt x="1116" y="4"/>
                    </a:cubicBezTo>
                    <a:cubicBezTo>
                      <a:pt x="1116" y="2"/>
                      <a:pt x="1118" y="0"/>
                      <a:pt x="1120" y="0"/>
                    </a:cubicBezTo>
                    <a:cubicBezTo>
                      <a:pt x="1200" y="0"/>
                      <a:pt x="1200" y="0"/>
                      <a:pt x="1200" y="0"/>
                    </a:cubicBezTo>
                    <a:cubicBezTo>
                      <a:pt x="1202" y="0"/>
                      <a:pt x="1204" y="2"/>
                      <a:pt x="1204" y="4"/>
                    </a:cubicBezTo>
                    <a:cubicBezTo>
                      <a:pt x="1204" y="7"/>
                      <a:pt x="1202" y="8"/>
                      <a:pt x="1200" y="8"/>
                    </a:cubicBezTo>
                    <a:close/>
                    <a:moveTo>
                      <a:pt x="1100" y="8"/>
                    </a:moveTo>
                    <a:cubicBezTo>
                      <a:pt x="1021" y="8"/>
                      <a:pt x="1021" y="8"/>
                      <a:pt x="1021" y="8"/>
                    </a:cubicBezTo>
                    <a:cubicBezTo>
                      <a:pt x="1018" y="8"/>
                      <a:pt x="1017" y="7"/>
                      <a:pt x="1017" y="4"/>
                    </a:cubicBezTo>
                    <a:cubicBezTo>
                      <a:pt x="1017" y="2"/>
                      <a:pt x="1018" y="0"/>
                      <a:pt x="1021" y="0"/>
                    </a:cubicBezTo>
                    <a:cubicBezTo>
                      <a:pt x="1100" y="0"/>
                      <a:pt x="1100" y="0"/>
                      <a:pt x="1100" y="0"/>
                    </a:cubicBezTo>
                    <a:cubicBezTo>
                      <a:pt x="1102" y="0"/>
                      <a:pt x="1104" y="2"/>
                      <a:pt x="1104" y="4"/>
                    </a:cubicBezTo>
                    <a:cubicBezTo>
                      <a:pt x="1104" y="7"/>
                      <a:pt x="1102" y="8"/>
                      <a:pt x="1100" y="8"/>
                    </a:cubicBezTo>
                    <a:close/>
                    <a:moveTo>
                      <a:pt x="1001" y="8"/>
                    </a:moveTo>
                    <a:cubicBezTo>
                      <a:pt x="921" y="8"/>
                      <a:pt x="921" y="8"/>
                      <a:pt x="921" y="8"/>
                    </a:cubicBezTo>
                    <a:cubicBezTo>
                      <a:pt x="919" y="8"/>
                      <a:pt x="917" y="7"/>
                      <a:pt x="917" y="4"/>
                    </a:cubicBezTo>
                    <a:cubicBezTo>
                      <a:pt x="917" y="2"/>
                      <a:pt x="919" y="0"/>
                      <a:pt x="921" y="0"/>
                    </a:cubicBezTo>
                    <a:cubicBezTo>
                      <a:pt x="1001" y="0"/>
                      <a:pt x="1001" y="0"/>
                      <a:pt x="1001" y="0"/>
                    </a:cubicBezTo>
                    <a:cubicBezTo>
                      <a:pt x="1003" y="0"/>
                      <a:pt x="1005" y="2"/>
                      <a:pt x="1005" y="4"/>
                    </a:cubicBezTo>
                    <a:cubicBezTo>
                      <a:pt x="1005" y="7"/>
                      <a:pt x="1003" y="8"/>
                      <a:pt x="1001" y="8"/>
                    </a:cubicBezTo>
                    <a:close/>
                    <a:moveTo>
                      <a:pt x="901" y="8"/>
                    </a:moveTo>
                    <a:cubicBezTo>
                      <a:pt x="821" y="8"/>
                      <a:pt x="821" y="8"/>
                      <a:pt x="821" y="8"/>
                    </a:cubicBezTo>
                    <a:cubicBezTo>
                      <a:pt x="819" y="8"/>
                      <a:pt x="817" y="7"/>
                      <a:pt x="817" y="4"/>
                    </a:cubicBezTo>
                    <a:cubicBezTo>
                      <a:pt x="817" y="2"/>
                      <a:pt x="819" y="0"/>
                      <a:pt x="821" y="0"/>
                    </a:cubicBezTo>
                    <a:cubicBezTo>
                      <a:pt x="901" y="0"/>
                      <a:pt x="901" y="0"/>
                      <a:pt x="901" y="0"/>
                    </a:cubicBezTo>
                    <a:cubicBezTo>
                      <a:pt x="903" y="0"/>
                      <a:pt x="905" y="2"/>
                      <a:pt x="905" y="4"/>
                    </a:cubicBezTo>
                    <a:cubicBezTo>
                      <a:pt x="905" y="7"/>
                      <a:pt x="903" y="8"/>
                      <a:pt x="901" y="8"/>
                    </a:cubicBezTo>
                    <a:close/>
                    <a:moveTo>
                      <a:pt x="801" y="8"/>
                    </a:moveTo>
                    <a:cubicBezTo>
                      <a:pt x="722" y="8"/>
                      <a:pt x="722" y="8"/>
                      <a:pt x="722" y="8"/>
                    </a:cubicBezTo>
                    <a:cubicBezTo>
                      <a:pt x="719" y="8"/>
                      <a:pt x="718" y="7"/>
                      <a:pt x="718" y="4"/>
                    </a:cubicBezTo>
                    <a:cubicBezTo>
                      <a:pt x="718" y="2"/>
                      <a:pt x="719" y="0"/>
                      <a:pt x="722" y="0"/>
                    </a:cubicBezTo>
                    <a:cubicBezTo>
                      <a:pt x="801" y="0"/>
                      <a:pt x="801" y="0"/>
                      <a:pt x="801" y="0"/>
                    </a:cubicBezTo>
                    <a:cubicBezTo>
                      <a:pt x="804" y="0"/>
                      <a:pt x="805" y="2"/>
                      <a:pt x="805" y="4"/>
                    </a:cubicBezTo>
                    <a:cubicBezTo>
                      <a:pt x="805" y="7"/>
                      <a:pt x="804" y="8"/>
                      <a:pt x="801" y="8"/>
                    </a:cubicBezTo>
                    <a:close/>
                    <a:moveTo>
                      <a:pt x="702" y="8"/>
                    </a:moveTo>
                    <a:cubicBezTo>
                      <a:pt x="622" y="8"/>
                      <a:pt x="622" y="8"/>
                      <a:pt x="622" y="8"/>
                    </a:cubicBezTo>
                    <a:cubicBezTo>
                      <a:pt x="620" y="8"/>
                      <a:pt x="618" y="7"/>
                      <a:pt x="618" y="4"/>
                    </a:cubicBezTo>
                    <a:cubicBezTo>
                      <a:pt x="618" y="2"/>
                      <a:pt x="620" y="0"/>
                      <a:pt x="622" y="0"/>
                    </a:cubicBezTo>
                    <a:cubicBezTo>
                      <a:pt x="702" y="0"/>
                      <a:pt x="702" y="0"/>
                      <a:pt x="702" y="0"/>
                    </a:cubicBezTo>
                    <a:cubicBezTo>
                      <a:pt x="704" y="0"/>
                      <a:pt x="706" y="2"/>
                      <a:pt x="706" y="4"/>
                    </a:cubicBezTo>
                    <a:cubicBezTo>
                      <a:pt x="706" y="7"/>
                      <a:pt x="704" y="8"/>
                      <a:pt x="702" y="8"/>
                    </a:cubicBezTo>
                    <a:close/>
                    <a:moveTo>
                      <a:pt x="602" y="8"/>
                    </a:moveTo>
                    <a:cubicBezTo>
                      <a:pt x="522" y="8"/>
                      <a:pt x="522" y="8"/>
                      <a:pt x="522" y="8"/>
                    </a:cubicBezTo>
                    <a:cubicBezTo>
                      <a:pt x="520" y="8"/>
                      <a:pt x="518" y="7"/>
                      <a:pt x="518" y="4"/>
                    </a:cubicBezTo>
                    <a:cubicBezTo>
                      <a:pt x="518" y="2"/>
                      <a:pt x="520" y="0"/>
                      <a:pt x="522" y="0"/>
                    </a:cubicBezTo>
                    <a:cubicBezTo>
                      <a:pt x="602" y="0"/>
                      <a:pt x="602" y="0"/>
                      <a:pt x="602" y="0"/>
                    </a:cubicBezTo>
                    <a:cubicBezTo>
                      <a:pt x="604" y="0"/>
                      <a:pt x="606" y="2"/>
                      <a:pt x="606" y="4"/>
                    </a:cubicBezTo>
                    <a:cubicBezTo>
                      <a:pt x="606" y="7"/>
                      <a:pt x="604" y="8"/>
                      <a:pt x="602" y="8"/>
                    </a:cubicBezTo>
                    <a:close/>
                    <a:moveTo>
                      <a:pt x="503" y="8"/>
                    </a:moveTo>
                    <a:cubicBezTo>
                      <a:pt x="423" y="8"/>
                      <a:pt x="423" y="8"/>
                      <a:pt x="423" y="8"/>
                    </a:cubicBezTo>
                    <a:cubicBezTo>
                      <a:pt x="421" y="8"/>
                      <a:pt x="419" y="7"/>
                      <a:pt x="419" y="4"/>
                    </a:cubicBezTo>
                    <a:cubicBezTo>
                      <a:pt x="419" y="2"/>
                      <a:pt x="421" y="0"/>
                      <a:pt x="423" y="0"/>
                    </a:cubicBezTo>
                    <a:cubicBezTo>
                      <a:pt x="503" y="0"/>
                      <a:pt x="503" y="0"/>
                      <a:pt x="503" y="0"/>
                    </a:cubicBezTo>
                    <a:cubicBezTo>
                      <a:pt x="505" y="0"/>
                      <a:pt x="507" y="2"/>
                      <a:pt x="507" y="4"/>
                    </a:cubicBezTo>
                    <a:cubicBezTo>
                      <a:pt x="507" y="7"/>
                      <a:pt x="505" y="8"/>
                      <a:pt x="503" y="8"/>
                    </a:cubicBezTo>
                    <a:close/>
                    <a:moveTo>
                      <a:pt x="403" y="8"/>
                    </a:moveTo>
                    <a:cubicBezTo>
                      <a:pt x="323" y="8"/>
                      <a:pt x="323" y="8"/>
                      <a:pt x="323" y="8"/>
                    </a:cubicBezTo>
                    <a:cubicBezTo>
                      <a:pt x="321" y="8"/>
                      <a:pt x="319" y="7"/>
                      <a:pt x="319" y="4"/>
                    </a:cubicBezTo>
                    <a:cubicBezTo>
                      <a:pt x="319" y="2"/>
                      <a:pt x="321" y="0"/>
                      <a:pt x="323" y="0"/>
                    </a:cubicBezTo>
                    <a:cubicBezTo>
                      <a:pt x="403" y="0"/>
                      <a:pt x="403" y="0"/>
                      <a:pt x="403" y="0"/>
                    </a:cubicBezTo>
                    <a:cubicBezTo>
                      <a:pt x="405" y="0"/>
                      <a:pt x="407" y="2"/>
                      <a:pt x="407" y="4"/>
                    </a:cubicBezTo>
                    <a:cubicBezTo>
                      <a:pt x="407" y="7"/>
                      <a:pt x="405" y="8"/>
                      <a:pt x="403" y="8"/>
                    </a:cubicBezTo>
                    <a:close/>
                    <a:moveTo>
                      <a:pt x="303" y="8"/>
                    </a:moveTo>
                    <a:cubicBezTo>
                      <a:pt x="224" y="8"/>
                      <a:pt x="224" y="8"/>
                      <a:pt x="224" y="8"/>
                    </a:cubicBezTo>
                    <a:cubicBezTo>
                      <a:pt x="221" y="8"/>
                      <a:pt x="220" y="7"/>
                      <a:pt x="220" y="4"/>
                    </a:cubicBezTo>
                    <a:cubicBezTo>
                      <a:pt x="220" y="2"/>
                      <a:pt x="221" y="0"/>
                      <a:pt x="224" y="0"/>
                    </a:cubicBezTo>
                    <a:cubicBezTo>
                      <a:pt x="303" y="0"/>
                      <a:pt x="303" y="0"/>
                      <a:pt x="303" y="0"/>
                    </a:cubicBezTo>
                    <a:cubicBezTo>
                      <a:pt x="306" y="0"/>
                      <a:pt x="307" y="2"/>
                      <a:pt x="307" y="4"/>
                    </a:cubicBezTo>
                    <a:cubicBezTo>
                      <a:pt x="307" y="7"/>
                      <a:pt x="306" y="8"/>
                      <a:pt x="303" y="8"/>
                    </a:cubicBezTo>
                    <a:close/>
                    <a:moveTo>
                      <a:pt x="204" y="8"/>
                    </a:moveTo>
                    <a:cubicBezTo>
                      <a:pt x="124" y="8"/>
                      <a:pt x="124" y="8"/>
                      <a:pt x="124" y="8"/>
                    </a:cubicBezTo>
                    <a:cubicBezTo>
                      <a:pt x="122" y="8"/>
                      <a:pt x="120" y="7"/>
                      <a:pt x="120" y="4"/>
                    </a:cubicBezTo>
                    <a:cubicBezTo>
                      <a:pt x="120" y="2"/>
                      <a:pt x="122" y="0"/>
                      <a:pt x="124" y="0"/>
                    </a:cubicBezTo>
                    <a:cubicBezTo>
                      <a:pt x="204" y="0"/>
                      <a:pt x="204" y="0"/>
                      <a:pt x="204" y="0"/>
                    </a:cubicBezTo>
                    <a:cubicBezTo>
                      <a:pt x="206" y="0"/>
                      <a:pt x="208" y="2"/>
                      <a:pt x="208" y="4"/>
                    </a:cubicBezTo>
                    <a:cubicBezTo>
                      <a:pt x="208" y="7"/>
                      <a:pt x="206" y="8"/>
                      <a:pt x="204" y="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Rectangle 815"/>
              <p:cNvSpPr>
                <a:spLocks noChangeArrowheads="1"/>
              </p:cNvSpPr>
              <p:nvPr/>
            </p:nvSpPr>
            <p:spPr bwMode="auto">
              <a:xfrm>
                <a:off x="98" y="4124"/>
                <a:ext cx="262" cy="19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16"/>
              <p:cNvSpPr>
                <a:spLocks noChangeArrowheads="1"/>
              </p:cNvSpPr>
              <p:nvPr/>
            </p:nvSpPr>
            <p:spPr bwMode="auto">
              <a:xfrm>
                <a:off x="7256" y="4124"/>
                <a:ext cx="262" cy="19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Oval 817"/>
              <p:cNvSpPr>
                <a:spLocks noChangeArrowheads="1"/>
              </p:cNvSpPr>
              <p:nvPr/>
            </p:nvSpPr>
            <p:spPr bwMode="auto">
              <a:xfrm>
                <a:off x="200"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18"/>
              <p:cNvSpPr>
                <a:spLocks noEditPoints="1"/>
              </p:cNvSpPr>
              <p:nvPr/>
            </p:nvSpPr>
            <p:spPr bwMode="auto">
              <a:xfrm>
                <a:off x="196"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Oval 819"/>
              <p:cNvSpPr>
                <a:spLocks noChangeArrowheads="1"/>
              </p:cNvSpPr>
              <p:nvPr/>
            </p:nvSpPr>
            <p:spPr bwMode="auto">
              <a:xfrm>
                <a:off x="374"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20"/>
              <p:cNvSpPr>
                <a:spLocks noEditPoints="1"/>
              </p:cNvSpPr>
              <p:nvPr/>
            </p:nvSpPr>
            <p:spPr bwMode="auto">
              <a:xfrm>
                <a:off x="370"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Oval 821"/>
              <p:cNvSpPr>
                <a:spLocks noChangeArrowheads="1"/>
              </p:cNvSpPr>
              <p:nvPr/>
            </p:nvSpPr>
            <p:spPr bwMode="auto">
              <a:xfrm>
                <a:off x="549"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22"/>
              <p:cNvSpPr>
                <a:spLocks noEditPoints="1"/>
              </p:cNvSpPr>
              <p:nvPr/>
            </p:nvSpPr>
            <p:spPr bwMode="auto">
              <a:xfrm>
                <a:off x="545"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Oval 823"/>
              <p:cNvSpPr>
                <a:spLocks noChangeArrowheads="1"/>
              </p:cNvSpPr>
              <p:nvPr/>
            </p:nvSpPr>
            <p:spPr bwMode="auto">
              <a:xfrm>
                <a:off x="723"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824"/>
              <p:cNvSpPr>
                <a:spLocks noEditPoints="1"/>
              </p:cNvSpPr>
              <p:nvPr/>
            </p:nvSpPr>
            <p:spPr bwMode="auto">
              <a:xfrm>
                <a:off x="719"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Oval 825"/>
              <p:cNvSpPr>
                <a:spLocks noChangeArrowheads="1"/>
              </p:cNvSpPr>
              <p:nvPr/>
            </p:nvSpPr>
            <p:spPr bwMode="auto">
              <a:xfrm>
                <a:off x="898"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826"/>
              <p:cNvSpPr>
                <a:spLocks noEditPoints="1"/>
              </p:cNvSpPr>
              <p:nvPr/>
            </p:nvSpPr>
            <p:spPr bwMode="auto">
              <a:xfrm>
                <a:off x="893"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Oval 827"/>
              <p:cNvSpPr>
                <a:spLocks noChangeArrowheads="1"/>
              </p:cNvSpPr>
              <p:nvPr/>
            </p:nvSpPr>
            <p:spPr bwMode="auto">
              <a:xfrm>
                <a:off x="1072"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828"/>
              <p:cNvSpPr>
                <a:spLocks noEditPoints="1"/>
              </p:cNvSpPr>
              <p:nvPr/>
            </p:nvSpPr>
            <p:spPr bwMode="auto">
              <a:xfrm>
                <a:off x="1068"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Oval 829"/>
              <p:cNvSpPr>
                <a:spLocks noChangeArrowheads="1"/>
              </p:cNvSpPr>
              <p:nvPr/>
            </p:nvSpPr>
            <p:spPr bwMode="auto">
              <a:xfrm>
                <a:off x="1246" y="3937"/>
                <a:ext cx="59"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830"/>
              <p:cNvSpPr>
                <a:spLocks noEditPoints="1"/>
              </p:cNvSpPr>
              <p:nvPr/>
            </p:nvSpPr>
            <p:spPr bwMode="auto">
              <a:xfrm>
                <a:off x="1242"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Oval 831"/>
              <p:cNvSpPr>
                <a:spLocks noChangeArrowheads="1"/>
              </p:cNvSpPr>
              <p:nvPr/>
            </p:nvSpPr>
            <p:spPr bwMode="auto">
              <a:xfrm>
                <a:off x="1421"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832"/>
              <p:cNvSpPr>
                <a:spLocks noEditPoints="1"/>
              </p:cNvSpPr>
              <p:nvPr/>
            </p:nvSpPr>
            <p:spPr bwMode="auto">
              <a:xfrm>
                <a:off x="1417"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Oval 833"/>
              <p:cNvSpPr>
                <a:spLocks noChangeArrowheads="1"/>
              </p:cNvSpPr>
              <p:nvPr/>
            </p:nvSpPr>
            <p:spPr bwMode="auto">
              <a:xfrm>
                <a:off x="1595"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834"/>
              <p:cNvSpPr>
                <a:spLocks noEditPoints="1"/>
              </p:cNvSpPr>
              <p:nvPr/>
            </p:nvSpPr>
            <p:spPr bwMode="auto">
              <a:xfrm>
                <a:off x="1591"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Oval 835"/>
              <p:cNvSpPr>
                <a:spLocks noChangeArrowheads="1"/>
              </p:cNvSpPr>
              <p:nvPr/>
            </p:nvSpPr>
            <p:spPr bwMode="auto">
              <a:xfrm>
                <a:off x="1770"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836"/>
              <p:cNvSpPr>
                <a:spLocks noEditPoints="1"/>
              </p:cNvSpPr>
              <p:nvPr/>
            </p:nvSpPr>
            <p:spPr bwMode="auto">
              <a:xfrm>
                <a:off x="1766" y="3933"/>
                <a:ext cx="68" cy="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4 h 33"/>
                  <a:gd name="T12" fmla="*/ 4 w 33"/>
                  <a:gd name="T13" fmla="*/ 17 h 33"/>
                  <a:gd name="T14" fmla="*/ 16 w 33"/>
                  <a:gd name="T15" fmla="*/ 29 h 33"/>
                  <a:gd name="T16" fmla="*/ 29 w 33"/>
                  <a:gd name="T17" fmla="*/ 17 h 33"/>
                  <a:gd name="T18" fmla="*/ 16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8" y="33"/>
                      <a:pt x="0" y="25"/>
                      <a:pt x="0" y="17"/>
                    </a:cubicBezTo>
                    <a:cubicBezTo>
                      <a:pt x="0" y="8"/>
                      <a:pt x="8" y="0"/>
                      <a:pt x="16" y="0"/>
                    </a:cubicBezTo>
                    <a:cubicBezTo>
                      <a:pt x="25" y="0"/>
                      <a:pt x="33" y="8"/>
                      <a:pt x="33" y="17"/>
                    </a:cubicBezTo>
                    <a:cubicBezTo>
                      <a:pt x="33" y="25"/>
                      <a:pt x="25" y="33"/>
                      <a:pt x="16" y="33"/>
                    </a:cubicBezTo>
                    <a:close/>
                    <a:moveTo>
                      <a:pt x="16" y="4"/>
                    </a:moveTo>
                    <a:cubicBezTo>
                      <a:pt x="10" y="4"/>
                      <a:pt x="4" y="10"/>
                      <a:pt x="4" y="17"/>
                    </a:cubicBezTo>
                    <a:cubicBezTo>
                      <a:pt x="4" y="23"/>
                      <a:pt x="10" y="29"/>
                      <a:pt x="16" y="29"/>
                    </a:cubicBezTo>
                    <a:cubicBezTo>
                      <a:pt x="23" y="29"/>
                      <a:pt x="29" y="23"/>
                      <a:pt x="29" y="17"/>
                    </a:cubicBezTo>
                    <a:cubicBezTo>
                      <a:pt x="29"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Oval 837"/>
              <p:cNvSpPr>
                <a:spLocks noChangeArrowheads="1"/>
              </p:cNvSpPr>
              <p:nvPr/>
            </p:nvSpPr>
            <p:spPr bwMode="auto">
              <a:xfrm>
                <a:off x="1944"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838"/>
              <p:cNvSpPr>
                <a:spLocks noEditPoints="1"/>
              </p:cNvSpPr>
              <p:nvPr/>
            </p:nvSpPr>
            <p:spPr bwMode="auto">
              <a:xfrm>
                <a:off x="1940" y="3933"/>
                <a:ext cx="68" cy="68"/>
              </a:xfrm>
              <a:custGeom>
                <a:avLst/>
                <a:gdLst>
                  <a:gd name="T0" fmla="*/ 17 w 33"/>
                  <a:gd name="T1" fmla="*/ 33 h 33"/>
                  <a:gd name="T2" fmla="*/ 0 w 33"/>
                  <a:gd name="T3" fmla="*/ 17 h 33"/>
                  <a:gd name="T4" fmla="*/ 17 w 33"/>
                  <a:gd name="T5" fmla="*/ 0 h 33"/>
                  <a:gd name="T6" fmla="*/ 33 w 33"/>
                  <a:gd name="T7" fmla="*/ 17 h 33"/>
                  <a:gd name="T8" fmla="*/ 17 w 33"/>
                  <a:gd name="T9" fmla="*/ 33 h 33"/>
                  <a:gd name="T10" fmla="*/ 17 w 33"/>
                  <a:gd name="T11" fmla="*/ 4 h 33"/>
                  <a:gd name="T12" fmla="*/ 4 w 33"/>
                  <a:gd name="T13" fmla="*/ 17 h 33"/>
                  <a:gd name="T14" fmla="*/ 17 w 33"/>
                  <a:gd name="T15" fmla="*/ 29 h 33"/>
                  <a:gd name="T16" fmla="*/ 29 w 33"/>
                  <a:gd name="T17" fmla="*/ 17 h 33"/>
                  <a:gd name="T18" fmla="*/ 17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8" y="33"/>
                      <a:pt x="0" y="25"/>
                      <a:pt x="0" y="17"/>
                    </a:cubicBezTo>
                    <a:cubicBezTo>
                      <a:pt x="0" y="8"/>
                      <a:pt x="8" y="0"/>
                      <a:pt x="17" y="0"/>
                    </a:cubicBezTo>
                    <a:cubicBezTo>
                      <a:pt x="25" y="0"/>
                      <a:pt x="33" y="8"/>
                      <a:pt x="33" y="17"/>
                    </a:cubicBezTo>
                    <a:cubicBezTo>
                      <a:pt x="33" y="25"/>
                      <a:pt x="25" y="33"/>
                      <a:pt x="17" y="33"/>
                    </a:cubicBezTo>
                    <a:close/>
                    <a:moveTo>
                      <a:pt x="17" y="4"/>
                    </a:moveTo>
                    <a:cubicBezTo>
                      <a:pt x="10" y="4"/>
                      <a:pt x="4" y="10"/>
                      <a:pt x="4" y="17"/>
                    </a:cubicBezTo>
                    <a:cubicBezTo>
                      <a:pt x="4" y="23"/>
                      <a:pt x="10" y="29"/>
                      <a:pt x="17" y="29"/>
                    </a:cubicBezTo>
                    <a:cubicBezTo>
                      <a:pt x="23" y="29"/>
                      <a:pt x="29" y="23"/>
                      <a:pt x="29" y="17"/>
                    </a:cubicBezTo>
                    <a:cubicBezTo>
                      <a:pt x="29" y="10"/>
                      <a:pt x="23" y="4"/>
                      <a:pt x="17"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Oval 839"/>
              <p:cNvSpPr>
                <a:spLocks noChangeArrowheads="1"/>
              </p:cNvSpPr>
              <p:nvPr/>
            </p:nvSpPr>
            <p:spPr bwMode="auto">
              <a:xfrm>
                <a:off x="2119"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840"/>
              <p:cNvSpPr>
                <a:spLocks noEditPoints="1"/>
              </p:cNvSpPr>
              <p:nvPr/>
            </p:nvSpPr>
            <p:spPr bwMode="auto">
              <a:xfrm>
                <a:off x="2114" y="3933"/>
                <a:ext cx="69" cy="68"/>
              </a:xfrm>
              <a:custGeom>
                <a:avLst/>
                <a:gdLst>
                  <a:gd name="T0" fmla="*/ 17 w 33"/>
                  <a:gd name="T1" fmla="*/ 33 h 33"/>
                  <a:gd name="T2" fmla="*/ 0 w 33"/>
                  <a:gd name="T3" fmla="*/ 17 h 33"/>
                  <a:gd name="T4" fmla="*/ 17 w 33"/>
                  <a:gd name="T5" fmla="*/ 0 h 33"/>
                  <a:gd name="T6" fmla="*/ 33 w 33"/>
                  <a:gd name="T7" fmla="*/ 17 h 33"/>
                  <a:gd name="T8" fmla="*/ 17 w 33"/>
                  <a:gd name="T9" fmla="*/ 33 h 33"/>
                  <a:gd name="T10" fmla="*/ 17 w 33"/>
                  <a:gd name="T11" fmla="*/ 4 h 33"/>
                  <a:gd name="T12" fmla="*/ 4 w 33"/>
                  <a:gd name="T13" fmla="*/ 17 h 33"/>
                  <a:gd name="T14" fmla="*/ 17 w 33"/>
                  <a:gd name="T15" fmla="*/ 29 h 33"/>
                  <a:gd name="T16" fmla="*/ 29 w 33"/>
                  <a:gd name="T17" fmla="*/ 17 h 33"/>
                  <a:gd name="T18" fmla="*/ 17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8" y="33"/>
                      <a:pt x="0" y="25"/>
                      <a:pt x="0" y="17"/>
                    </a:cubicBezTo>
                    <a:cubicBezTo>
                      <a:pt x="0" y="8"/>
                      <a:pt x="8" y="0"/>
                      <a:pt x="17" y="0"/>
                    </a:cubicBezTo>
                    <a:cubicBezTo>
                      <a:pt x="25" y="0"/>
                      <a:pt x="33" y="8"/>
                      <a:pt x="33" y="17"/>
                    </a:cubicBezTo>
                    <a:cubicBezTo>
                      <a:pt x="33" y="25"/>
                      <a:pt x="25" y="33"/>
                      <a:pt x="17" y="33"/>
                    </a:cubicBezTo>
                    <a:close/>
                    <a:moveTo>
                      <a:pt x="17" y="4"/>
                    </a:moveTo>
                    <a:cubicBezTo>
                      <a:pt x="10" y="4"/>
                      <a:pt x="4" y="10"/>
                      <a:pt x="4" y="17"/>
                    </a:cubicBezTo>
                    <a:cubicBezTo>
                      <a:pt x="4" y="23"/>
                      <a:pt x="10" y="29"/>
                      <a:pt x="17" y="29"/>
                    </a:cubicBezTo>
                    <a:cubicBezTo>
                      <a:pt x="23" y="29"/>
                      <a:pt x="29" y="23"/>
                      <a:pt x="29" y="17"/>
                    </a:cubicBezTo>
                    <a:cubicBezTo>
                      <a:pt x="29" y="10"/>
                      <a:pt x="23" y="4"/>
                      <a:pt x="17"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Oval 841"/>
              <p:cNvSpPr>
                <a:spLocks noChangeArrowheads="1"/>
              </p:cNvSpPr>
              <p:nvPr/>
            </p:nvSpPr>
            <p:spPr bwMode="auto">
              <a:xfrm>
                <a:off x="2295"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842"/>
              <p:cNvSpPr>
                <a:spLocks noEditPoints="1"/>
              </p:cNvSpPr>
              <p:nvPr/>
            </p:nvSpPr>
            <p:spPr bwMode="auto">
              <a:xfrm>
                <a:off x="2291"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Oval 843"/>
              <p:cNvSpPr>
                <a:spLocks noChangeArrowheads="1"/>
              </p:cNvSpPr>
              <p:nvPr/>
            </p:nvSpPr>
            <p:spPr bwMode="auto">
              <a:xfrm>
                <a:off x="2469" y="3937"/>
                <a:ext cx="59"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844"/>
              <p:cNvSpPr>
                <a:spLocks noEditPoints="1"/>
              </p:cNvSpPr>
              <p:nvPr/>
            </p:nvSpPr>
            <p:spPr bwMode="auto">
              <a:xfrm>
                <a:off x="2465"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Oval 845"/>
              <p:cNvSpPr>
                <a:spLocks noChangeArrowheads="1"/>
              </p:cNvSpPr>
              <p:nvPr/>
            </p:nvSpPr>
            <p:spPr bwMode="auto">
              <a:xfrm>
                <a:off x="2644"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846"/>
              <p:cNvSpPr>
                <a:spLocks noEditPoints="1"/>
              </p:cNvSpPr>
              <p:nvPr/>
            </p:nvSpPr>
            <p:spPr bwMode="auto">
              <a:xfrm>
                <a:off x="2640"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Oval 847"/>
              <p:cNvSpPr>
                <a:spLocks noChangeArrowheads="1"/>
              </p:cNvSpPr>
              <p:nvPr/>
            </p:nvSpPr>
            <p:spPr bwMode="auto">
              <a:xfrm>
                <a:off x="2818"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848"/>
              <p:cNvSpPr>
                <a:spLocks noEditPoints="1"/>
              </p:cNvSpPr>
              <p:nvPr/>
            </p:nvSpPr>
            <p:spPr bwMode="auto">
              <a:xfrm>
                <a:off x="2814"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Oval 849"/>
              <p:cNvSpPr>
                <a:spLocks noChangeArrowheads="1"/>
              </p:cNvSpPr>
              <p:nvPr/>
            </p:nvSpPr>
            <p:spPr bwMode="auto">
              <a:xfrm>
                <a:off x="2993"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850"/>
              <p:cNvSpPr>
                <a:spLocks noEditPoints="1"/>
              </p:cNvSpPr>
              <p:nvPr/>
            </p:nvSpPr>
            <p:spPr bwMode="auto">
              <a:xfrm>
                <a:off x="2989"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Oval 851"/>
              <p:cNvSpPr>
                <a:spLocks noChangeArrowheads="1"/>
              </p:cNvSpPr>
              <p:nvPr/>
            </p:nvSpPr>
            <p:spPr bwMode="auto">
              <a:xfrm>
                <a:off x="3167"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852"/>
              <p:cNvSpPr>
                <a:spLocks noEditPoints="1"/>
              </p:cNvSpPr>
              <p:nvPr/>
            </p:nvSpPr>
            <p:spPr bwMode="auto">
              <a:xfrm>
                <a:off x="3163"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Oval 853"/>
              <p:cNvSpPr>
                <a:spLocks noChangeArrowheads="1"/>
              </p:cNvSpPr>
              <p:nvPr/>
            </p:nvSpPr>
            <p:spPr bwMode="auto">
              <a:xfrm>
                <a:off x="3342"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854"/>
              <p:cNvSpPr>
                <a:spLocks noEditPoints="1"/>
              </p:cNvSpPr>
              <p:nvPr/>
            </p:nvSpPr>
            <p:spPr bwMode="auto">
              <a:xfrm>
                <a:off x="3337"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Oval 855"/>
              <p:cNvSpPr>
                <a:spLocks noChangeArrowheads="1"/>
              </p:cNvSpPr>
              <p:nvPr/>
            </p:nvSpPr>
            <p:spPr bwMode="auto">
              <a:xfrm>
                <a:off x="3516"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856"/>
              <p:cNvSpPr>
                <a:spLocks noEditPoints="1"/>
              </p:cNvSpPr>
              <p:nvPr/>
            </p:nvSpPr>
            <p:spPr bwMode="auto">
              <a:xfrm>
                <a:off x="3512"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Oval 857"/>
              <p:cNvSpPr>
                <a:spLocks noChangeArrowheads="1"/>
              </p:cNvSpPr>
              <p:nvPr/>
            </p:nvSpPr>
            <p:spPr bwMode="auto">
              <a:xfrm>
                <a:off x="3691"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858"/>
              <p:cNvSpPr>
                <a:spLocks noEditPoints="1"/>
              </p:cNvSpPr>
              <p:nvPr/>
            </p:nvSpPr>
            <p:spPr bwMode="auto">
              <a:xfrm>
                <a:off x="3686"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Oval 859"/>
              <p:cNvSpPr>
                <a:spLocks noChangeArrowheads="1"/>
              </p:cNvSpPr>
              <p:nvPr/>
            </p:nvSpPr>
            <p:spPr bwMode="auto">
              <a:xfrm>
                <a:off x="3865"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860"/>
              <p:cNvSpPr>
                <a:spLocks noEditPoints="1"/>
              </p:cNvSpPr>
              <p:nvPr/>
            </p:nvSpPr>
            <p:spPr bwMode="auto">
              <a:xfrm>
                <a:off x="3861"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Oval 861"/>
              <p:cNvSpPr>
                <a:spLocks noChangeArrowheads="1"/>
              </p:cNvSpPr>
              <p:nvPr/>
            </p:nvSpPr>
            <p:spPr bwMode="auto">
              <a:xfrm>
                <a:off x="4039" y="3937"/>
                <a:ext cx="61"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862"/>
              <p:cNvSpPr>
                <a:spLocks noEditPoints="1"/>
              </p:cNvSpPr>
              <p:nvPr/>
            </p:nvSpPr>
            <p:spPr bwMode="auto">
              <a:xfrm>
                <a:off x="4035" y="3933"/>
                <a:ext cx="69" cy="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4 h 33"/>
                  <a:gd name="T12" fmla="*/ 4 w 33"/>
                  <a:gd name="T13" fmla="*/ 17 h 33"/>
                  <a:gd name="T14" fmla="*/ 16 w 33"/>
                  <a:gd name="T15" fmla="*/ 29 h 33"/>
                  <a:gd name="T16" fmla="*/ 29 w 33"/>
                  <a:gd name="T17" fmla="*/ 17 h 33"/>
                  <a:gd name="T18" fmla="*/ 16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8" y="33"/>
                      <a:pt x="0" y="25"/>
                      <a:pt x="0" y="17"/>
                    </a:cubicBezTo>
                    <a:cubicBezTo>
                      <a:pt x="0" y="8"/>
                      <a:pt x="8" y="0"/>
                      <a:pt x="16" y="0"/>
                    </a:cubicBezTo>
                    <a:cubicBezTo>
                      <a:pt x="25" y="0"/>
                      <a:pt x="33" y="8"/>
                      <a:pt x="33" y="17"/>
                    </a:cubicBezTo>
                    <a:cubicBezTo>
                      <a:pt x="33" y="25"/>
                      <a:pt x="25" y="33"/>
                      <a:pt x="16" y="33"/>
                    </a:cubicBezTo>
                    <a:close/>
                    <a:moveTo>
                      <a:pt x="16" y="4"/>
                    </a:moveTo>
                    <a:cubicBezTo>
                      <a:pt x="10" y="4"/>
                      <a:pt x="4" y="10"/>
                      <a:pt x="4" y="17"/>
                    </a:cubicBezTo>
                    <a:cubicBezTo>
                      <a:pt x="4" y="23"/>
                      <a:pt x="10" y="29"/>
                      <a:pt x="16" y="29"/>
                    </a:cubicBezTo>
                    <a:cubicBezTo>
                      <a:pt x="23" y="29"/>
                      <a:pt x="29" y="23"/>
                      <a:pt x="29" y="17"/>
                    </a:cubicBezTo>
                    <a:cubicBezTo>
                      <a:pt x="29"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Oval 863"/>
              <p:cNvSpPr>
                <a:spLocks noChangeArrowheads="1"/>
              </p:cNvSpPr>
              <p:nvPr/>
            </p:nvSpPr>
            <p:spPr bwMode="auto">
              <a:xfrm>
                <a:off x="4214"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864"/>
              <p:cNvSpPr>
                <a:spLocks noEditPoints="1"/>
              </p:cNvSpPr>
              <p:nvPr/>
            </p:nvSpPr>
            <p:spPr bwMode="auto">
              <a:xfrm>
                <a:off x="4210" y="3933"/>
                <a:ext cx="68" cy="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4 h 33"/>
                  <a:gd name="T12" fmla="*/ 4 w 33"/>
                  <a:gd name="T13" fmla="*/ 17 h 33"/>
                  <a:gd name="T14" fmla="*/ 16 w 33"/>
                  <a:gd name="T15" fmla="*/ 29 h 33"/>
                  <a:gd name="T16" fmla="*/ 29 w 33"/>
                  <a:gd name="T17" fmla="*/ 17 h 33"/>
                  <a:gd name="T18" fmla="*/ 16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8" y="33"/>
                      <a:pt x="0" y="25"/>
                      <a:pt x="0" y="17"/>
                    </a:cubicBezTo>
                    <a:cubicBezTo>
                      <a:pt x="0" y="8"/>
                      <a:pt x="8" y="0"/>
                      <a:pt x="16" y="0"/>
                    </a:cubicBezTo>
                    <a:cubicBezTo>
                      <a:pt x="25" y="0"/>
                      <a:pt x="33" y="8"/>
                      <a:pt x="33" y="17"/>
                    </a:cubicBezTo>
                    <a:cubicBezTo>
                      <a:pt x="33" y="25"/>
                      <a:pt x="25" y="33"/>
                      <a:pt x="16" y="33"/>
                    </a:cubicBezTo>
                    <a:close/>
                    <a:moveTo>
                      <a:pt x="16" y="4"/>
                    </a:moveTo>
                    <a:cubicBezTo>
                      <a:pt x="10" y="4"/>
                      <a:pt x="4" y="10"/>
                      <a:pt x="4" y="17"/>
                    </a:cubicBezTo>
                    <a:cubicBezTo>
                      <a:pt x="4" y="23"/>
                      <a:pt x="10" y="29"/>
                      <a:pt x="16" y="29"/>
                    </a:cubicBezTo>
                    <a:cubicBezTo>
                      <a:pt x="23" y="29"/>
                      <a:pt x="29" y="23"/>
                      <a:pt x="29" y="17"/>
                    </a:cubicBezTo>
                    <a:cubicBezTo>
                      <a:pt x="29"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Oval 865"/>
              <p:cNvSpPr>
                <a:spLocks noChangeArrowheads="1"/>
              </p:cNvSpPr>
              <p:nvPr/>
            </p:nvSpPr>
            <p:spPr bwMode="auto">
              <a:xfrm>
                <a:off x="4388"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866"/>
              <p:cNvSpPr>
                <a:spLocks noEditPoints="1"/>
              </p:cNvSpPr>
              <p:nvPr/>
            </p:nvSpPr>
            <p:spPr bwMode="auto">
              <a:xfrm>
                <a:off x="4384" y="3933"/>
                <a:ext cx="69" cy="68"/>
              </a:xfrm>
              <a:custGeom>
                <a:avLst/>
                <a:gdLst>
                  <a:gd name="T0" fmla="*/ 17 w 33"/>
                  <a:gd name="T1" fmla="*/ 33 h 33"/>
                  <a:gd name="T2" fmla="*/ 0 w 33"/>
                  <a:gd name="T3" fmla="*/ 17 h 33"/>
                  <a:gd name="T4" fmla="*/ 17 w 33"/>
                  <a:gd name="T5" fmla="*/ 0 h 33"/>
                  <a:gd name="T6" fmla="*/ 33 w 33"/>
                  <a:gd name="T7" fmla="*/ 17 h 33"/>
                  <a:gd name="T8" fmla="*/ 17 w 33"/>
                  <a:gd name="T9" fmla="*/ 33 h 33"/>
                  <a:gd name="T10" fmla="*/ 17 w 33"/>
                  <a:gd name="T11" fmla="*/ 4 h 33"/>
                  <a:gd name="T12" fmla="*/ 4 w 33"/>
                  <a:gd name="T13" fmla="*/ 17 h 33"/>
                  <a:gd name="T14" fmla="*/ 17 w 33"/>
                  <a:gd name="T15" fmla="*/ 29 h 33"/>
                  <a:gd name="T16" fmla="*/ 29 w 33"/>
                  <a:gd name="T17" fmla="*/ 17 h 33"/>
                  <a:gd name="T18" fmla="*/ 17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8" y="33"/>
                      <a:pt x="0" y="25"/>
                      <a:pt x="0" y="17"/>
                    </a:cubicBezTo>
                    <a:cubicBezTo>
                      <a:pt x="0" y="8"/>
                      <a:pt x="8" y="0"/>
                      <a:pt x="17" y="0"/>
                    </a:cubicBezTo>
                    <a:cubicBezTo>
                      <a:pt x="25" y="0"/>
                      <a:pt x="33" y="8"/>
                      <a:pt x="33" y="17"/>
                    </a:cubicBezTo>
                    <a:cubicBezTo>
                      <a:pt x="33" y="25"/>
                      <a:pt x="25" y="33"/>
                      <a:pt x="17" y="33"/>
                    </a:cubicBezTo>
                    <a:close/>
                    <a:moveTo>
                      <a:pt x="17" y="4"/>
                    </a:moveTo>
                    <a:cubicBezTo>
                      <a:pt x="10" y="4"/>
                      <a:pt x="4" y="10"/>
                      <a:pt x="4" y="17"/>
                    </a:cubicBezTo>
                    <a:cubicBezTo>
                      <a:pt x="4" y="23"/>
                      <a:pt x="10" y="29"/>
                      <a:pt x="17" y="29"/>
                    </a:cubicBezTo>
                    <a:cubicBezTo>
                      <a:pt x="23" y="29"/>
                      <a:pt x="29" y="23"/>
                      <a:pt x="29" y="17"/>
                    </a:cubicBezTo>
                    <a:cubicBezTo>
                      <a:pt x="29" y="10"/>
                      <a:pt x="23" y="4"/>
                      <a:pt x="17"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Oval 867"/>
              <p:cNvSpPr>
                <a:spLocks noChangeArrowheads="1"/>
              </p:cNvSpPr>
              <p:nvPr/>
            </p:nvSpPr>
            <p:spPr bwMode="auto">
              <a:xfrm>
                <a:off x="4563"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868"/>
              <p:cNvSpPr>
                <a:spLocks noEditPoints="1"/>
              </p:cNvSpPr>
              <p:nvPr/>
            </p:nvSpPr>
            <p:spPr bwMode="auto">
              <a:xfrm>
                <a:off x="4559" y="3933"/>
                <a:ext cx="68" cy="68"/>
              </a:xfrm>
              <a:custGeom>
                <a:avLst/>
                <a:gdLst>
                  <a:gd name="T0" fmla="*/ 17 w 33"/>
                  <a:gd name="T1" fmla="*/ 33 h 33"/>
                  <a:gd name="T2" fmla="*/ 0 w 33"/>
                  <a:gd name="T3" fmla="*/ 17 h 33"/>
                  <a:gd name="T4" fmla="*/ 17 w 33"/>
                  <a:gd name="T5" fmla="*/ 0 h 33"/>
                  <a:gd name="T6" fmla="*/ 33 w 33"/>
                  <a:gd name="T7" fmla="*/ 17 h 33"/>
                  <a:gd name="T8" fmla="*/ 17 w 33"/>
                  <a:gd name="T9" fmla="*/ 33 h 33"/>
                  <a:gd name="T10" fmla="*/ 17 w 33"/>
                  <a:gd name="T11" fmla="*/ 4 h 33"/>
                  <a:gd name="T12" fmla="*/ 4 w 33"/>
                  <a:gd name="T13" fmla="*/ 17 h 33"/>
                  <a:gd name="T14" fmla="*/ 17 w 33"/>
                  <a:gd name="T15" fmla="*/ 29 h 33"/>
                  <a:gd name="T16" fmla="*/ 29 w 33"/>
                  <a:gd name="T17" fmla="*/ 17 h 33"/>
                  <a:gd name="T18" fmla="*/ 17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8" y="33"/>
                      <a:pt x="0" y="25"/>
                      <a:pt x="0" y="17"/>
                    </a:cubicBezTo>
                    <a:cubicBezTo>
                      <a:pt x="0" y="8"/>
                      <a:pt x="8" y="0"/>
                      <a:pt x="17" y="0"/>
                    </a:cubicBezTo>
                    <a:cubicBezTo>
                      <a:pt x="26" y="0"/>
                      <a:pt x="33" y="8"/>
                      <a:pt x="33" y="17"/>
                    </a:cubicBezTo>
                    <a:cubicBezTo>
                      <a:pt x="33" y="25"/>
                      <a:pt x="26" y="33"/>
                      <a:pt x="17" y="33"/>
                    </a:cubicBezTo>
                    <a:close/>
                    <a:moveTo>
                      <a:pt x="17" y="4"/>
                    </a:moveTo>
                    <a:cubicBezTo>
                      <a:pt x="10" y="4"/>
                      <a:pt x="4" y="10"/>
                      <a:pt x="4" y="17"/>
                    </a:cubicBezTo>
                    <a:cubicBezTo>
                      <a:pt x="4" y="23"/>
                      <a:pt x="10" y="29"/>
                      <a:pt x="17" y="29"/>
                    </a:cubicBezTo>
                    <a:cubicBezTo>
                      <a:pt x="23" y="29"/>
                      <a:pt x="29" y="23"/>
                      <a:pt x="29" y="17"/>
                    </a:cubicBezTo>
                    <a:cubicBezTo>
                      <a:pt x="29" y="10"/>
                      <a:pt x="23" y="4"/>
                      <a:pt x="17"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Oval 869"/>
              <p:cNvSpPr>
                <a:spLocks noChangeArrowheads="1"/>
              </p:cNvSpPr>
              <p:nvPr/>
            </p:nvSpPr>
            <p:spPr bwMode="auto">
              <a:xfrm>
                <a:off x="4739"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870"/>
              <p:cNvSpPr>
                <a:spLocks noEditPoints="1"/>
              </p:cNvSpPr>
              <p:nvPr/>
            </p:nvSpPr>
            <p:spPr bwMode="auto">
              <a:xfrm>
                <a:off x="4735"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Oval 871"/>
              <p:cNvSpPr>
                <a:spLocks noChangeArrowheads="1"/>
              </p:cNvSpPr>
              <p:nvPr/>
            </p:nvSpPr>
            <p:spPr bwMode="auto">
              <a:xfrm>
                <a:off x="4914"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872"/>
              <p:cNvSpPr>
                <a:spLocks noEditPoints="1"/>
              </p:cNvSpPr>
              <p:nvPr/>
            </p:nvSpPr>
            <p:spPr bwMode="auto">
              <a:xfrm>
                <a:off x="4909"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Oval 873"/>
              <p:cNvSpPr>
                <a:spLocks noChangeArrowheads="1"/>
              </p:cNvSpPr>
              <p:nvPr/>
            </p:nvSpPr>
            <p:spPr bwMode="auto">
              <a:xfrm>
                <a:off x="5088"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874"/>
              <p:cNvSpPr>
                <a:spLocks noEditPoints="1"/>
              </p:cNvSpPr>
              <p:nvPr/>
            </p:nvSpPr>
            <p:spPr bwMode="auto">
              <a:xfrm>
                <a:off x="5084"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Oval 875"/>
              <p:cNvSpPr>
                <a:spLocks noChangeArrowheads="1"/>
              </p:cNvSpPr>
              <p:nvPr/>
            </p:nvSpPr>
            <p:spPr bwMode="auto">
              <a:xfrm>
                <a:off x="5262" y="3937"/>
                <a:ext cx="59"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876"/>
              <p:cNvSpPr>
                <a:spLocks noEditPoints="1"/>
              </p:cNvSpPr>
              <p:nvPr/>
            </p:nvSpPr>
            <p:spPr bwMode="auto">
              <a:xfrm>
                <a:off x="5258"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Oval 877"/>
              <p:cNvSpPr>
                <a:spLocks noChangeArrowheads="1"/>
              </p:cNvSpPr>
              <p:nvPr/>
            </p:nvSpPr>
            <p:spPr bwMode="auto">
              <a:xfrm>
                <a:off x="5437"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878"/>
              <p:cNvSpPr>
                <a:spLocks noEditPoints="1"/>
              </p:cNvSpPr>
              <p:nvPr/>
            </p:nvSpPr>
            <p:spPr bwMode="auto">
              <a:xfrm>
                <a:off x="5433"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Oval 879"/>
              <p:cNvSpPr>
                <a:spLocks noChangeArrowheads="1"/>
              </p:cNvSpPr>
              <p:nvPr/>
            </p:nvSpPr>
            <p:spPr bwMode="auto">
              <a:xfrm>
                <a:off x="5611"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880"/>
              <p:cNvSpPr>
                <a:spLocks noEditPoints="1"/>
              </p:cNvSpPr>
              <p:nvPr/>
            </p:nvSpPr>
            <p:spPr bwMode="auto">
              <a:xfrm>
                <a:off x="5607"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Oval 881"/>
              <p:cNvSpPr>
                <a:spLocks noChangeArrowheads="1"/>
              </p:cNvSpPr>
              <p:nvPr/>
            </p:nvSpPr>
            <p:spPr bwMode="auto">
              <a:xfrm>
                <a:off x="5786"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882"/>
              <p:cNvSpPr>
                <a:spLocks noEditPoints="1"/>
              </p:cNvSpPr>
              <p:nvPr/>
            </p:nvSpPr>
            <p:spPr bwMode="auto">
              <a:xfrm>
                <a:off x="5782"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Oval 883"/>
              <p:cNvSpPr>
                <a:spLocks noChangeArrowheads="1"/>
              </p:cNvSpPr>
              <p:nvPr/>
            </p:nvSpPr>
            <p:spPr bwMode="auto">
              <a:xfrm>
                <a:off x="5960"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884"/>
              <p:cNvSpPr>
                <a:spLocks noEditPoints="1"/>
              </p:cNvSpPr>
              <p:nvPr/>
            </p:nvSpPr>
            <p:spPr bwMode="auto">
              <a:xfrm>
                <a:off x="5956"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Oval 885"/>
              <p:cNvSpPr>
                <a:spLocks noChangeArrowheads="1"/>
              </p:cNvSpPr>
              <p:nvPr/>
            </p:nvSpPr>
            <p:spPr bwMode="auto">
              <a:xfrm>
                <a:off x="6135"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886"/>
              <p:cNvSpPr>
                <a:spLocks noEditPoints="1"/>
              </p:cNvSpPr>
              <p:nvPr/>
            </p:nvSpPr>
            <p:spPr bwMode="auto">
              <a:xfrm>
                <a:off x="6130"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Oval 887"/>
              <p:cNvSpPr>
                <a:spLocks noChangeArrowheads="1"/>
              </p:cNvSpPr>
              <p:nvPr/>
            </p:nvSpPr>
            <p:spPr bwMode="auto">
              <a:xfrm>
                <a:off x="6309"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888"/>
              <p:cNvSpPr>
                <a:spLocks noEditPoints="1"/>
              </p:cNvSpPr>
              <p:nvPr/>
            </p:nvSpPr>
            <p:spPr bwMode="auto">
              <a:xfrm>
                <a:off x="6305"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10" y="4"/>
                      <a:pt x="4" y="10"/>
                      <a:pt x="4" y="17"/>
                    </a:cubicBezTo>
                    <a:cubicBezTo>
                      <a:pt x="4" y="23"/>
                      <a:pt x="10" y="29"/>
                      <a:pt x="16" y="29"/>
                    </a:cubicBezTo>
                    <a:cubicBezTo>
                      <a:pt x="23" y="29"/>
                      <a:pt x="28" y="23"/>
                      <a:pt x="28" y="17"/>
                    </a:cubicBezTo>
                    <a:cubicBezTo>
                      <a:pt x="28"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Oval 889"/>
              <p:cNvSpPr>
                <a:spLocks noChangeArrowheads="1"/>
              </p:cNvSpPr>
              <p:nvPr/>
            </p:nvSpPr>
            <p:spPr bwMode="auto">
              <a:xfrm>
                <a:off x="6483" y="3937"/>
                <a:ext cx="61"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890"/>
              <p:cNvSpPr>
                <a:spLocks noEditPoints="1"/>
              </p:cNvSpPr>
              <p:nvPr/>
            </p:nvSpPr>
            <p:spPr bwMode="auto">
              <a:xfrm>
                <a:off x="6479" y="3933"/>
                <a:ext cx="69" cy="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4 h 33"/>
                  <a:gd name="T12" fmla="*/ 4 w 33"/>
                  <a:gd name="T13" fmla="*/ 17 h 33"/>
                  <a:gd name="T14" fmla="*/ 16 w 33"/>
                  <a:gd name="T15" fmla="*/ 29 h 33"/>
                  <a:gd name="T16" fmla="*/ 29 w 33"/>
                  <a:gd name="T17" fmla="*/ 17 h 33"/>
                  <a:gd name="T18" fmla="*/ 16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8" y="33"/>
                      <a:pt x="0" y="25"/>
                      <a:pt x="0" y="17"/>
                    </a:cubicBezTo>
                    <a:cubicBezTo>
                      <a:pt x="0" y="8"/>
                      <a:pt x="8" y="0"/>
                      <a:pt x="16" y="0"/>
                    </a:cubicBezTo>
                    <a:cubicBezTo>
                      <a:pt x="25" y="0"/>
                      <a:pt x="33" y="8"/>
                      <a:pt x="33" y="17"/>
                    </a:cubicBezTo>
                    <a:cubicBezTo>
                      <a:pt x="33" y="25"/>
                      <a:pt x="25" y="33"/>
                      <a:pt x="16" y="33"/>
                    </a:cubicBezTo>
                    <a:close/>
                    <a:moveTo>
                      <a:pt x="16" y="4"/>
                    </a:moveTo>
                    <a:cubicBezTo>
                      <a:pt x="10" y="4"/>
                      <a:pt x="4" y="10"/>
                      <a:pt x="4" y="17"/>
                    </a:cubicBezTo>
                    <a:cubicBezTo>
                      <a:pt x="4" y="23"/>
                      <a:pt x="10" y="29"/>
                      <a:pt x="16" y="29"/>
                    </a:cubicBezTo>
                    <a:cubicBezTo>
                      <a:pt x="23" y="29"/>
                      <a:pt x="29" y="23"/>
                      <a:pt x="29" y="17"/>
                    </a:cubicBezTo>
                    <a:cubicBezTo>
                      <a:pt x="29"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Oval 891"/>
              <p:cNvSpPr>
                <a:spLocks noChangeArrowheads="1"/>
              </p:cNvSpPr>
              <p:nvPr/>
            </p:nvSpPr>
            <p:spPr bwMode="auto">
              <a:xfrm>
                <a:off x="6658" y="3937"/>
                <a:ext cx="60"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892"/>
              <p:cNvSpPr>
                <a:spLocks noEditPoints="1"/>
              </p:cNvSpPr>
              <p:nvPr/>
            </p:nvSpPr>
            <p:spPr bwMode="auto">
              <a:xfrm>
                <a:off x="6654" y="3933"/>
                <a:ext cx="68" cy="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4 h 33"/>
                  <a:gd name="T12" fmla="*/ 4 w 33"/>
                  <a:gd name="T13" fmla="*/ 17 h 33"/>
                  <a:gd name="T14" fmla="*/ 16 w 33"/>
                  <a:gd name="T15" fmla="*/ 29 h 33"/>
                  <a:gd name="T16" fmla="*/ 29 w 33"/>
                  <a:gd name="T17" fmla="*/ 17 h 33"/>
                  <a:gd name="T18" fmla="*/ 16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8" y="33"/>
                      <a:pt x="0" y="25"/>
                      <a:pt x="0" y="17"/>
                    </a:cubicBezTo>
                    <a:cubicBezTo>
                      <a:pt x="0" y="8"/>
                      <a:pt x="8" y="0"/>
                      <a:pt x="16" y="0"/>
                    </a:cubicBezTo>
                    <a:cubicBezTo>
                      <a:pt x="25" y="0"/>
                      <a:pt x="33" y="8"/>
                      <a:pt x="33" y="17"/>
                    </a:cubicBezTo>
                    <a:cubicBezTo>
                      <a:pt x="33" y="25"/>
                      <a:pt x="25" y="33"/>
                      <a:pt x="16" y="33"/>
                    </a:cubicBezTo>
                    <a:close/>
                    <a:moveTo>
                      <a:pt x="16" y="4"/>
                    </a:moveTo>
                    <a:cubicBezTo>
                      <a:pt x="10" y="4"/>
                      <a:pt x="4" y="10"/>
                      <a:pt x="4" y="17"/>
                    </a:cubicBezTo>
                    <a:cubicBezTo>
                      <a:pt x="4" y="23"/>
                      <a:pt x="10" y="29"/>
                      <a:pt x="16" y="29"/>
                    </a:cubicBezTo>
                    <a:cubicBezTo>
                      <a:pt x="23" y="29"/>
                      <a:pt x="29" y="23"/>
                      <a:pt x="29" y="17"/>
                    </a:cubicBezTo>
                    <a:cubicBezTo>
                      <a:pt x="29" y="10"/>
                      <a:pt x="23"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Oval 893"/>
              <p:cNvSpPr>
                <a:spLocks noChangeArrowheads="1"/>
              </p:cNvSpPr>
              <p:nvPr/>
            </p:nvSpPr>
            <p:spPr bwMode="auto">
              <a:xfrm>
                <a:off x="6832" y="3937"/>
                <a:ext cx="61"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Freeform 894"/>
              <p:cNvSpPr>
                <a:spLocks noEditPoints="1"/>
              </p:cNvSpPr>
              <p:nvPr/>
            </p:nvSpPr>
            <p:spPr bwMode="auto">
              <a:xfrm>
                <a:off x="6828" y="3933"/>
                <a:ext cx="69" cy="68"/>
              </a:xfrm>
              <a:custGeom>
                <a:avLst/>
                <a:gdLst>
                  <a:gd name="T0" fmla="*/ 17 w 33"/>
                  <a:gd name="T1" fmla="*/ 33 h 33"/>
                  <a:gd name="T2" fmla="*/ 0 w 33"/>
                  <a:gd name="T3" fmla="*/ 17 h 33"/>
                  <a:gd name="T4" fmla="*/ 17 w 33"/>
                  <a:gd name="T5" fmla="*/ 0 h 33"/>
                  <a:gd name="T6" fmla="*/ 33 w 33"/>
                  <a:gd name="T7" fmla="*/ 17 h 33"/>
                  <a:gd name="T8" fmla="*/ 17 w 33"/>
                  <a:gd name="T9" fmla="*/ 33 h 33"/>
                  <a:gd name="T10" fmla="*/ 17 w 33"/>
                  <a:gd name="T11" fmla="*/ 4 h 33"/>
                  <a:gd name="T12" fmla="*/ 4 w 33"/>
                  <a:gd name="T13" fmla="*/ 17 h 33"/>
                  <a:gd name="T14" fmla="*/ 17 w 33"/>
                  <a:gd name="T15" fmla="*/ 29 h 33"/>
                  <a:gd name="T16" fmla="*/ 29 w 33"/>
                  <a:gd name="T17" fmla="*/ 17 h 33"/>
                  <a:gd name="T18" fmla="*/ 17 w 33"/>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8" y="33"/>
                      <a:pt x="0" y="25"/>
                      <a:pt x="0" y="17"/>
                    </a:cubicBezTo>
                    <a:cubicBezTo>
                      <a:pt x="0" y="8"/>
                      <a:pt x="8" y="0"/>
                      <a:pt x="17" y="0"/>
                    </a:cubicBezTo>
                    <a:cubicBezTo>
                      <a:pt x="25" y="0"/>
                      <a:pt x="33" y="8"/>
                      <a:pt x="33" y="17"/>
                    </a:cubicBezTo>
                    <a:cubicBezTo>
                      <a:pt x="33" y="25"/>
                      <a:pt x="25" y="33"/>
                      <a:pt x="17" y="33"/>
                    </a:cubicBezTo>
                    <a:close/>
                    <a:moveTo>
                      <a:pt x="17" y="4"/>
                    </a:moveTo>
                    <a:cubicBezTo>
                      <a:pt x="10" y="4"/>
                      <a:pt x="4" y="10"/>
                      <a:pt x="4" y="17"/>
                    </a:cubicBezTo>
                    <a:cubicBezTo>
                      <a:pt x="4" y="23"/>
                      <a:pt x="10" y="29"/>
                      <a:pt x="17" y="29"/>
                    </a:cubicBezTo>
                    <a:cubicBezTo>
                      <a:pt x="23" y="29"/>
                      <a:pt x="29" y="23"/>
                      <a:pt x="29" y="17"/>
                    </a:cubicBezTo>
                    <a:cubicBezTo>
                      <a:pt x="29" y="10"/>
                      <a:pt x="23" y="4"/>
                      <a:pt x="17"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Oval 895"/>
              <p:cNvSpPr>
                <a:spLocks noChangeArrowheads="1"/>
              </p:cNvSpPr>
              <p:nvPr/>
            </p:nvSpPr>
            <p:spPr bwMode="auto">
              <a:xfrm>
                <a:off x="7009"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896"/>
              <p:cNvSpPr>
                <a:spLocks noEditPoints="1"/>
              </p:cNvSpPr>
              <p:nvPr/>
            </p:nvSpPr>
            <p:spPr bwMode="auto">
              <a:xfrm>
                <a:off x="7005"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Oval 897"/>
              <p:cNvSpPr>
                <a:spLocks noChangeArrowheads="1"/>
              </p:cNvSpPr>
              <p:nvPr/>
            </p:nvSpPr>
            <p:spPr bwMode="auto">
              <a:xfrm>
                <a:off x="7183"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898"/>
              <p:cNvSpPr>
                <a:spLocks noEditPoints="1"/>
              </p:cNvSpPr>
              <p:nvPr/>
            </p:nvSpPr>
            <p:spPr bwMode="auto">
              <a:xfrm>
                <a:off x="7179" y="3933"/>
                <a:ext cx="67"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Oval 899"/>
              <p:cNvSpPr>
                <a:spLocks noChangeArrowheads="1"/>
              </p:cNvSpPr>
              <p:nvPr/>
            </p:nvSpPr>
            <p:spPr bwMode="auto">
              <a:xfrm>
                <a:off x="7358" y="3937"/>
                <a:ext cx="58" cy="6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900"/>
              <p:cNvSpPr>
                <a:spLocks noEditPoints="1"/>
              </p:cNvSpPr>
              <p:nvPr/>
            </p:nvSpPr>
            <p:spPr bwMode="auto">
              <a:xfrm>
                <a:off x="7354" y="3933"/>
                <a:ext cx="66" cy="68"/>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4 h 33"/>
                  <a:gd name="T12" fmla="*/ 4 w 32"/>
                  <a:gd name="T13" fmla="*/ 17 h 33"/>
                  <a:gd name="T14" fmla="*/ 16 w 32"/>
                  <a:gd name="T15" fmla="*/ 29 h 33"/>
                  <a:gd name="T16" fmla="*/ 28 w 32"/>
                  <a:gd name="T17" fmla="*/ 17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5"/>
                      <a:pt x="0" y="17"/>
                    </a:cubicBezTo>
                    <a:cubicBezTo>
                      <a:pt x="0" y="8"/>
                      <a:pt x="7" y="0"/>
                      <a:pt x="16" y="0"/>
                    </a:cubicBezTo>
                    <a:cubicBezTo>
                      <a:pt x="25" y="0"/>
                      <a:pt x="32" y="8"/>
                      <a:pt x="32" y="17"/>
                    </a:cubicBezTo>
                    <a:cubicBezTo>
                      <a:pt x="32" y="25"/>
                      <a:pt x="25" y="33"/>
                      <a:pt x="16" y="33"/>
                    </a:cubicBezTo>
                    <a:close/>
                    <a:moveTo>
                      <a:pt x="16" y="4"/>
                    </a:moveTo>
                    <a:cubicBezTo>
                      <a:pt x="9" y="4"/>
                      <a:pt x="4" y="10"/>
                      <a:pt x="4" y="17"/>
                    </a:cubicBezTo>
                    <a:cubicBezTo>
                      <a:pt x="4" y="23"/>
                      <a:pt x="9" y="29"/>
                      <a:pt x="16" y="29"/>
                    </a:cubicBezTo>
                    <a:cubicBezTo>
                      <a:pt x="22" y="29"/>
                      <a:pt x="28" y="23"/>
                      <a:pt x="28" y="17"/>
                    </a:cubicBezTo>
                    <a:cubicBezTo>
                      <a:pt x="28" y="10"/>
                      <a:pt x="22" y="4"/>
                      <a:pt x="16" y="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Rectangle 901"/>
              <p:cNvSpPr>
                <a:spLocks noChangeArrowheads="1"/>
              </p:cNvSpPr>
              <p:nvPr/>
            </p:nvSpPr>
            <p:spPr bwMode="auto">
              <a:xfrm>
                <a:off x="98" y="3734"/>
                <a:ext cx="131" cy="58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902"/>
              <p:cNvSpPr>
                <a:spLocks/>
              </p:cNvSpPr>
              <p:nvPr/>
            </p:nvSpPr>
            <p:spPr bwMode="auto">
              <a:xfrm>
                <a:off x="758" y="3788"/>
                <a:ext cx="65" cy="72"/>
              </a:xfrm>
              <a:custGeom>
                <a:avLst/>
                <a:gdLst>
                  <a:gd name="T0" fmla="*/ 29 w 65"/>
                  <a:gd name="T1" fmla="*/ 58 h 72"/>
                  <a:gd name="T2" fmla="*/ 13 w 65"/>
                  <a:gd name="T3" fmla="*/ 50 h 72"/>
                  <a:gd name="T4" fmla="*/ 21 w 65"/>
                  <a:gd name="T5" fmla="*/ 16 h 72"/>
                  <a:gd name="T6" fmla="*/ 52 w 65"/>
                  <a:gd name="T7" fmla="*/ 31 h 72"/>
                  <a:gd name="T8" fmla="*/ 48 w 65"/>
                  <a:gd name="T9" fmla="*/ 50 h 72"/>
                  <a:gd name="T10" fmla="*/ 54 w 65"/>
                  <a:gd name="T11" fmla="*/ 66 h 72"/>
                  <a:gd name="T12" fmla="*/ 65 w 65"/>
                  <a:gd name="T13" fmla="*/ 27 h 72"/>
                  <a:gd name="T14" fmla="*/ 15 w 65"/>
                  <a:gd name="T15" fmla="*/ 0 h 72"/>
                  <a:gd name="T16" fmla="*/ 0 w 65"/>
                  <a:gd name="T17" fmla="*/ 54 h 72"/>
                  <a:gd name="T18" fmla="*/ 36 w 65"/>
                  <a:gd name="T19" fmla="*/ 72 h 72"/>
                  <a:gd name="T20" fmla="*/ 29 w 65"/>
                  <a:gd name="T21" fmla="*/ 5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72">
                    <a:moveTo>
                      <a:pt x="29" y="58"/>
                    </a:moveTo>
                    <a:lnTo>
                      <a:pt x="13" y="50"/>
                    </a:lnTo>
                    <a:lnTo>
                      <a:pt x="21" y="16"/>
                    </a:lnTo>
                    <a:lnTo>
                      <a:pt x="52" y="31"/>
                    </a:lnTo>
                    <a:lnTo>
                      <a:pt x="48" y="50"/>
                    </a:lnTo>
                    <a:lnTo>
                      <a:pt x="54" y="66"/>
                    </a:lnTo>
                    <a:lnTo>
                      <a:pt x="65" y="27"/>
                    </a:lnTo>
                    <a:lnTo>
                      <a:pt x="15" y="0"/>
                    </a:lnTo>
                    <a:lnTo>
                      <a:pt x="0" y="54"/>
                    </a:lnTo>
                    <a:lnTo>
                      <a:pt x="36" y="72"/>
                    </a:lnTo>
                    <a:lnTo>
                      <a:pt x="29" y="5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903"/>
              <p:cNvSpPr>
                <a:spLocks/>
              </p:cNvSpPr>
              <p:nvPr/>
            </p:nvSpPr>
            <p:spPr bwMode="auto">
              <a:xfrm>
                <a:off x="758" y="3775"/>
                <a:ext cx="36" cy="42"/>
              </a:xfrm>
              <a:custGeom>
                <a:avLst/>
                <a:gdLst>
                  <a:gd name="T0" fmla="*/ 14 w 17"/>
                  <a:gd name="T1" fmla="*/ 17 h 20"/>
                  <a:gd name="T2" fmla="*/ 11 w 17"/>
                  <a:gd name="T3" fmla="*/ 19 h 20"/>
                  <a:gd name="T4" fmla="*/ 5 w 17"/>
                  <a:gd name="T5" fmla="*/ 17 h 20"/>
                  <a:gd name="T6" fmla="*/ 1 w 17"/>
                  <a:gd name="T7" fmla="*/ 7 h 20"/>
                  <a:gd name="T8" fmla="*/ 3 w 17"/>
                  <a:gd name="T9" fmla="*/ 2 h 20"/>
                  <a:gd name="T10" fmla="*/ 7 w 17"/>
                  <a:gd name="T11" fmla="*/ 0 h 20"/>
                  <a:gd name="T12" fmla="*/ 12 w 17"/>
                  <a:gd name="T13" fmla="*/ 3 h 20"/>
                  <a:gd name="T14" fmla="*/ 16 w 17"/>
                  <a:gd name="T15" fmla="*/ 12 h 20"/>
                  <a:gd name="T16" fmla="*/ 14 w 17"/>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7"/>
                    </a:moveTo>
                    <a:cubicBezTo>
                      <a:pt x="11" y="19"/>
                      <a:pt x="11" y="19"/>
                      <a:pt x="11" y="19"/>
                    </a:cubicBezTo>
                    <a:cubicBezTo>
                      <a:pt x="9" y="20"/>
                      <a:pt x="6" y="19"/>
                      <a:pt x="5" y="17"/>
                    </a:cubicBezTo>
                    <a:cubicBezTo>
                      <a:pt x="1" y="7"/>
                      <a:pt x="1" y="7"/>
                      <a:pt x="1" y="7"/>
                    </a:cubicBezTo>
                    <a:cubicBezTo>
                      <a:pt x="0" y="5"/>
                      <a:pt x="1" y="3"/>
                      <a:pt x="3" y="2"/>
                    </a:cubicBezTo>
                    <a:cubicBezTo>
                      <a:pt x="7" y="0"/>
                      <a:pt x="7" y="0"/>
                      <a:pt x="7" y="0"/>
                    </a:cubicBezTo>
                    <a:cubicBezTo>
                      <a:pt x="9" y="0"/>
                      <a:pt x="11" y="1"/>
                      <a:pt x="12" y="3"/>
                    </a:cubicBezTo>
                    <a:cubicBezTo>
                      <a:pt x="16" y="12"/>
                      <a:pt x="16" y="12"/>
                      <a:pt x="16" y="12"/>
                    </a:cubicBezTo>
                    <a:cubicBezTo>
                      <a:pt x="17" y="14"/>
                      <a:pt x="16" y="16"/>
                      <a:pt x="14"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904"/>
              <p:cNvSpPr>
                <a:spLocks/>
              </p:cNvSpPr>
              <p:nvPr/>
            </p:nvSpPr>
            <p:spPr bwMode="auto">
              <a:xfrm>
                <a:off x="736" y="3726"/>
                <a:ext cx="51" cy="74"/>
              </a:xfrm>
              <a:custGeom>
                <a:avLst/>
                <a:gdLst>
                  <a:gd name="T0" fmla="*/ 20 w 25"/>
                  <a:gd name="T1" fmla="*/ 35 h 36"/>
                  <a:gd name="T2" fmla="*/ 20 w 25"/>
                  <a:gd name="T3" fmla="*/ 35 h 36"/>
                  <a:gd name="T4" fmla="*/ 10 w 25"/>
                  <a:gd name="T5" fmla="*/ 31 h 36"/>
                  <a:gd name="T6" fmla="*/ 2 w 25"/>
                  <a:gd name="T7" fmla="*/ 11 h 36"/>
                  <a:gd name="T8" fmla="*/ 6 w 25"/>
                  <a:gd name="T9" fmla="*/ 1 h 36"/>
                  <a:gd name="T10" fmla="*/ 6 w 25"/>
                  <a:gd name="T11" fmla="*/ 1 h 36"/>
                  <a:gd name="T12" fmla="*/ 15 w 25"/>
                  <a:gd name="T13" fmla="*/ 5 h 36"/>
                  <a:gd name="T14" fmla="*/ 24 w 25"/>
                  <a:gd name="T15" fmla="*/ 25 h 36"/>
                  <a:gd name="T16" fmla="*/ 20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5"/>
                    </a:moveTo>
                    <a:cubicBezTo>
                      <a:pt x="20" y="35"/>
                      <a:pt x="20" y="35"/>
                      <a:pt x="20" y="35"/>
                    </a:cubicBezTo>
                    <a:cubicBezTo>
                      <a:pt x="16" y="36"/>
                      <a:pt x="12" y="34"/>
                      <a:pt x="10" y="31"/>
                    </a:cubicBezTo>
                    <a:cubicBezTo>
                      <a:pt x="2" y="11"/>
                      <a:pt x="2" y="11"/>
                      <a:pt x="2" y="11"/>
                    </a:cubicBezTo>
                    <a:cubicBezTo>
                      <a:pt x="0" y="7"/>
                      <a:pt x="2" y="3"/>
                      <a:pt x="6" y="1"/>
                    </a:cubicBezTo>
                    <a:cubicBezTo>
                      <a:pt x="6" y="1"/>
                      <a:pt x="6" y="1"/>
                      <a:pt x="6" y="1"/>
                    </a:cubicBezTo>
                    <a:cubicBezTo>
                      <a:pt x="9" y="0"/>
                      <a:pt x="14" y="1"/>
                      <a:pt x="15" y="5"/>
                    </a:cubicBezTo>
                    <a:cubicBezTo>
                      <a:pt x="24" y="25"/>
                      <a:pt x="24" y="25"/>
                      <a:pt x="24" y="25"/>
                    </a:cubicBezTo>
                    <a:cubicBezTo>
                      <a:pt x="25" y="29"/>
                      <a:pt x="24" y="33"/>
                      <a:pt x="20"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905"/>
              <p:cNvSpPr>
                <a:spLocks/>
              </p:cNvSpPr>
              <p:nvPr/>
            </p:nvSpPr>
            <p:spPr bwMode="auto">
              <a:xfrm>
                <a:off x="715" y="3680"/>
                <a:ext cx="68" cy="100"/>
              </a:xfrm>
              <a:custGeom>
                <a:avLst/>
                <a:gdLst>
                  <a:gd name="T0" fmla="*/ 32 w 33"/>
                  <a:gd name="T1" fmla="*/ 41 h 48"/>
                  <a:gd name="T2" fmla="*/ 17 w 33"/>
                  <a:gd name="T3" fmla="*/ 47 h 48"/>
                  <a:gd name="T4" fmla="*/ 15 w 33"/>
                  <a:gd name="T5" fmla="*/ 46 h 48"/>
                  <a:gd name="T6" fmla="*/ 2 w 33"/>
                  <a:gd name="T7" fmla="*/ 15 h 48"/>
                  <a:gd name="T8" fmla="*/ 7 w 33"/>
                  <a:gd name="T9" fmla="*/ 2 h 48"/>
                  <a:gd name="T10" fmla="*/ 7 w 33"/>
                  <a:gd name="T11" fmla="*/ 2 h 48"/>
                  <a:gd name="T12" fmla="*/ 19 w 33"/>
                  <a:gd name="T13" fmla="*/ 7 h 48"/>
                  <a:gd name="T14" fmla="*/ 33 w 33"/>
                  <a:gd name="T15" fmla="*/ 39 h 48"/>
                  <a:gd name="T16" fmla="*/ 32 w 33"/>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32" y="41"/>
                    </a:moveTo>
                    <a:cubicBezTo>
                      <a:pt x="17" y="47"/>
                      <a:pt x="17" y="47"/>
                      <a:pt x="17" y="47"/>
                    </a:cubicBezTo>
                    <a:cubicBezTo>
                      <a:pt x="17" y="48"/>
                      <a:pt x="15" y="47"/>
                      <a:pt x="15" y="46"/>
                    </a:cubicBezTo>
                    <a:cubicBezTo>
                      <a:pt x="2" y="15"/>
                      <a:pt x="2" y="15"/>
                      <a:pt x="2" y="15"/>
                    </a:cubicBezTo>
                    <a:cubicBezTo>
                      <a:pt x="0" y="10"/>
                      <a:pt x="2" y="5"/>
                      <a:pt x="7" y="2"/>
                    </a:cubicBezTo>
                    <a:cubicBezTo>
                      <a:pt x="7" y="2"/>
                      <a:pt x="7" y="2"/>
                      <a:pt x="7" y="2"/>
                    </a:cubicBezTo>
                    <a:cubicBezTo>
                      <a:pt x="12" y="0"/>
                      <a:pt x="17" y="3"/>
                      <a:pt x="19" y="7"/>
                    </a:cubicBezTo>
                    <a:cubicBezTo>
                      <a:pt x="33" y="39"/>
                      <a:pt x="33" y="39"/>
                      <a:pt x="33" y="39"/>
                    </a:cubicBezTo>
                    <a:cubicBezTo>
                      <a:pt x="33" y="40"/>
                      <a:pt x="33" y="41"/>
                      <a:pt x="32"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906"/>
              <p:cNvSpPr>
                <a:spLocks/>
              </p:cNvSpPr>
              <p:nvPr/>
            </p:nvSpPr>
            <p:spPr bwMode="auto">
              <a:xfrm>
                <a:off x="493" y="3674"/>
                <a:ext cx="274" cy="290"/>
              </a:xfrm>
              <a:custGeom>
                <a:avLst/>
                <a:gdLst>
                  <a:gd name="T0" fmla="*/ 126 w 132"/>
                  <a:gd name="T1" fmla="*/ 5 h 140"/>
                  <a:gd name="T2" fmla="*/ 126 w 132"/>
                  <a:gd name="T3" fmla="*/ 5 h 140"/>
                  <a:gd name="T4" fmla="*/ 127 w 132"/>
                  <a:gd name="T5" fmla="*/ 24 h 140"/>
                  <a:gd name="T6" fmla="*/ 24 w 132"/>
                  <a:gd name="T7" fmla="*/ 134 h 140"/>
                  <a:gd name="T8" fmla="*/ 5 w 132"/>
                  <a:gd name="T9" fmla="*/ 135 h 140"/>
                  <a:gd name="T10" fmla="*/ 5 w 132"/>
                  <a:gd name="T11" fmla="*/ 135 h 140"/>
                  <a:gd name="T12" fmla="*/ 5 w 132"/>
                  <a:gd name="T13" fmla="*/ 116 h 140"/>
                  <a:gd name="T14" fmla="*/ 107 w 132"/>
                  <a:gd name="T15" fmla="*/ 6 h 140"/>
                  <a:gd name="T16" fmla="*/ 126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126" y="5"/>
                    </a:moveTo>
                    <a:cubicBezTo>
                      <a:pt x="126" y="5"/>
                      <a:pt x="126" y="5"/>
                      <a:pt x="126" y="5"/>
                    </a:cubicBezTo>
                    <a:cubicBezTo>
                      <a:pt x="131" y="10"/>
                      <a:pt x="132" y="19"/>
                      <a:pt x="127" y="24"/>
                    </a:cubicBezTo>
                    <a:cubicBezTo>
                      <a:pt x="24" y="134"/>
                      <a:pt x="24" y="134"/>
                      <a:pt x="24" y="134"/>
                    </a:cubicBezTo>
                    <a:cubicBezTo>
                      <a:pt x="19" y="140"/>
                      <a:pt x="11" y="140"/>
                      <a:pt x="5" y="135"/>
                    </a:cubicBezTo>
                    <a:cubicBezTo>
                      <a:pt x="5" y="135"/>
                      <a:pt x="5" y="135"/>
                      <a:pt x="5" y="135"/>
                    </a:cubicBezTo>
                    <a:cubicBezTo>
                      <a:pt x="0" y="130"/>
                      <a:pt x="0" y="122"/>
                      <a:pt x="5" y="116"/>
                    </a:cubicBezTo>
                    <a:cubicBezTo>
                      <a:pt x="107" y="6"/>
                      <a:pt x="107" y="6"/>
                      <a:pt x="107" y="6"/>
                    </a:cubicBezTo>
                    <a:cubicBezTo>
                      <a:pt x="112" y="1"/>
                      <a:pt x="121" y="0"/>
                      <a:pt x="12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907"/>
              <p:cNvSpPr>
                <a:spLocks/>
              </p:cNvSpPr>
              <p:nvPr/>
            </p:nvSpPr>
            <p:spPr bwMode="auto">
              <a:xfrm>
                <a:off x="717" y="3684"/>
                <a:ext cx="39" cy="38"/>
              </a:xfrm>
              <a:custGeom>
                <a:avLst/>
                <a:gdLst>
                  <a:gd name="T0" fmla="*/ 15 w 19"/>
                  <a:gd name="T1" fmla="*/ 3 h 18"/>
                  <a:gd name="T2" fmla="*/ 16 w 19"/>
                  <a:gd name="T3" fmla="*/ 15 h 18"/>
                  <a:gd name="T4" fmla="*/ 4 w 19"/>
                  <a:gd name="T5" fmla="*/ 15 h 18"/>
                  <a:gd name="T6" fmla="*/ 3 w 19"/>
                  <a:gd name="T7" fmla="*/ 4 h 18"/>
                  <a:gd name="T8" fmla="*/ 15 w 19"/>
                  <a:gd name="T9" fmla="*/ 3 h 18"/>
                </a:gdLst>
                <a:ahLst/>
                <a:cxnLst>
                  <a:cxn ang="0">
                    <a:pos x="T0" y="T1"/>
                  </a:cxn>
                  <a:cxn ang="0">
                    <a:pos x="T2" y="T3"/>
                  </a:cxn>
                  <a:cxn ang="0">
                    <a:pos x="T4" y="T5"/>
                  </a:cxn>
                  <a:cxn ang="0">
                    <a:pos x="T6" y="T7"/>
                  </a:cxn>
                  <a:cxn ang="0">
                    <a:pos x="T8" y="T9"/>
                  </a:cxn>
                </a:cxnLst>
                <a:rect l="0" t="0" r="r" b="b"/>
                <a:pathLst>
                  <a:path w="19" h="18">
                    <a:moveTo>
                      <a:pt x="15" y="3"/>
                    </a:moveTo>
                    <a:cubicBezTo>
                      <a:pt x="18" y="6"/>
                      <a:pt x="19" y="12"/>
                      <a:pt x="16" y="15"/>
                    </a:cubicBezTo>
                    <a:cubicBezTo>
                      <a:pt x="12" y="18"/>
                      <a:pt x="7" y="18"/>
                      <a:pt x="4" y="15"/>
                    </a:cubicBezTo>
                    <a:cubicBezTo>
                      <a:pt x="1" y="12"/>
                      <a:pt x="0" y="7"/>
                      <a:pt x="3" y="4"/>
                    </a:cubicBezTo>
                    <a:cubicBezTo>
                      <a:pt x="7" y="0"/>
                      <a:pt x="12" y="0"/>
                      <a:pt x="15"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908"/>
              <p:cNvSpPr>
                <a:spLocks noEditPoints="1"/>
              </p:cNvSpPr>
              <p:nvPr/>
            </p:nvSpPr>
            <p:spPr bwMode="auto">
              <a:xfrm>
                <a:off x="717" y="3686"/>
                <a:ext cx="39" cy="36"/>
              </a:xfrm>
              <a:custGeom>
                <a:avLst/>
                <a:gdLst>
                  <a:gd name="T0" fmla="*/ 10 w 19"/>
                  <a:gd name="T1" fmla="*/ 2 h 17"/>
                  <a:gd name="T2" fmla="*/ 10 w 19"/>
                  <a:gd name="T3" fmla="*/ 2 h 17"/>
                  <a:gd name="T4" fmla="*/ 14 w 19"/>
                  <a:gd name="T5" fmla="*/ 4 h 17"/>
                  <a:gd name="T6" fmla="*/ 14 w 19"/>
                  <a:gd name="T7" fmla="*/ 12 h 17"/>
                  <a:gd name="T8" fmla="*/ 9 w 19"/>
                  <a:gd name="T9" fmla="*/ 14 h 17"/>
                  <a:gd name="T10" fmla="*/ 5 w 19"/>
                  <a:gd name="T11" fmla="*/ 13 h 17"/>
                  <a:gd name="T12" fmla="*/ 5 w 19"/>
                  <a:gd name="T13" fmla="*/ 4 h 17"/>
                  <a:gd name="T14" fmla="*/ 10 w 19"/>
                  <a:gd name="T15" fmla="*/ 2 h 17"/>
                  <a:gd name="T16" fmla="*/ 10 w 19"/>
                  <a:gd name="T17" fmla="*/ 0 h 17"/>
                  <a:gd name="T18" fmla="*/ 3 w 19"/>
                  <a:gd name="T19" fmla="*/ 3 h 17"/>
                  <a:gd name="T20" fmla="*/ 4 w 19"/>
                  <a:gd name="T21" fmla="*/ 14 h 17"/>
                  <a:gd name="T22" fmla="*/ 9 w 19"/>
                  <a:gd name="T23" fmla="*/ 17 h 17"/>
                  <a:gd name="T24" fmla="*/ 16 w 19"/>
                  <a:gd name="T25" fmla="*/ 14 h 17"/>
                  <a:gd name="T26" fmla="*/ 15 w 19"/>
                  <a:gd name="T27" fmla="*/ 2 h 17"/>
                  <a:gd name="T28" fmla="*/ 10 w 19"/>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7">
                    <a:moveTo>
                      <a:pt x="10" y="2"/>
                    </a:moveTo>
                    <a:cubicBezTo>
                      <a:pt x="10" y="2"/>
                      <a:pt x="10" y="2"/>
                      <a:pt x="10" y="2"/>
                    </a:cubicBezTo>
                    <a:cubicBezTo>
                      <a:pt x="11" y="2"/>
                      <a:pt x="12" y="3"/>
                      <a:pt x="14" y="4"/>
                    </a:cubicBezTo>
                    <a:cubicBezTo>
                      <a:pt x="16" y="6"/>
                      <a:pt x="16" y="10"/>
                      <a:pt x="14" y="12"/>
                    </a:cubicBezTo>
                    <a:cubicBezTo>
                      <a:pt x="13" y="14"/>
                      <a:pt x="11" y="14"/>
                      <a:pt x="9" y="14"/>
                    </a:cubicBezTo>
                    <a:cubicBezTo>
                      <a:pt x="8" y="14"/>
                      <a:pt x="7" y="14"/>
                      <a:pt x="5" y="13"/>
                    </a:cubicBezTo>
                    <a:cubicBezTo>
                      <a:pt x="3" y="10"/>
                      <a:pt x="3" y="7"/>
                      <a:pt x="5" y="4"/>
                    </a:cubicBezTo>
                    <a:cubicBezTo>
                      <a:pt x="6" y="3"/>
                      <a:pt x="8" y="2"/>
                      <a:pt x="10" y="2"/>
                    </a:cubicBezTo>
                    <a:moveTo>
                      <a:pt x="10" y="0"/>
                    </a:moveTo>
                    <a:cubicBezTo>
                      <a:pt x="7" y="0"/>
                      <a:pt x="5" y="1"/>
                      <a:pt x="3" y="3"/>
                    </a:cubicBezTo>
                    <a:cubicBezTo>
                      <a:pt x="0" y="6"/>
                      <a:pt x="1" y="11"/>
                      <a:pt x="4" y="14"/>
                    </a:cubicBezTo>
                    <a:cubicBezTo>
                      <a:pt x="5" y="16"/>
                      <a:pt x="7" y="17"/>
                      <a:pt x="9" y="17"/>
                    </a:cubicBezTo>
                    <a:cubicBezTo>
                      <a:pt x="12" y="17"/>
                      <a:pt x="14" y="16"/>
                      <a:pt x="16" y="14"/>
                    </a:cubicBezTo>
                    <a:cubicBezTo>
                      <a:pt x="19" y="11"/>
                      <a:pt x="18" y="5"/>
                      <a:pt x="15" y="2"/>
                    </a:cubicBezTo>
                    <a:cubicBezTo>
                      <a:pt x="14" y="1"/>
                      <a:pt x="12" y="0"/>
                      <a:pt x="1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909"/>
              <p:cNvSpPr>
                <a:spLocks/>
              </p:cNvSpPr>
              <p:nvPr/>
            </p:nvSpPr>
            <p:spPr bwMode="auto">
              <a:xfrm>
                <a:off x="482" y="3894"/>
                <a:ext cx="285" cy="300"/>
              </a:xfrm>
              <a:custGeom>
                <a:avLst/>
                <a:gdLst>
                  <a:gd name="T0" fmla="*/ 128 w 137"/>
                  <a:gd name="T1" fmla="*/ 138 h 145"/>
                  <a:gd name="T2" fmla="*/ 128 w 137"/>
                  <a:gd name="T3" fmla="*/ 138 h 145"/>
                  <a:gd name="T4" fmla="*/ 101 w 137"/>
                  <a:gd name="T5" fmla="*/ 137 h 145"/>
                  <a:gd name="T6" fmla="*/ 8 w 137"/>
                  <a:gd name="T7" fmla="*/ 35 h 145"/>
                  <a:gd name="T8" fmla="*/ 9 w 137"/>
                  <a:gd name="T9" fmla="*/ 7 h 145"/>
                  <a:gd name="T10" fmla="*/ 9 w 137"/>
                  <a:gd name="T11" fmla="*/ 7 h 145"/>
                  <a:gd name="T12" fmla="*/ 36 w 137"/>
                  <a:gd name="T13" fmla="*/ 9 h 145"/>
                  <a:gd name="T14" fmla="*/ 130 w 137"/>
                  <a:gd name="T15" fmla="*/ 110 h 145"/>
                  <a:gd name="T16" fmla="*/ 128 w 137"/>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45">
                    <a:moveTo>
                      <a:pt x="128" y="138"/>
                    </a:moveTo>
                    <a:cubicBezTo>
                      <a:pt x="128" y="138"/>
                      <a:pt x="128" y="138"/>
                      <a:pt x="128" y="138"/>
                    </a:cubicBezTo>
                    <a:cubicBezTo>
                      <a:pt x="121" y="145"/>
                      <a:pt x="108" y="145"/>
                      <a:pt x="101" y="137"/>
                    </a:cubicBezTo>
                    <a:cubicBezTo>
                      <a:pt x="8" y="35"/>
                      <a:pt x="8" y="35"/>
                      <a:pt x="8" y="35"/>
                    </a:cubicBezTo>
                    <a:cubicBezTo>
                      <a:pt x="0" y="27"/>
                      <a:pt x="1" y="15"/>
                      <a:pt x="9" y="7"/>
                    </a:cubicBezTo>
                    <a:cubicBezTo>
                      <a:pt x="9" y="7"/>
                      <a:pt x="9" y="7"/>
                      <a:pt x="9" y="7"/>
                    </a:cubicBezTo>
                    <a:cubicBezTo>
                      <a:pt x="17" y="0"/>
                      <a:pt x="29" y="1"/>
                      <a:pt x="36" y="9"/>
                    </a:cubicBezTo>
                    <a:cubicBezTo>
                      <a:pt x="130" y="110"/>
                      <a:pt x="130" y="110"/>
                      <a:pt x="130" y="110"/>
                    </a:cubicBezTo>
                    <a:cubicBezTo>
                      <a:pt x="137" y="118"/>
                      <a:pt x="136" y="130"/>
                      <a:pt x="128"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910"/>
              <p:cNvSpPr>
                <a:spLocks/>
              </p:cNvSpPr>
              <p:nvPr/>
            </p:nvSpPr>
            <p:spPr bwMode="auto">
              <a:xfrm>
                <a:off x="497" y="3906"/>
                <a:ext cx="54" cy="54"/>
              </a:xfrm>
              <a:custGeom>
                <a:avLst/>
                <a:gdLst>
                  <a:gd name="T0" fmla="*/ 21 w 26"/>
                  <a:gd name="T1" fmla="*/ 5 h 26"/>
                  <a:gd name="T2" fmla="*/ 21 w 26"/>
                  <a:gd name="T3" fmla="*/ 22 h 26"/>
                  <a:gd name="T4" fmla="*/ 4 w 26"/>
                  <a:gd name="T5" fmla="*/ 21 h 26"/>
                  <a:gd name="T6" fmla="*/ 5 w 26"/>
                  <a:gd name="T7" fmla="*/ 5 h 26"/>
                  <a:gd name="T8" fmla="*/ 21 w 26"/>
                  <a:gd name="T9" fmla="*/ 5 h 26"/>
                </a:gdLst>
                <a:ahLst/>
                <a:cxnLst>
                  <a:cxn ang="0">
                    <a:pos x="T0" y="T1"/>
                  </a:cxn>
                  <a:cxn ang="0">
                    <a:pos x="T2" y="T3"/>
                  </a:cxn>
                  <a:cxn ang="0">
                    <a:pos x="T4" y="T5"/>
                  </a:cxn>
                  <a:cxn ang="0">
                    <a:pos x="T6" y="T7"/>
                  </a:cxn>
                  <a:cxn ang="0">
                    <a:pos x="T8" y="T9"/>
                  </a:cxn>
                </a:cxnLst>
                <a:rect l="0" t="0" r="r" b="b"/>
                <a:pathLst>
                  <a:path w="26" h="26">
                    <a:moveTo>
                      <a:pt x="21" y="5"/>
                    </a:moveTo>
                    <a:cubicBezTo>
                      <a:pt x="26" y="10"/>
                      <a:pt x="25" y="17"/>
                      <a:pt x="21" y="22"/>
                    </a:cubicBezTo>
                    <a:cubicBezTo>
                      <a:pt x="16" y="26"/>
                      <a:pt x="8" y="26"/>
                      <a:pt x="4" y="21"/>
                    </a:cubicBezTo>
                    <a:cubicBezTo>
                      <a:pt x="0" y="16"/>
                      <a:pt x="0" y="9"/>
                      <a:pt x="5" y="5"/>
                    </a:cubicBezTo>
                    <a:cubicBezTo>
                      <a:pt x="9" y="0"/>
                      <a:pt x="17" y="1"/>
                      <a:pt x="2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Freeform 911"/>
              <p:cNvSpPr>
                <a:spLocks noEditPoints="1"/>
              </p:cNvSpPr>
              <p:nvPr/>
            </p:nvSpPr>
            <p:spPr bwMode="auto">
              <a:xfrm>
                <a:off x="497" y="3910"/>
                <a:ext cx="54" cy="48"/>
              </a:xfrm>
              <a:custGeom>
                <a:avLst/>
                <a:gdLst>
                  <a:gd name="T0" fmla="*/ 13 w 26"/>
                  <a:gd name="T1" fmla="*/ 3 h 23"/>
                  <a:gd name="T2" fmla="*/ 13 w 26"/>
                  <a:gd name="T3" fmla="*/ 3 h 23"/>
                  <a:gd name="T4" fmla="*/ 19 w 26"/>
                  <a:gd name="T5" fmla="*/ 6 h 23"/>
                  <a:gd name="T6" fmla="*/ 18 w 26"/>
                  <a:gd name="T7" fmla="*/ 17 h 23"/>
                  <a:gd name="T8" fmla="*/ 13 w 26"/>
                  <a:gd name="T9" fmla="*/ 20 h 23"/>
                  <a:gd name="T10" fmla="*/ 6 w 26"/>
                  <a:gd name="T11" fmla="*/ 17 h 23"/>
                  <a:gd name="T12" fmla="*/ 4 w 26"/>
                  <a:gd name="T13" fmla="*/ 11 h 23"/>
                  <a:gd name="T14" fmla="*/ 7 w 26"/>
                  <a:gd name="T15" fmla="*/ 5 h 23"/>
                  <a:gd name="T16" fmla="*/ 13 w 26"/>
                  <a:gd name="T17" fmla="*/ 3 h 23"/>
                  <a:gd name="T18" fmla="*/ 13 w 26"/>
                  <a:gd name="T19" fmla="*/ 0 h 23"/>
                  <a:gd name="T20" fmla="*/ 5 w 26"/>
                  <a:gd name="T21" fmla="*/ 3 h 23"/>
                  <a:gd name="T22" fmla="*/ 4 w 26"/>
                  <a:gd name="T23" fmla="*/ 19 h 23"/>
                  <a:gd name="T24" fmla="*/ 13 w 26"/>
                  <a:gd name="T25" fmla="*/ 23 h 23"/>
                  <a:gd name="T26" fmla="*/ 21 w 26"/>
                  <a:gd name="T27" fmla="*/ 20 h 23"/>
                  <a:gd name="T28" fmla="*/ 21 w 26"/>
                  <a:gd name="T29" fmla="*/ 3 h 23"/>
                  <a:gd name="T30" fmla="*/ 13 w 26"/>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3"/>
                    </a:moveTo>
                    <a:cubicBezTo>
                      <a:pt x="13" y="3"/>
                      <a:pt x="13" y="3"/>
                      <a:pt x="13" y="3"/>
                    </a:cubicBezTo>
                    <a:cubicBezTo>
                      <a:pt x="15" y="3"/>
                      <a:pt x="17" y="4"/>
                      <a:pt x="19" y="6"/>
                    </a:cubicBezTo>
                    <a:cubicBezTo>
                      <a:pt x="22" y="9"/>
                      <a:pt x="22" y="14"/>
                      <a:pt x="18" y="17"/>
                    </a:cubicBezTo>
                    <a:cubicBezTo>
                      <a:pt x="17" y="19"/>
                      <a:pt x="15" y="20"/>
                      <a:pt x="13" y="20"/>
                    </a:cubicBezTo>
                    <a:cubicBezTo>
                      <a:pt x="10" y="20"/>
                      <a:pt x="8" y="19"/>
                      <a:pt x="6" y="17"/>
                    </a:cubicBezTo>
                    <a:cubicBezTo>
                      <a:pt x="5" y="15"/>
                      <a:pt x="4" y="13"/>
                      <a:pt x="4" y="11"/>
                    </a:cubicBezTo>
                    <a:cubicBezTo>
                      <a:pt x="4" y="9"/>
                      <a:pt x="5" y="7"/>
                      <a:pt x="7" y="5"/>
                    </a:cubicBezTo>
                    <a:cubicBezTo>
                      <a:pt x="9" y="4"/>
                      <a:pt x="11" y="3"/>
                      <a:pt x="13" y="3"/>
                    </a:cubicBezTo>
                    <a:moveTo>
                      <a:pt x="13" y="0"/>
                    </a:moveTo>
                    <a:cubicBezTo>
                      <a:pt x="10" y="0"/>
                      <a:pt x="7" y="1"/>
                      <a:pt x="5" y="3"/>
                    </a:cubicBezTo>
                    <a:cubicBezTo>
                      <a:pt x="0" y="7"/>
                      <a:pt x="0" y="14"/>
                      <a:pt x="4" y="19"/>
                    </a:cubicBezTo>
                    <a:cubicBezTo>
                      <a:pt x="6" y="22"/>
                      <a:pt x="9" y="23"/>
                      <a:pt x="13" y="23"/>
                    </a:cubicBezTo>
                    <a:cubicBezTo>
                      <a:pt x="15" y="23"/>
                      <a:pt x="18" y="22"/>
                      <a:pt x="21" y="20"/>
                    </a:cubicBezTo>
                    <a:cubicBezTo>
                      <a:pt x="25" y="15"/>
                      <a:pt x="26" y="8"/>
                      <a:pt x="21" y="3"/>
                    </a:cubicBezTo>
                    <a:cubicBezTo>
                      <a:pt x="19"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Rectangle 912"/>
              <p:cNvSpPr>
                <a:spLocks noChangeArrowheads="1"/>
              </p:cNvSpPr>
              <p:nvPr/>
            </p:nvSpPr>
            <p:spPr bwMode="auto">
              <a:xfrm>
                <a:off x="634"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Rectangle 913"/>
              <p:cNvSpPr>
                <a:spLocks noChangeArrowheads="1"/>
              </p:cNvSpPr>
              <p:nvPr/>
            </p:nvSpPr>
            <p:spPr bwMode="auto">
              <a:xfrm>
                <a:off x="605" y="4298"/>
                <a:ext cx="243"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Rectangle 914"/>
              <p:cNvSpPr>
                <a:spLocks noChangeArrowheads="1"/>
              </p:cNvSpPr>
              <p:nvPr/>
            </p:nvSpPr>
            <p:spPr bwMode="auto">
              <a:xfrm>
                <a:off x="671" y="4124"/>
                <a:ext cx="110"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Oval 915"/>
              <p:cNvSpPr>
                <a:spLocks noChangeArrowheads="1"/>
              </p:cNvSpPr>
              <p:nvPr/>
            </p:nvSpPr>
            <p:spPr bwMode="auto">
              <a:xfrm>
                <a:off x="702" y="4130"/>
                <a:ext cx="48"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916"/>
              <p:cNvSpPr>
                <a:spLocks noEditPoints="1"/>
              </p:cNvSpPr>
              <p:nvPr/>
            </p:nvSpPr>
            <p:spPr bwMode="auto">
              <a:xfrm>
                <a:off x="702" y="4130"/>
                <a:ext cx="48" cy="50"/>
              </a:xfrm>
              <a:custGeom>
                <a:avLst/>
                <a:gdLst>
                  <a:gd name="T0" fmla="*/ 12 w 23"/>
                  <a:gd name="T1" fmla="*/ 3 h 24"/>
                  <a:gd name="T2" fmla="*/ 20 w 23"/>
                  <a:gd name="T3" fmla="*/ 12 h 24"/>
                  <a:gd name="T4" fmla="*/ 12 w 23"/>
                  <a:gd name="T5" fmla="*/ 20 h 24"/>
                  <a:gd name="T6" fmla="*/ 3 w 23"/>
                  <a:gd name="T7" fmla="*/ 12 h 24"/>
                  <a:gd name="T8" fmla="*/ 12 w 23"/>
                  <a:gd name="T9" fmla="*/ 3 h 24"/>
                  <a:gd name="T10" fmla="*/ 12 w 23"/>
                  <a:gd name="T11" fmla="*/ 0 h 24"/>
                  <a:gd name="T12" fmla="*/ 0 w 23"/>
                  <a:gd name="T13" fmla="*/ 12 h 24"/>
                  <a:gd name="T14" fmla="*/ 12 w 23"/>
                  <a:gd name="T15" fmla="*/ 24 h 24"/>
                  <a:gd name="T16" fmla="*/ 23 w 23"/>
                  <a:gd name="T17" fmla="*/ 12 h 24"/>
                  <a:gd name="T18" fmla="*/ 12 w 2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2" y="3"/>
                    </a:moveTo>
                    <a:cubicBezTo>
                      <a:pt x="16" y="3"/>
                      <a:pt x="20" y="7"/>
                      <a:pt x="20" y="12"/>
                    </a:cubicBezTo>
                    <a:cubicBezTo>
                      <a:pt x="20" y="16"/>
                      <a:pt x="16" y="20"/>
                      <a:pt x="12" y="20"/>
                    </a:cubicBezTo>
                    <a:cubicBezTo>
                      <a:pt x="7" y="20"/>
                      <a:pt x="3" y="16"/>
                      <a:pt x="3" y="12"/>
                    </a:cubicBezTo>
                    <a:cubicBezTo>
                      <a:pt x="3" y="7"/>
                      <a:pt x="7" y="3"/>
                      <a:pt x="12" y="3"/>
                    </a:cubicBezTo>
                    <a:moveTo>
                      <a:pt x="12" y="0"/>
                    </a:moveTo>
                    <a:cubicBezTo>
                      <a:pt x="5" y="0"/>
                      <a:pt x="0" y="5"/>
                      <a:pt x="0" y="12"/>
                    </a:cubicBezTo>
                    <a:cubicBezTo>
                      <a:pt x="0" y="18"/>
                      <a:pt x="5" y="24"/>
                      <a:pt x="12" y="24"/>
                    </a:cubicBezTo>
                    <a:cubicBezTo>
                      <a:pt x="18" y="24"/>
                      <a:pt x="23" y="18"/>
                      <a:pt x="23" y="12"/>
                    </a:cubicBezTo>
                    <a:cubicBezTo>
                      <a:pt x="23" y="5"/>
                      <a:pt x="18" y="0"/>
                      <a:pt x="1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917"/>
              <p:cNvSpPr>
                <a:spLocks/>
              </p:cNvSpPr>
              <p:nvPr/>
            </p:nvSpPr>
            <p:spPr bwMode="auto">
              <a:xfrm>
                <a:off x="976" y="3516"/>
                <a:ext cx="349" cy="807"/>
              </a:xfrm>
              <a:custGeom>
                <a:avLst/>
                <a:gdLst>
                  <a:gd name="T0" fmla="*/ 168 w 168"/>
                  <a:gd name="T1" fmla="*/ 389 h 389"/>
                  <a:gd name="T2" fmla="*/ 0 w 168"/>
                  <a:gd name="T3" fmla="*/ 389 h 389"/>
                  <a:gd name="T4" fmla="*/ 0 w 168"/>
                  <a:gd name="T5" fmla="*/ 20 h 389"/>
                  <a:gd name="T6" fmla="*/ 21 w 168"/>
                  <a:gd name="T7" fmla="*/ 0 h 389"/>
                  <a:gd name="T8" fmla="*/ 148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1" y="0"/>
                    </a:cubicBezTo>
                    <a:cubicBezTo>
                      <a:pt x="148" y="0"/>
                      <a:pt x="148" y="0"/>
                      <a:pt x="148" y="0"/>
                    </a:cubicBezTo>
                    <a:cubicBezTo>
                      <a:pt x="159" y="0"/>
                      <a:pt x="168" y="9"/>
                      <a:pt x="168" y="20"/>
                    </a:cubicBezTo>
                    <a:lnTo>
                      <a:pt x="168" y="38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918"/>
              <p:cNvSpPr>
                <a:spLocks/>
              </p:cNvSpPr>
              <p:nvPr/>
            </p:nvSpPr>
            <p:spPr bwMode="auto">
              <a:xfrm>
                <a:off x="5375" y="3794"/>
                <a:ext cx="22" cy="37"/>
              </a:xfrm>
              <a:custGeom>
                <a:avLst/>
                <a:gdLst>
                  <a:gd name="T0" fmla="*/ 0 w 22"/>
                  <a:gd name="T1" fmla="*/ 35 h 37"/>
                  <a:gd name="T2" fmla="*/ 8 w 22"/>
                  <a:gd name="T3" fmla="*/ 37 h 37"/>
                  <a:gd name="T4" fmla="*/ 22 w 22"/>
                  <a:gd name="T5" fmla="*/ 2 h 37"/>
                  <a:gd name="T6" fmla="*/ 16 w 22"/>
                  <a:gd name="T7" fmla="*/ 0 h 37"/>
                  <a:gd name="T8" fmla="*/ 0 w 22"/>
                  <a:gd name="T9" fmla="*/ 35 h 37"/>
                </a:gdLst>
                <a:ahLst/>
                <a:cxnLst>
                  <a:cxn ang="0">
                    <a:pos x="T0" y="T1"/>
                  </a:cxn>
                  <a:cxn ang="0">
                    <a:pos x="T2" y="T3"/>
                  </a:cxn>
                  <a:cxn ang="0">
                    <a:pos x="T4" y="T5"/>
                  </a:cxn>
                  <a:cxn ang="0">
                    <a:pos x="T6" y="T7"/>
                  </a:cxn>
                  <a:cxn ang="0">
                    <a:pos x="T8" y="T9"/>
                  </a:cxn>
                </a:cxnLst>
                <a:rect l="0" t="0" r="r" b="b"/>
                <a:pathLst>
                  <a:path w="22" h="37">
                    <a:moveTo>
                      <a:pt x="0" y="35"/>
                    </a:moveTo>
                    <a:lnTo>
                      <a:pt x="8" y="37"/>
                    </a:lnTo>
                    <a:lnTo>
                      <a:pt x="22" y="2"/>
                    </a:lnTo>
                    <a:lnTo>
                      <a:pt x="16" y="0"/>
                    </a:lnTo>
                    <a:lnTo>
                      <a:pt x="0" y="35"/>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919"/>
              <p:cNvSpPr>
                <a:spLocks/>
              </p:cNvSpPr>
              <p:nvPr/>
            </p:nvSpPr>
            <p:spPr bwMode="auto">
              <a:xfrm>
                <a:off x="5377" y="3775"/>
                <a:ext cx="35" cy="42"/>
              </a:xfrm>
              <a:custGeom>
                <a:avLst/>
                <a:gdLst>
                  <a:gd name="T0" fmla="*/ 3 w 17"/>
                  <a:gd name="T1" fmla="*/ 17 h 20"/>
                  <a:gd name="T2" fmla="*/ 6 w 17"/>
                  <a:gd name="T3" fmla="*/ 19 h 20"/>
                  <a:gd name="T4" fmla="*/ 12 w 17"/>
                  <a:gd name="T5" fmla="*/ 17 h 20"/>
                  <a:gd name="T6" fmla="*/ 16 w 17"/>
                  <a:gd name="T7" fmla="*/ 7 h 20"/>
                  <a:gd name="T8" fmla="*/ 14 w 17"/>
                  <a:gd name="T9" fmla="*/ 2 h 20"/>
                  <a:gd name="T10" fmla="*/ 10 w 17"/>
                  <a:gd name="T11" fmla="*/ 0 h 20"/>
                  <a:gd name="T12" fmla="*/ 5 w 17"/>
                  <a:gd name="T13" fmla="*/ 3 h 20"/>
                  <a:gd name="T14" fmla="*/ 1 w 17"/>
                  <a:gd name="T15" fmla="*/ 12 h 20"/>
                  <a:gd name="T16" fmla="*/ 3 w 17"/>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3" y="17"/>
                    </a:moveTo>
                    <a:cubicBezTo>
                      <a:pt x="6" y="19"/>
                      <a:pt x="6" y="19"/>
                      <a:pt x="6" y="19"/>
                    </a:cubicBezTo>
                    <a:cubicBezTo>
                      <a:pt x="8" y="20"/>
                      <a:pt x="11" y="19"/>
                      <a:pt x="12" y="17"/>
                    </a:cubicBezTo>
                    <a:cubicBezTo>
                      <a:pt x="16" y="7"/>
                      <a:pt x="16" y="7"/>
                      <a:pt x="16" y="7"/>
                    </a:cubicBezTo>
                    <a:cubicBezTo>
                      <a:pt x="17" y="5"/>
                      <a:pt x="16" y="3"/>
                      <a:pt x="14" y="2"/>
                    </a:cubicBezTo>
                    <a:cubicBezTo>
                      <a:pt x="10" y="0"/>
                      <a:pt x="10" y="0"/>
                      <a:pt x="10" y="0"/>
                    </a:cubicBezTo>
                    <a:cubicBezTo>
                      <a:pt x="8" y="0"/>
                      <a:pt x="6" y="1"/>
                      <a:pt x="5" y="3"/>
                    </a:cubicBezTo>
                    <a:cubicBezTo>
                      <a:pt x="1" y="12"/>
                      <a:pt x="1" y="12"/>
                      <a:pt x="1" y="12"/>
                    </a:cubicBezTo>
                    <a:cubicBezTo>
                      <a:pt x="0" y="14"/>
                      <a:pt x="1" y="16"/>
                      <a:pt x="3"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920"/>
              <p:cNvSpPr>
                <a:spLocks/>
              </p:cNvSpPr>
              <p:nvPr/>
            </p:nvSpPr>
            <p:spPr bwMode="auto">
              <a:xfrm>
                <a:off x="5383" y="3726"/>
                <a:ext cx="52" cy="74"/>
              </a:xfrm>
              <a:custGeom>
                <a:avLst/>
                <a:gdLst>
                  <a:gd name="T0" fmla="*/ 5 w 25"/>
                  <a:gd name="T1" fmla="*/ 35 h 36"/>
                  <a:gd name="T2" fmla="*/ 5 w 25"/>
                  <a:gd name="T3" fmla="*/ 35 h 36"/>
                  <a:gd name="T4" fmla="*/ 15 w 25"/>
                  <a:gd name="T5" fmla="*/ 31 h 36"/>
                  <a:gd name="T6" fmla="*/ 23 w 25"/>
                  <a:gd name="T7" fmla="*/ 11 h 36"/>
                  <a:gd name="T8" fmla="*/ 19 w 25"/>
                  <a:gd name="T9" fmla="*/ 1 h 36"/>
                  <a:gd name="T10" fmla="*/ 19 w 25"/>
                  <a:gd name="T11" fmla="*/ 1 h 36"/>
                  <a:gd name="T12" fmla="*/ 10 w 25"/>
                  <a:gd name="T13" fmla="*/ 5 h 36"/>
                  <a:gd name="T14" fmla="*/ 1 w 25"/>
                  <a:gd name="T15" fmla="*/ 25 h 36"/>
                  <a:gd name="T16" fmla="*/ 5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5" y="35"/>
                    </a:moveTo>
                    <a:cubicBezTo>
                      <a:pt x="5" y="35"/>
                      <a:pt x="5" y="35"/>
                      <a:pt x="5" y="35"/>
                    </a:cubicBezTo>
                    <a:cubicBezTo>
                      <a:pt x="9" y="36"/>
                      <a:pt x="13" y="34"/>
                      <a:pt x="15" y="31"/>
                    </a:cubicBezTo>
                    <a:cubicBezTo>
                      <a:pt x="23" y="11"/>
                      <a:pt x="23" y="11"/>
                      <a:pt x="23" y="11"/>
                    </a:cubicBezTo>
                    <a:cubicBezTo>
                      <a:pt x="25" y="7"/>
                      <a:pt x="23" y="3"/>
                      <a:pt x="19" y="1"/>
                    </a:cubicBezTo>
                    <a:cubicBezTo>
                      <a:pt x="19" y="1"/>
                      <a:pt x="19" y="1"/>
                      <a:pt x="19" y="1"/>
                    </a:cubicBezTo>
                    <a:cubicBezTo>
                      <a:pt x="16" y="0"/>
                      <a:pt x="11" y="1"/>
                      <a:pt x="10" y="5"/>
                    </a:cubicBezTo>
                    <a:cubicBezTo>
                      <a:pt x="1" y="25"/>
                      <a:pt x="1" y="25"/>
                      <a:pt x="1" y="25"/>
                    </a:cubicBezTo>
                    <a:cubicBezTo>
                      <a:pt x="0" y="29"/>
                      <a:pt x="1" y="33"/>
                      <a:pt x="5"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921"/>
              <p:cNvSpPr>
                <a:spLocks/>
              </p:cNvSpPr>
              <p:nvPr/>
            </p:nvSpPr>
            <p:spPr bwMode="auto">
              <a:xfrm>
                <a:off x="5387" y="3680"/>
                <a:ext cx="71" cy="100"/>
              </a:xfrm>
              <a:custGeom>
                <a:avLst/>
                <a:gdLst>
                  <a:gd name="T0" fmla="*/ 1 w 34"/>
                  <a:gd name="T1" fmla="*/ 41 h 48"/>
                  <a:gd name="T2" fmla="*/ 16 w 34"/>
                  <a:gd name="T3" fmla="*/ 47 h 48"/>
                  <a:gd name="T4" fmla="*/ 18 w 34"/>
                  <a:gd name="T5" fmla="*/ 46 h 48"/>
                  <a:gd name="T6" fmla="*/ 31 w 34"/>
                  <a:gd name="T7" fmla="*/ 15 h 48"/>
                  <a:gd name="T8" fmla="*/ 26 w 34"/>
                  <a:gd name="T9" fmla="*/ 2 h 48"/>
                  <a:gd name="T10" fmla="*/ 26 w 34"/>
                  <a:gd name="T11" fmla="*/ 2 h 48"/>
                  <a:gd name="T12" fmla="*/ 14 w 34"/>
                  <a:gd name="T13" fmla="*/ 7 h 48"/>
                  <a:gd name="T14" fmla="*/ 0 w 34"/>
                  <a:gd name="T15" fmla="*/ 39 h 48"/>
                  <a:gd name="T16" fmla="*/ 1 w 34"/>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1" y="41"/>
                    </a:moveTo>
                    <a:cubicBezTo>
                      <a:pt x="16" y="47"/>
                      <a:pt x="16" y="47"/>
                      <a:pt x="16" y="47"/>
                    </a:cubicBezTo>
                    <a:cubicBezTo>
                      <a:pt x="17" y="48"/>
                      <a:pt x="18" y="47"/>
                      <a:pt x="18" y="46"/>
                    </a:cubicBezTo>
                    <a:cubicBezTo>
                      <a:pt x="31" y="15"/>
                      <a:pt x="31" y="15"/>
                      <a:pt x="31" y="15"/>
                    </a:cubicBezTo>
                    <a:cubicBezTo>
                      <a:pt x="34" y="10"/>
                      <a:pt x="31" y="5"/>
                      <a:pt x="26" y="2"/>
                    </a:cubicBezTo>
                    <a:cubicBezTo>
                      <a:pt x="26" y="2"/>
                      <a:pt x="26" y="2"/>
                      <a:pt x="26" y="2"/>
                    </a:cubicBezTo>
                    <a:cubicBezTo>
                      <a:pt x="21" y="0"/>
                      <a:pt x="16" y="3"/>
                      <a:pt x="14" y="7"/>
                    </a:cubicBezTo>
                    <a:cubicBezTo>
                      <a:pt x="0" y="39"/>
                      <a:pt x="0" y="39"/>
                      <a:pt x="0" y="39"/>
                    </a:cubicBezTo>
                    <a:cubicBezTo>
                      <a:pt x="0" y="40"/>
                      <a:pt x="0" y="41"/>
                      <a:pt x="1"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Freeform 922"/>
              <p:cNvSpPr>
                <a:spLocks/>
              </p:cNvSpPr>
              <p:nvPr/>
            </p:nvSpPr>
            <p:spPr bwMode="auto">
              <a:xfrm>
                <a:off x="5404" y="3674"/>
                <a:ext cx="274" cy="290"/>
              </a:xfrm>
              <a:custGeom>
                <a:avLst/>
                <a:gdLst>
                  <a:gd name="T0" fmla="*/ 6 w 132"/>
                  <a:gd name="T1" fmla="*/ 5 h 140"/>
                  <a:gd name="T2" fmla="*/ 6 w 132"/>
                  <a:gd name="T3" fmla="*/ 5 h 140"/>
                  <a:gd name="T4" fmla="*/ 5 w 132"/>
                  <a:gd name="T5" fmla="*/ 24 h 140"/>
                  <a:gd name="T6" fmla="*/ 108 w 132"/>
                  <a:gd name="T7" fmla="*/ 134 h 140"/>
                  <a:gd name="T8" fmla="*/ 127 w 132"/>
                  <a:gd name="T9" fmla="*/ 135 h 140"/>
                  <a:gd name="T10" fmla="*/ 127 w 132"/>
                  <a:gd name="T11" fmla="*/ 135 h 140"/>
                  <a:gd name="T12" fmla="*/ 127 w 132"/>
                  <a:gd name="T13" fmla="*/ 116 h 140"/>
                  <a:gd name="T14" fmla="*/ 25 w 132"/>
                  <a:gd name="T15" fmla="*/ 6 h 140"/>
                  <a:gd name="T16" fmla="*/ 6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6" y="5"/>
                    </a:moveTo>
                    <a:cubicBezTo>
                      <a:pt x="6" y="5"/>
                      <a:pt x="6" y="5"/>
                      <a:pt x="6" y="5"/>
                    </a:cubicBezTo>
                    <a:cubicBezTo>
                      <a:pt x="1" y="10"/>
                      <a:pt x="0" y="19"/>
                      <a:pt x="5" y="24"/>
                    </a:cubicBezTo>
                    <a:cubicBezTo>
                      <a:pt x="108" y="134"/>
                      <a:pt x="108" y="134"/>
                      <a:pt x="108" y="134"/>
                    </a:cubicBezTo>
                    <a:cubicBezTo>
                      <a:pt x="113" y="140"/>
                      <a:pt x="121" y="140"/>
                      <a:pt x="127" y="135"/>
                    </a:cubicBezTo>
                    <a:cubicBezTo>
                      <a:pt x="127" y="135"/>
                      <a:pt x="127" y="135"/>
                      <a:pt x="127" y="135"/>
                    </a:cubicBezTo>
                    <a:cubicBezTo>
                      <a:pt x="132" y="130"/>
                      <a:pt x="132" y="122"/>
                      <a:pt x="127" y="116"/>
                    </a:cubicBezTo>
                    <a:cubicBezTo>
                      <a:pt x="25" y="6"/>
                      <a:pt x="25" y="6"/>
                      <a:pt x="25" y="6"/>
                    </a:cubicBezTo>
                    <a:cubicBezTo>
                      <a:pt x="20" y="1"/>
                      <a:pt x="11" y="0"/>
                      <a:pt x="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923"/>
              <p:cNvSpPr>
                <a:spLocks/>
              </p:cNvSpPr>
              <p:nvPr/>
            </p:nvSpPr>
            <p:spPr bwMode="auto">
              <a:xfrm>
                <a:off x="5414" y="3684"/>
                <a:ext cx="40" cy="38"/>
              </a:xfrm>
              <a:custGeom>
                <a:avLst/>
                <a:gdLst>
                  <a:gd name="T0" fmla="*/ 4 w 19"/>
                  <a:gd name="T1" fmla="*/ 3 h 18"/>
                  <a:gd name="T2" fmla="*/ 3 w 19"/>
                  <a:gd name="T3" fmla="*/ 15 h 18"/>
                  <a:gd name="T4" fmla="*/ 15 w 19"/>
                  <a:gd name="T5" fmla="*/ 15 h 18"/>
                  <a:gd name="T6" fmla="*/ 16 w 19"/>
                  <a:gd name="T7" fmla="*/ 4 h 18"/>
                  <a:gd name="T8" fmla="*/ 4 w 19"/>
                  <a:gd name="T9" fmla="*/ 3 h 18"/>
                </a:gdLst>
                <a:ahLst/>
                <a:cxnLst>
                  <a:cxn ang="0">
                    <a:pos x="T0" y="T1"/>
                  </a:cxn>
                  <a:cxn ang="0">
                    <a:pos x="T2" y="T3"/>
                  </a:cxn>
                  <a:cxn ang="0">
                    <a:pos x="T4" y="T5"/>
                  </a:cxn>
                  <a:cxn ang="0">
                    <a:pos x="T6" y="T7"/>
                  </a:cxn>
                  <a:cxn ang="0">
                    <a:pos x="T8" y="T9"/>
                  </a:cxn>
                </a:cxnLst>
                <a:rect l="0" t="0" r="r" b="b"/>
                <a:pathLst>
                  <a:path w="19" h="18">
                    <a:moveTo>
                      <a:pt x="4" y="3"/>
                    </a:moveTo>
                    <a:cubicBezTo>
                      <a:pt x="1" y="6"/>
                      <a:pt x="0" y="12"/>
                      <a:pt x="3" y="15"/>
                    </a:cubicBezTo>
                    <a:cubicBezTo>
                      <a:pt x="7" y="18"/>
                      <a:pt x="12" y="18"/>
                      <a:pt x="15" y="15"/>
                    </a:cubicBezTo>
                    <a:cubicBezTo>
                      <a:pt x="18" y="12"/>
                      <a:pt x="19" y="7"/>
                      <a:pt x="16" y="4"/>
                    </a:cubicBezTo>
                    <a:cubicBezTo>
                      <a:pt x="12" y="0"/>
                      <a:pt x="7" y="0"/>
                      <a:pt x="4"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924"/>
              <p:cNvSpPr>
                <a:spLocks noEditPoints="1"/>
              </p:cNvSpPr>
              <p:nvPr/>
            </p:nvSpPr>
            <p:spPr bwMode="auto">
              <a:xfrm>
                <a:off x="5414" y="3686"/>
                <a:ext cx="40" cy="36"/>
              </a:xfrm>
              <a:custGeom>
                <a:avLst/>
                <a:gdLst>
                  <a:gd name="T0" fmla="*/ 10 w 19"/>
                  <a:gd name="T1" fmla="*/ 2 h 17"/>
                  <a:gd name="T2" fmla="*/ 14 w 19"/>
                  <a:gd name="T3" fmla="*/ 4 h 17"/>
                  <a:gd name="T4" fmla="*/ 14 w 19"/>
                  <a:gd name="T5" fmla="*/ 13 h 17"/>
                  <a:gd name="T6" fmla="*/ 10 w 19"/>
                  <a:gd name="T7" fmla="*/ 14 h 17"/>
                  <a:gd name="T8" fmla="*/ 5 w 19"/>
                  <a:gd name="T9" fmla="*/ 12 h 17"/>
                  <a:gd name="T10" fmla="*/ 6 w 19"/>
                  <a:gd name="T11" fmla="*/ 4 h 17"/>
                  <a:gd name="T12" fmla="*/ 10 w 19"/>
                  <a:gd name="T13" fmla="*/ 2 h 17"/>
                  <a:gd name="T14" fmla="*/ 10 w 19"/>
                  <a:gd name="T15" fmla="*/ 0 h 17"/>
                  <a:gd name="T16" fmla="*/ 4 w 19"/>
                  <a:gd name="T17" fmla="*/ 2 h 17"/>
                  <a:gd name="T18" fmla="*/ 3 w 19"/>
                  <a:gd name="T19" fmla="*/ 14 h 17"/>
                  <a:gd name="T20" fmla="*/ 10 w 19"/>
                  <a:gd name="T21" fmla="*/ 17 h 17"/>
                  <a:gd name="T22" fmla="*/ 15 w 19"/>
                  <a:gd name="T23" fmla="*/ 14 h 17"/>
                  <a:gd name="T24" fmla="*/ 16 w 19"/>
                  <a:gd name="T25" fmla="*/ 3 h 17"/>
                  <a:gd name="T26" fmla="*/ 10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0" y="2"/>
                    </a:moveTo>
                    <a:cubicBezTo>
                      <a:pt x="11" y="2"/>
                      <a:pt x="13" y="3"/>
                      <a:pt x="14" y="4"/>
                    </a:cubicBezTo>
                    <a:cubicBezTo>
                      <a:pt x="16" y="7"/>
                      <a:pt x="16" y="10"/>
                      <a:pt x="14" y="13"/>
                    </a:cubicBezTo>
                    <a:cubicBezTo>
                      <a:pt x="12" y="14"/>
                      <a:pt x="11" y="14"/>
                      <a:pt x="10" y="14"/>
                    </a:cubicBezTo>
                    <a:cubicBezTo>
                      <a:pt x="8" y="14"/>
                      <a:pt x="6" y="14"/>
                      <a:pt x="5" y="12"/>
                    </a:cubicBezTo>
                    <a:cubicBezTo>
                      <a:pt x="3" y="10"/>
                      <a:pt x="3" y="6"/>
                      <a:pt x="6" y="4"/>
                    </a:cubicBezTo>
                    <a:cubicBezTo>
                      <a:pt x="7" y="3"/>
                      <a:pt x="8" y="2"/>
                      <a:pt x="10" y="2"/>
                    </a:cubicBezTo>
                    <a:moveTo>
                      <a:pt x="10" y="0"/>
                    </a:moveTo>
                    <a:cubicBezTo>
                      <a:pt x="8" y="0"/>
                      <a:pt x="6" y="1"/>
                      <a:pt x="4" y="2"/>
                    </a:cubicBezTo>
                    <a:cubicBezTo>
                      <a:pt x="1" y="5"/>
                      <a:pt x="0" y="11"/>
                      <a:pt x="3" y="14"/>
                    </a:cubicBezTo>
                    <a:cubicBezTo>
                      <a:pt x="5" y="16"/>
                      <a:pt x="7" y="17"/>
                      <a:pt x="10" y="17"/>
                    </a:cubicBezTo>
                    <a:cubicBezTo>
                      <a:pt x="12" y="17"/>
                      <a:pt x="14" y="16"/>
                      <a:pt x="15" y="14"/>
                    </a:cubicBezTo>
                    <a:cubicBezTo>
                      <a:pt x="18" y="11"/>
                      <a:pt x="19" y="6"/>
                      <a:pt x="16" y="3"/>
                    </a:cubicBezTo>
                    <a:cubicBezTo>
                      <a:pt x="14" y="1"/>
                      <a:pt x="12" y="0"/>
                      <a:pt x="1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925"/>
              <p:cNvSpPr>
                <a:spLocks/>
              </p:cNvSpPr>
              <p:nvPr/>
            </p:nvSpPr>
            <p:spPr bwMode="auto">
              <a:xfrm>
                <a:off x="5404" y="3894"/>
                <a:ext cx="284" cy="300"/>
              </a:xfrm>
              <a:custGeom>
                <a:avLst/>
                <a:gdLst>
                  <a:gd name="T0" fmla="*/ 9 w 137"/>
                  <a:gd name="T1" fmla="*/ 138 h 145"/>
                  <a:gd name="T2" fmla="*/ 9 w 137"/>
                  <a:gd name="T3" fmla="*/ 138 h 145"/>
                  <a:gd name="T4" fmla="*/ 36 w 137"/>
                  <a:gd name="T5" fmla="*/ 137 h 145"/>
                  <a:gd name="T6" fmla="*/ 129 w 137"/>
                  <a:gd name="T7" fmla="*/ 35 h 145"/>
                  <a:gd name="T8" fmla="*/ 128 w 137"/>
                  <a:gd name="T9" fmla="*/ 7 h 145"/>
                  <a:gd name="T10" fmla="*/ 128 w 137"/>
                  <a:gd name="T11" fmla="*/ 7 h 145"/>
                  <a:gd name="T12" fmla="*/ 101 w 137"/>
                  <a:gd name="T13" fmla="*/ 9 h 145"/>
                  <a:gd name="T14" fmla="*/ 7 w 137"/>
                  <a:gd name="T15" fmla="*/ 110 h 145"/>
                  <a:gd name="T16" fmla="*/ 9 w 137"/>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45">
                    <a:moveTo>
                      <a:pt x="9" y="138"/>
                    </a:moveTo>
                    <a:cubicBezTo>
                      <a:pt x="9" y="138"/>
                      <a:pt x="9" y="138"/>
                      <a:pt x="9" y="138"/>
                    </a:cubicBezTo>
                    <a:cubicBezTo>
                      <a:pt x="17" y="145"/>
                      <a:pt x="29" y="145"/>
                      <a:pt x="36" y="137"/>
                    </a:cubicBezTo>
                    <a:cubicBezTo>
                      <a:pt x="129" y="35"/>
                      <a:pt x="129" y="35"/>
                      <a:pt x="129" y="35"/>
                    </a:cubicBezTo>
                    <a:cubicBezTo>
                      <a:pt x="137" y="27"/>
                      <a:pt x="136" y="15"/>
                      <a:pt x="128" y="7"/>
                    </a:cubicBezTo>
                    <a:cubicBezTo>
                      <a:pt x="128" y="7"/>
                      <a:pt x="128" y="7"/>
                      <a:pt x="128" y="7"/>
                    </a:cubicBezTo>
                    <a:cubicBezTo>
                      <a:pt x="120" y="0"/>
                      <a:pt x="108" y="1"/>
                      <a:pt x="101" y="9"/>
                    </a:cubicBezTo>
                    <a:cubicBezTo>
                      <a:pt x="7" y="110"/>
                      <a:pt x="7" y="110"/>
                      <a:pt x="7" y="110"/>
                    </a:cubicBezTo>
                    <a:cubicBezTo>
                      <a:pt x="0" y="118"/>
                      <a:pt x="1" y="130"/>
                      <a:pt x="9"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926"/>
              <p:cNvSpPr>
                <a:spLocks/>
              </p:cNvSpPr>
              <p:nvPr/>
            </p:nvSpPr>
            <p:spPr bwMode="auto">
              <a:xfrm>
                <a:off x="5620" y="3906"/>
                <a:ext cx="54" cy="54"/>
              </a:xfrm>
              <a:custGeom>
                <a:avLst/>
                <a:gdLst>
                  <a:gd name="T0" fmla="*/ 5 w 26"/>
                  <a:gd name="T1" fmla="*/ 5 h 26"/>
                  <a:gd name="T2" fmla="*/ 6 w 26"/>
                  <a:gd name="T3" fmla="*/ 22 h 26"/>
                  <a:gd name="T4" fmla="*/ 22 w 26"/>
                  <a:gd name="T5" fmla="*/ 21 h 26"/>
                  <a:gd name="T6" fmla="*/ 21 w 26"/>
                  <a:gd name="T7" fmla="*/ 5 h 26"/>
                  <a:gd name="T8" fmla="*/ 5 w 26"/>
                  <a:gd name="T9" fmla="*/ 5 h 26"/>
                </a:gdLst>
                <a:ahLst/>
                <a:cxnLst>
                  <a:cxn ang="0">
                    <a:pos x="T0" y="T1"/>
                  </a:cxn>
                  <a:cxn ang="0">
                    <a:pos x="T2" y="T3"/>
                  </a:cxn>
                  <a:cxn ang="0">
                    <a:pos x="T4" y="T5"/>
                  </a:cxn>
                  <a:cxn ang="0">
                    <a:pos x="T6" y="T7"/>
                  </a:cxn>
                  <a:cxn ang="0">
                    <a:pos x="T8" y="T9"/>
                  </a:cxn>
                </a:cxnLst>
                <a:rect l="0" t="0" r="r" b="b"/>
                <a:pathLst>
                  <a:path w="26" h="26">
                    <a:moveTo>
                      <a:pt x="5" y="5"/>
                    </a:moveTo>
                    <a:cubicBezTo>
                      <a:pt x="0" y="10"/>
                      <a:pt x="1" y="17"/>
                      <a:pt x="6" y="22"/>
                    </a:cubicBezTo>
                    <a:cubicBezTo>
                      <a:pt x="10" y="26"/>
                      <a:pt x="18" y="26"/>
                      <a:pt x="22" y="21"/>
                    </a:cubicBezTo>
                    <a:cubicBezTo>
                      <a:pt x="26" y="16"/>
                      <a:pt x="26" y="9"/>
                      <a:pt x="21" y="5"/>
                    </a:cubicBezTo>
                    <a:cubicBezTo>
                      <a:pt x="17" y="0"/>
                      <a:pt x="9" y="1"/>
                      <a:pt x="5"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927"/>
              <p:cNvSpPr>
                <a:spLocks noEditPoints="1"/>
              </p:cNvSpPr>
              <p:nvPr/>
            </p:nvSpPr>
            <p:spPr bwMode="auto">
              <a:xfrm>
                <a:off x="5620" y="3910"/>
                <a:ext cx="54" cy="48"/>
              </a:xfrm>
              <a:custGeom>
                <a:avLst/>
                <a:gdLst>
                  <a:gd name="T0" fmla="*/ 13 w 26"/>
                  <a:gd name="T1" fmla="*/ 3 h 23"/>
                  <a:gd name="T2" fmla="*/ 19 w 26"/>
                  <a:gd name="T3" fmla="*/ 5 h 23"/>
                  <a:gd name="T4" fmla="*/ 20 w 26"/>
                  <a:gd name="T5" fmla="*/ 17 h 23"/>
                  <a:gd name="T6" fmla="*/ 13 w 26"/>
                  <a:gd name="T7" fmla="*/ 20 h 23"/>
                  <a:gd name="T8" fmla="*/ 8 w 26"/>
                  <a:gd name="T9" fmla="*/ 17 h 23"/>
                  <a:gd name="T10" fmla="*/ 7 w 26"/>
                  <a:gd name="T11" fmla="*/ 6 h 23"/>
                  <a:gd name="T12" fmla="*/ 13 w 26"/>
                  <a:gd name="T13" fmla="*/ 3 h 23"/>
                  <a:gd name="T14" fmla="*/ 13 w 26"/>
                  <a:gd name="T15" fmla="*/ 0 h 23"/>
                  <a:gd name="T16" fmla="*/ 5 w 26"/>
                  <a:gd name="T17" fmla="*/ 3 h 23"/>
                  <a:gd name="T18" fmla="*/ 6 w 26"/>
                  <a:gd name="T19" fmla="*/ 20 h 23"/>
                  <a:gd name="T20" fmla="*/ 13 w 26"/>
                  <a:gd name="T21" fmla="*/ 23 h 23"/>
                  <a:gd name="T22" fmla="*/ 22 w 26"/>
                  <a:gd name="T23" fmla="*/ 19 h 23"/>
                  <a:gd name="T24" fmla="*/ 21 w 26"/>
                  <a:gd name="T25" fmla="*/ 3 h 23"/>
                  <a:gd name="T26" fmla="*/ 13 w 2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13" y="3"/>
                    </a:moveTo>
                    <a:cubicBezTo>
                      <a:pt x="16" y="3"/>
                      <a:pt x="18" y="4"/>
                      <a:pt x="19" y="5"/>
                    </a:cubicBezTo>
                    <a:cubicBezTo>
                      <a:pt x="22" y="8"/>
                      <a:pt x="23" y="13"/>
                      <a:pt x="20" y="17"/>
                    </a:cubicBezTo>
                    <a:cubicBezTo>
                      <a:pt x="18" y="19"/>
                      <a:pt x="16" y="20"/>
                      <a:pt x="13" y="20"/>
                    </a:cubicBezTo>
                    <a:cubicBezTo>
                      <a:pt x="11" y="20"/>
                      <a:pt x="9" y="19"/>
                      <a:pt x="8" y="17"/>
                    </a:cubicBezTo>
                    <a:cubicBezTo>
                      <a:pt x="4" y="14"/>
                      <a:pt x="4" y="9"/>
                      <a:pt x="7" y="6"/>
                    </a:cubicBezTo>
                    <a:cubicBezTo>
                      <a:pt x="9" y="4"/>
                      <a:pt x="11" y="3"/>
                      <a:pt x="13" y="3"/>
                    </a:cubicBezTo>
                    <a:moveTo>
                      <a:pt x="13" y="0"/>
                    </a:moveTo>
                    <a:cubicBezTo>
                      <a:pt x="10" y="0"/>
                      <a:pt x="7" y="1"/>
                      <a:pt x="5" y="3"/>
                    </a:cubicBezTo>
                    <a:cubicBezTo>
                      <a:pt x="0" y="8"/>
                      <a:pt x="1" y="15"/>
                      <a:pt x="6" y="20"/>
                    </a:cubicBezTo>
                    <a:cubicBezTo>
                      <a:pt x="8" y="22"/>
                      <a:pt x="11" y="23"/>
                      <a:pt x="13" y="23"/>
                    </a:cubicBezTo>
                    <a:cubicBezTo>
                      <a:pt x="17" y="23"/>
                      <a:pt x="20" y="22"/>
                      <a:pt x="22" y="19"/>
                    </a:cubicBezTo>
                    <a:cubicBezTo>
                      <a:pt x="26" y="14"/>
                      <a:pt x="26" y="7"/>
                      <a:pt x="21" y="3"/>
                    </a:cubicBezTo>
                    <a:cubicBezTo>
                      <a:pt x="19"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Rectangle 928"/>
              <p:cNvSpPr>
                <a:spLocks noChangeArrowheads="1"/>
              </p:cNvSpPr>
              <p:nvPr/>
            </p:nvSpPr>
            <p:spPr bwMode="auto">
              <a:xfrm>
                <a:off x="5352"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Rectangle 929"/>
              <p:cNvSpPr>
                <a:spLocks noChangeArrowheads="1"/>
              </p:cNvSpPr>
              <p:nvPr/>
            </p:nvSpPr>
            <p:spPr bwMode="auto">
              <a:xfrm>
                <a:off x="5323" y="4298"/>
                <a:ext cx="243"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 name="Rectangle 930"/>
              <p:cNvSpPr>
                <a:spLocks noChangeArrowheads="1"/>
              </p:cNvSpPr>
              <p:nvPr/>
            </p:nvSpPr>
            <p:spPr bwMode="auto">
              <a:xfrm>
                <a:off x="5389" y="4124"/>
                <a:ext cx="110"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Oval 931"/>
              <p:cNvSpPr>
                <a:spLocks noChangeArrowheads="1"/>
              </p:cNvSpPr>
              <p:nvPr/>
            </p:nvSpPr>
            <p:spPr bwMode="auto">
              <a:xfrm>
                <a:off x="5420" y="4130"/>
                <a:ext cx="48"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932"/>
              <p:cNvSpPr>
                <a:spLocks noEditPoints="1"/>
              </p:cNvSpPr>
              <p:nvPr/>
            </p:nvSpPr>
            <p:spPr bwMode="auto">
              <a:xfrm>
                <a:off x="5420" y="4130"/>
                <a:ext cx="48" cy="50"/>
              </a:xfrm>
              <a:custGeom>
                <a:avLst/>
                <a:gdLst>
                  <a:gd name="T0" fmla="*/ 12 w 23"/>
                  <a:gd name="T1" fmla="*/ 3 h 24"/>
                  <a:gd name="T2" fmla="*/ 20 w 23"/>
                  <a:gd name="T3" fmla="*/ 12 h 24"/>
                  <a:gd name="T4" fmla="*/ 12 w 23"/>
                  <a:gd name="T5" fmla="*/ 20 h 24"/>
                  <a:gd name="T6" fmla="*/ 3 w 23"/>
                  <a:gd name="T7" fmla="*/ 12 h 24"/>
                  <a:gd name="T8" fmla="*/ 12 w 23"/>
                  <a:gd name="T9" fmla="*/ 3 h 24"/>
                  <a:gd name="T10" fmla="*/ 12 w 23"/>
                  <a:gd name="T11" fmla="*/ 0 h 24"/>
                  <a:gd name="T12" fmla="*/ 0 w 23"/>
                  <a:gd name="T13" fmla="*/ 12 h 24"/>
                  <a:gd name="T14" fmla="*/ 12 w 23"/>
                  <a:gd name="T15" fmla="*/ 24 h 24"/>
                  <a:gd name="T16" fmla="*/ 23 w 23"/>
                  <a:gd name="T17" fmla="*/ 12 h 24"/>
                  <a:gd name="T18" fmla="*/ 12 w 2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2" y="3"/>
                    </a:moveTo>
                    <a:cubicBezTo>
                      <a:pt x="16" y="3"/>
                      <a:pt x="20" y="7"/>
                      <a:pt x="20" y="12"/>
                    </a:cubicBezTo>
                    <a:cubicBezTo>
                      <a:pt x="20" y="16"/>
                      <a:pt x="16" y="20"/>
                      <a:pt x="12" y="20"/>
                    </a:cubicBezTo>
                    <a:cubicBezTo>
                      <a:pt x="7" y="20"/>
                      <a:pt x="3" y="16"/>
                      <a:pt x="3" y="12"/>
                    </a:cubicBezTo>
                    <a:cubicBezTo>
                      <a:pt x="3" y="7"/>
                      <a:pt x="7" y="3"/>
                      <a:pt x="12" y="3"/>
                    </a:cubicBezTo>
                    <a:moveTo>
                      <a:pt x="12" y="0"/>
                    </a:moveTo>
                    <a:cubicBezTo>
                      <a:pt x="5" y="0"/>
                      <a:pt x="0" y="5"/>
                      <a:pt x="0" y="12"/>
                    </a:cubicBezTo>
                    <a:cubicBezTo>
                      <a:pt x="0" y="18"/>
                      <a:pt x="5" y="24"/>
                      <a:pt x="12" y="24"/>
                    </a:cubicBezTo>
                    <a:cubicBezTo>
                      <a:pt x="18" y="24"/>
                      <a:pt x="23" y="18"/>
                      <a:pt x="23" y="12"/>
                    </a:cubicBezTo>
                    <a:cubicBezTo>
                      <a:pt x="23" y="5"/>
                      <a:pt x="18" y="0"/>
                      <a:pt x="1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933"/>
              <p:cNvSpPr>
                <a:spLocks/>
              </p:cNvSpPr>
              <p:nvPr/>
            </p:nvSpPr>
            <p:spPr bwMode="auto">
              <a:xfrm>
                <a:off x="1508" y="3794"/>
                <a:ext cx="21" cy="37"/>
              </a:xfrm>
              <a:custGeom>
                <a:avLst/>
                <a:gdLst>
                  <a:gd name="T0" fmla="*/ 0 w 21"/>
                  <a:gd name="T1" fmla="*/ 35 h 37"/>
                  <a:gd name="T2" fmla="*/ 6 w 21"/>
                  <a:gd name="T3" fmla="*/ 37 h 37"/>
                  <a:gd name="T4" fmla="*/ 21 w 21"/>
                  <a:gd name="T5" fmla="*/ 2 h 37"/>
                  <a:gd name="T6" fmla="*/ 15 w 21"/>
                  <a:gd name="T7" fmla="*/ 0 h 37"/>
                  <a:gd name="T8" fmla="*/ 0 w 21"/>
                  <a:gd name="T9" fmla="*/ 35 h 37"/>
                </a:gdLst>
                <a:ahLst/>
                <a:cxnLst>
                  <a:cxn ang="0">
                    <a:pos x="T0" y="T1"/>
                  </a:cxn>
                  <a:cxn ang="0">
                    <a:pos x="T2" y="T3"/>
                  </a:cxn>
                  <a:cxn ang="0">
                    <a:pos x="T4" y="T5"/>
                  </a:cxn>
                  <a:cxn ang="0">
                    <a:pos x="T6" y="T7"/>
                  </a:cxn>
                  <a:cxn ang="0">
                    <a:pos x="T8" y="T9"/>
                  </a:cxn>
                </a:cxnLst>
                <a:rect l="0" t="0" r="r" b="b"/>
                <a:pathLst>
                  <a:path w="21" h="37">
                    <a:moveTo>
                      <a:pt x="0" y="35"/>
                    </a:moveTo>
                    <a:lnTo>
                      <a:pt x="6" y="37"/>
                    </a:lnTo>
                    <a:lnTo>
                      <a:pt x="21" y="2"/>
                    </a:lnTo>
                    <a:lnTo>
                      <a:pt x="15" y="0"/>
                    </a:lnTo>
                    <a:lnTo>
                      <a:pt x="0" y="35"/>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2" name="Freeform 934"/>
              <p:cNvSpPr>
                <a:spLocks/>
              </p:cNvSpPr>
              <p:nvPr/>
            </p:nvSpPr>
            <p:spPr bwMode="auto">
              <a:xfrm>
                <a:off x="1510" y="3775"/>
                <a:ext cx="33" cy="42"/>
              </a:xfrm>
              <a:custGeom>
                <a:avLst/>
                <a:gdLst>
                  <a:gd name="T0" fmla="*/ 2 w 16"/>
                  <a:gd name="T1" fmla="*/ 17 h 20"/>
                  <a:gd name="T2" fmla="*/ 6 w 16"/>
                  <a:gd name="T3" fmla="*/ 19 h 20"/>
                  <a:gd name="T4" fmla="*/ 11 w 16"/>
                  <a:gd name="T5" fmla="*/ 17 h 20"/>
                  <a:gd name="T6" fmla="*/ 15 w 16"/>
                  <a:gd name="T7" fmla="*/ 7 h 20"/>
                  <a:gd name="T8" fmla="*/ 13 w 16"/>
                  <a:gd name="T9" fmla="*/ 2 h 20"/>
                  <a:gd name="T10" fmla="*/ 10 w 16"/>
                  <a:gd name="T11" fmla="*/ 0 h 20"/>
                  <a:gd name="T12" fmla="*/ 4 w 16"/>
                  <a:gd name="T13" fmla="*/ 3 h 20"/>
                  <a:gd name="T14" fmla="*/ 0 w 16"/>
                  <a:gd name="T15" fmla="*/ 12 h 20"/>
                  <a:gd name="T16" fmla="*/ 2 w 16"/>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2" y="17"/>
                    </a:moveTo>
                    <a:cubicBezTo>
                      <a:pt x="6" y="19"/>
                      <a:pt x="6" y="19"/>
                      <a:pt x="6" y="19"/>
                    </a:cubicBezTo>
                    <a:cubicBezTo>
                      <a:pt x="8" y="20"/>
                      <a:pt x="10" y="19"/>
                      <a:pt x="11" y="17"/>
                    </a:cubicBezTo>
                    <a:cubicBezTo>
                      <a:pt x="15" y="7"/>
                      <a:pt x="15" y="7"/>
                      <a:pt x="15" y="7"/>
                    </a:cubicBezTo>
                    <a:cubicBezTo>
                      <a:pt x="16" y="5"/>
                      <a:pt x="15" y="3"/>
                      <a:pt x="13" y="2"/>
                    </a:cubicBezTo>
                    <a:cubicBezTo>
                      <a:pt x="10" y="0"/>
                      <a:pt x="10" y="0"/>
                      <a:pt x="10" y="0"/>
                    </a:cubicBezTo>
                    <a:cubicBezTo>
                      <a:pt x="8" y="0"/>
                      <a:pt x="5" y="1"/>
                      <a:pt x="4" y="3"/>
                    </a:cubicBezTo>
                    <a:cubicBezTo>
                      <a:pt x="0" y="12"/>
                      <a:pt x="0" y="12"/>
                      <a:pt x="0" y="12"/>
                    </a:cubicBezTo>
                    <a:cubicBezTo>
                      <a:pt x="0" y="14"/>
                      <a:pt x="0" y="16"/>
                      <a:pt x="2"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Freeform 935"/>
              <p:cNvSpPr>
                <a:spLocks/>
              </p:cNvSpPr>
              <p:nvPr/>
            </p:nvSpPr>
            <p:spPr bwMode="auto">
              <a:xfrm>
                <a:off x="1514" y="3726"/>
                <a:ext cx="52" cy="74"/>
              </a:xfrm>
              <a:custGeom>
                <a:avLst/>
                <a:gdLst>
                  <a:gd name="T0" fmla="*/ 5 w 25"/>
                  <a:gd name="T1" fmla="*/ 35 h 36"/>
                  <a:gd name="T2" fmla="*/ 5 w 25"/>
                  <a:gd name="T3" fmla="*/ 35 h 36"/>
                  <a:gd name="T4" fmla="*/ 15 w 25"/>
                  <a:gd name="T5" fmla="*/ 31 h 36"/>
                  <a:gd name="T6" fmla="*/ 23 w 25"/>
                  <a:gd name="T7" fmla="*/ 11 h 36"/>
                  <a:gd name="T8" fmla="*/ 20 w 25"/>
                  <a:gd name="T9" fmla="*/ 1 h 36"/>
                  <a:gd name="T10" fmla="*/ 20 w 25"/>
                  <a:gd name="T11" fmla="*/ 1 h 36"/>
                  <a:gd name="T12" fmla="*/ 10 w 25"/>
                  <a:gd name="T13" fmla="*/ 5 h 36"/>
                  <a:gd name="T14" fmla="*/ 2 w 25"/>
                  <a:gd name="T15" fmla="*/ 25 h 36"/>
                  <a:gd name="T16" fmla="*/ 5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5" y="35"/>
                    </a:moveTo>
                    <a:cubicBezTo>
                      <a:pt x="5" y="35"/>
                      <a:pt x="5" y="35"/>
                      <a:pt x="5" y="35"/>
                    </a:cubicBezTo>
                    <a:cubicBezTo>
                      <a:pt x="9" y="36"/>
                      <a:pt x="13" y="34"/>
                      <a:pt x="15" y="31"/>
                    </a:cubicBezTo>
                    <a:cubicBezTo>
                      <a:pt x="23" y="11"/>
                      <a:pt x="23" y="11"/>
                      <a:pt x="23" y="11"/>
                    </a:cubicBezTo>
                    <a:cubicBezTo>
                      <a:pt x="25" y="7"/>
                      <a:pt x="23" y="3"/>
                      <a:pt x="20" y="1"/>
                    </a:cubicBezTo>
                    <a:cubicBezTo>
                      <a:pt x="20" y="1"/>
                      <a:pt x="20" y="1"/>
                      <a:pt x="20" y="1"/>
                    </a:cubicBezTo>
                    <a:cubicBezTo>
                      <a:pt x="16" y="0"/>
                      <a:pt x="12" y="1"/>
                      <a:pt x="10" y="5"/>
                    </a:cubicBezTo>
                    <a:cubicBezTo>
                      <a:pt x="2" y="25"/>
                      <a:pt x="2" y="25"/>
                      <a:pt x="2" y="25"/>
                    </a:cubicBezTo>
                    <a:cubicBezTo>
                      <a:pt x="0" y="29"/>
                      <a:pt x="2" y="33"/>
                      <a:pt x="5"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Freeform 936"/>
              <p:cNvSpPr>
                <a:spLocks/>
              </p:cNvSpPr>
              <p:nvPr/>
            </p:nvSpPr>
            <p:spPr bwMode="auto">
              <a:xfrm>
                <a:off x="1518" y="3680"/>
                <a:ext cx="71" cy="100"/>
              </a:xfrm>
              <a:custGeom>
                <a:avLst/>
                <a:gdLst>
                  <a:gd name="T0" fmla="*/ 1 w 34"/>
                  <a:gd name="T1" fmla="*/ 41 h 48"/>
                  <a:gd name="T2" fmla="*/ 16 w 34"/>
                  <a:gd name="T3" fmla="*/ 47 h 48"/>
                  <a:gd name="T4" fmla="*/ 18 w 34"/>
                  <a:gd name="T5" fmla="*/ 46 h 48"/>
                  <a:gd name="T6" fmla="*/ 32 w 34"/>
                  <a:gd name="T7" fmla="*/ 15 h 48"/>
                  <a:gd name="T8" fmla="*/ 27 w 34"/>
                  <a:gd name="T9" fmla="*/ 2 h 48"/>
                  <a:gd name="T10" fmla="*/ 27 w 34"/>
                  <a:gd name="T11" fmla="*/ 2 h 48"/>
                  <a:gd name="T12" fmla="*/ 14 w 34"/>
                  <a:gd name="T13" fmla="*/ 7 h 48"/>
                  <a:gd name="T14" fmla="*/ 1 w 34"/>
                  <a:gd name="T15" fmla="*/ 39 h 48"/>
                  <a:gd name="T16" fmla="*/ 1 w 34"/>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1" y="41"/>
                    </a:moveTo>
                    <a:cubicBezTo>
                      <a:pt x="16" y="47"/>
                      <a:pt x="16" y="47"/>
                      <a:pt x="16" y="47"/>
                    </a:cubicBezTo>
                    <a:cubicBezTo>
                      <a:pt x="17" y="48"/>
                      <a:pt x="18" y="47"/>
                      <a:pt x="18" y="46"/>
                    </a:cubicBezTo>
                    <a:cubicBezTo>
                      <a:pt x="32" y="15"/>
                      <a:pt x="32" y="15"/>
                      <a:pt x="32" y="15"/>
                    </a:cubicBezTo>
                    <a:cubicBezTo>
                      <a:pt x="34" y="10"/>
                      <a:pt x="32" y="5"/>
                      <a:pt x="27" y="2"/>
                    </a:cubicBezTo>
                    <a:cubicBezTo>
                      <a:pt x="27" y="2"/>
                      <a:pt x="27" y="2"/>
                      <a:pt x="27" y="2"/>
                    </a:cubicBezTo>
                    <a:cubicBezTo>
                      <a:pt x="22" y="0"/>
                      <a:pt x="16" y="3"/>
                      <a:pt x="14" y="7"/>
                    </a:cubicBezTo>
                    <a:cubicBezTo>
                      <a:pt x="1" y="39"/>
                      <a:pt x="1" y="39"/>
                      <a:pt x="1" y="39"/>
                    </a:cubicBezTo>
                    <a:cubicBezTo>
                      <a:pt x="0" y="40"/>
                      <a:pt x="1" y="41"/>
                      <a:pt x="1"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937"/>
              <p:cNvSpPr>
                <a:spLocks/>
              </p:cNvSpPr>
              <p:nvPr/>
            </p:nvSpPr>
            <p:spPr bwMode="auto">
              <a:xfrm>
                <a:off x="1537" y="3674"/>
                <a:ext cx="274" cy="290"/>
              </a:xfrm>
              <a:custGeom>
                <a:avLst/>
                <a:gdLst>
                  <a:gd name="T0" fmla="*/ 5 w 132"/>
                  <a:gd name="T1" fmla="*/ 5 h 140"/>
                  <a:gd name="T2" fmla="*/ 5 w 132"/>
                  <a:gd name="T3" fmla="*/ 5 h 140"/>
                  <a:gd name="T4" fmla="*/ 5 w 132"/>
                  <a:gd name="T5" fmla="*/ 24 h 140"/>
                  <a:gd name="T6" fmla="*/ 107 w 132"/>
                  <a:gd name="T7" fmla="*/ 134 h 140"/>
                  <a:gd name="T8" fmla="*/ 126 w 132"/>
                  <a:gd name="T9" fmla="*/ 135 h 140"/>
                  <a:gd name="T10" fmla="*/ 126 w 132"/>
                  <a:gd name="T11" fmla="*/ 135 h 140"/>
                  <a:gd name="T12" fmla="*/ 127 w 132"/>
                  <a:gd name="T13" fmla="*/ 116 h 140"/>
                  <a:gd name="T14" fmla="*/ 24 w 132"/>
                  <a:gd name="T15" fmla="*/ 6 h 140"/>
                  <a:gd name="T16" fmla="*/ 5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5" y="5"/>
                    </a:moveTo>
                    <a:cubicBezTo>
                      <a:pt x="5" y="5"/>
                      <a:pt x="5" y="5"/>
                      <a:pt x="5" y="5"/>
                    </a:cubicBezTo>
                    <a:cubicBezTo>
                      <a:pt x="0" y="10"/>
                      <a:pt x="0" y="19"/>
                      <a:pt x="5" y="24"/>
                    </a:cubicBezTo>
                    <a:cubicBezTo>
                      <a:pt x="107" y="134"/>
                      <a:pt x="107" y="134"/>
                      <a:pt x="107" y="134"/>
                    </a:cubicBezTo>
                    <a:cubicBezTo>
                      <a:pt x="112" y="140"/>
                      <a:pt x="121" y="140"/>
                      <a:pt x="126" y="135"/>
                    </a:cubicBezTo>
                    <a:cubicBezTo>
                      <a:pt x="126" y="135"/>
                      <a:pt x="126" y="135"/>
                      <a:pt x="126" y="135"/>
                    </a:cubicBezTo>
                    <a:cubicBezTo>
                      <a:pt x="131" y="130"/>
                      <a:pt x="132" y="122"/>
                      <a:pt x="127" y="116"/>
                    </a:cubicBezTo>
                    <a:cubicBezTo>
                      <a:pt x="24" y="6"/>
                      <a:pt x="24" y="6"/>
                      <a:pt x="24" y="6"/>
                    </a:cubicBezTo>
                    <a:cubicBezTo>
                      <a:pt x="19" y="1"/>
                      <a:pt x="11" y="0"/>
                      <a:pt x="5"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Freeform 938"/>
              <p:cNvSpPr>
                <a:spLocks/>
              </p:cNvSpPr>
              <p:nvPr/>
            </p:nvSpPr>
            <p:spPr bwMode="auto">
              <a:xfrm>
                <a:off x="1547" y="3684"/>
                <a:ext cx="38" cy="38"/>
              </a:xfrm>
              <a:custGeom>
                <a:avLst/>
                <a:gdLst>
                  <a:gd name="T0" fmla="*/ 3 w 18"/>
                  <a:gd name="T1" fmla="*/ 3 h 18"/>
                  <a:gd name="T2" fmla="*/ 3 w 18"/>
                  <a:gd name="T3" fmla="*/ 15 h 18"/>
                  <a:gd name="T4" fmla="*/ 14 w 18"/>
                  <a:gd name="T5" fmla="*/ 15 h 18"/>
                  <a:gd name="T6" fmla="*/ 15 w 18"/>
                  <a:gd name="T7" fmla="*/ 4 h 18"/>
                  <a:gd name="T8" fmla="*/ 3 w 18"/>
                  <a:gd name="T9" fmla="*/ 3 h 18"/>
                </a:gdLst>
                <a:ahLst/>
                <a:cxnLst>
                  <a:cxn ang="0">
                    <a:pos x="T0" y="T1"/>
                  </a:cxn>
                  <a:cxn ang="0">
                    <a:pos x="T2" y="T3"/>
                  </a:cxn>
                  <a:cxn ang="0">
                    <a:pos x="T4" y="T5"/>
                  </a:cxn>
                  <a:cxn ang="0">
                    <a:pos x="T6" y="T7"/>
                  </a:cxn>
                  <a:cxn ang="0">
                    <a:pos x="T8" y="T9"/>
                  </a:cxn>
                </a:cxnLst>
                <a:rect l="0" t="0" r="r" b="b"/>
                <a:pathLst>
                  <a:path w="18" h="18">
                    <a:moveTo>
                      <a:pt x="3" y="3"/>
                    </a:moveTo>
                    <a:cubicBezTo>
                      <a:pt x="0" y="6"/>
                      <a:pt x="0" y="12"/>
                      <a:pt x="3" y="15"/>
                    </a:cubicBezTo>
                    <a:cubicBezTo>
                      <a:pt x="6" y="18"/>
                      <a:pt x="11" y="18"/>
                      <a:pt x="14" y="15"/>
                    </a:cubicBezTo>
                    <a:cubicBezTo>
                      <a:pt x="18" y="12"/>
                      <a:pt x="18" y="7"/>
                      <a:pt x="15" y="4"/>
                    </a:cubicBezTo>
                    <a:cubicBezTo>
                      <a:pt x="12" y="0"/>
                      <a:pt x="7" y="0"/>
                      <a:pt x="3"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939"/>
              <p:cNvSpPr>
                <a:spLocks noEditPoints="1"/>
              </p:cNvSpPr>
              <p:nvPr/>
            </p:nvSpPr>
            <p:spPr bwMode="auto">
              <a:xfrm>
                <a:off x="1547" y="3686"/>
                <a:ext cx="38" cy="36"/>
              </a:xfrm>
              <a:custGeom>
                <a:avLst/>
                <a:gdLst>
                  <a:gd name="T0" fmla="*/ 9 w 18"/>
                  <a:gd name="T1" fmla="*/ 2 h 17"/>
                  <a:gd name="T2" fmla="*/ 13 w 18"/>
                  <a:gd name="T3" fmla="*/ 4 h 17"/>
                  <a:gd name="T4" fmla="*/ 13 w 18"/>
                  <a:gd name="T5" fmla="*/ 13 h 17"/>
                  <a:gd name="T6" fmla="*/ 9 w 18"/>
                  <a:gd name="T7" fmla="*/ 14 h 17"/>
                  <a:gd name="T8" fmla="*/ 5 w 18"/>
                  <a:gd name="T9" fmla="*/ 12 h 17"/>
                  <a:gd name="T10" fmla="*/ 5 w 18"/>
                  <a:gd name="T11" fmla="*/ 4 h 17"/>
                  <a:gd name="T12" fmla="*/ 9 w 18"/>
                  <a:gd name="T13" fmla="*/ 2 h 17"/>
                  <a:gd name="T14" fmla="*/ 9 w 18"/>
                  <a:gd name="T15" fmla="*/ 0 h 17"/>
                  <a:gd name="T16" fmla="*/ 3 w 18"/>
                  <a:gd name="T17" fmla="*/ 2 h 17"/>
                  <a:gd name="T18" fmla="*/ 3 w 18"/>
                  <a:gd name="T19" fmla="*/ 14 h 17"/>
                  <a:gd name="T20" fmla="*/ 9 w 18"/>
                  <a:gd name="T21" fmla="*/ 17 h 17"/>
                  <a:gd name="T22" fmla="*/ 14 w 18"/>
                  <a:gd name="T23" fmla="*/ 14 h 17"/>
                  <a:gd name="T24" fmla="*/ 15 w 18"/>
                  <a:gd name="T25" fmla="*/ 3 h 17"/>
                  <a:gd name="T26" fmla="*/ 9 w 18"/>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2"/>
                    </a:moveTo>
                    <a:cubicBezTo>
                      <a:pt x="11" y="2"/>
                      <a:pt x="12" y="3"/>
                      <a:pt x="13" y="4"/>
                    </a:cubicBezTo>
                    <a:cubicBezTo>
                      <a:pt x="15" y="7"/>
                      <a:pt x="15" y="10"/>
                      <a:pt x="13" y="13"/>
                    </a:cubicBezTo>
                    <a:cubicBezTo>
                      <a:pt x="12" y="14"/>
                      <a:pt x="10" y="14"/>
                      <a:pt x="9" y="14"/>
                    </a:cubicBezTo>
                    <a:cubicBezTo>
                      <a:pt x="7" y="14"/>
                      <a:pt x="6" y="14"/>
                      <a:pt x="5" y="12"/>
                    </a:cubicBezTo>
                    <a:cubicBezTo>
                      <a:pt x="2" y="10"/>
                      <a:pt x="2" y="6"/>
                      <a:pt x="5" y="4"/>
                    </a:cubicBezTo>
                    <a:cubicBezTo>
                      <a:pt x="6" y="3"/>
                      <a:pt x="7" y="2"/>
                      <a:pt x="9" y="2"/>
                    </a:cubicBezTo>
                    <a:moveTo>
                      <a:pt x="9" y="0"/>
                    </a:moveTo>
                    <a:cubicBezTo>
                      <a:pt x="7" y="0"/>
                      <a:pt x="5" y="1"/>
                      <a:pt x="3" y="2"/>
                    </a:cubicBezTo>
                    <a:cubicBezTo>
                      <a:pt x="0" y="5"/>
                      <a:pt x="0" y="11"/>
                      <a:pt x="3" y="14"/>
                    </a:cubicBezTo>
                    <a:cubicBezTo>
                      <a:pt x="4" y="16"/>
                      <a:pt x="7" y="17"/>
                      <a:pt x="9" y="17"/>
                    </a:cubicBezTo>
                    <a:cubicBezTo>
                      <a:pt x="11" y="17"/>
                      <a:pt x="13" y="16"/>
                      <a:pt x="14" y="14"/>
                    </a:cubicBezTo>
                    <a:cubicBezTo>
                      <a:pt x="18" y="11"/>
                      <a:pt x="18" y="6"/>
                      <a:pt x="15" y="3"/>
                    </a:cubicBezTo>
                    <a:cubicBezTo>
                      <a:pt x="13" y="1"/>
                      <a:pt x="11" y="0"/>
                      <a:pt x="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Freeform 940"/>
              <p:cNvSpPr>
                <a:spLocks/>
              </p:cNvSpPr>
              <p:nvPr/>
            </p:nvSpPr>
            <p:spPr bwMode="auto">
              <a:xfrm>
                <a:off x="1535" y="3894"/>
                <a:ext cx="285" cy="300"/>
              </a:xfrm>
              <a:custGeom>
                <a:avLst/>
                <a:gdLst>
                  <a:gd name="T0" fmla="*/ 9 w 137"/>
                  <a:gd name="T1" fmla="*/ 138 h 145"/>
                  <a:gd name="T2" fmla="*/ 9 w 137"/>
                  <a:gd name="T3" fmla="*/ 138 h 145"/>
                  <a:gd name="T4" fmla="*/ 37 w 137"/>
                  <a:gd name="T5" fmla="*/ 137 h 145"/>
                  <a:gd name="T6" fmla="*/ 130 w 137"/>
                  <a:gd name="T7" fmla="*/ 35 h 145"/>
                  <a:gd name="T8" fmla="*/ 129 w 137"/>
                  <a:gd name="T9" fmla="*/ 7 h 145"/>
                  <a:gd name="T10" fmla="*/ 129 w 137"/>
                  <a:gd name="T11" fmla="*/ 7 h 145"/>
                  <a:gd name="T12" fmla="*/ 101 w 137"/>
                  <a:gd name="T13" fmla="*/ 9 h 145"/>
                  <a:gd name="T14" fmla="*/ 8 w 137"/>
                  <a:gd name="T15" fmla="*/ 110 h 145"/>
                  <a:gd name="T16" fmla="*/ 9 w 137"/>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45">
                    <a:moveTo>
                      <a:pt x="9" y="138"/>
                    </a:moveTo>
                    <a:cubicBezTo>
                      <a:pt x="9" y="138"/>
                      <a:pt x="9" y="138"/>
                      <a:pt x="9" y="138"/>
                    </a:cubicBezTo>
                    <a:cubicBezTo>
                      <a:pt x="17" y="145"/>
                      <a:pt x="29" y="145"/>
                      <a:pt x="37" y="137"/>
                    </a:cubicBezTo>
                    <a:cubicBezTo>
                      <a:pt x="130" y="35"/>
                      <a:pt x="130" y="35"/>
                      <a:pt x="130" y="35"/>
                    </a:cubicBezTo>
                    <a:cubicBezTo>
                      <a:pt x="137" y="27"/>
                      <a:pt x="137" y="15"/>
                      <a:pt x="129" y="7"/>
                    </a:cubicBezTo>
                    <a:cubicBezTo>
                      <a:pt x="129" y="7"/>
                      <a:pt x="129" y="7"/>
                      <a:pt x="129" y="7"/>
                    </a:cubicBezTo>
                    <a:cubicBezTo>
                      <a:pt x="121" y="0"/>
                      <a:pt x="108" y="1"/>
                      <a:pt x="101" y="9"/>
                    </a:cubicBezTo>
                    <a:cubicBezTo>
                      <a:pt x="8" y="110"/>
                      <a:pt x="8" y="110"/>
                      <a:pt x="8" y="110"/>
                    </a:cubicBezTo>
                    <a:cubicBezTo>
                      <a:pt x="0" y="118"/>
                      <a:pt x="1" y="130"/>
                      <a:pt x="9"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Freeform 941"/>
              <p:cNvSpPr>
                <a:spLocks/>
              </p:cNvSpPr>
              <p:nvPr/>
            </p:nvSpPr>
            <p:spPr bwMode="auto">
              <a:xfrm>
                <a:off x="1753" y="3906"/>
                <a:ext cx="54" cy="54"/>
              </a:xfrm>
              <a:custGeom>
                <a:avLst/>
                <a:gdLst>
                  <a:gd name="T0" fmla="*/ 4 w 26"/>
                  <a:gd name="T1" fmla="*/ 5 h 26"/>
                  <a:gd name="T2" fmla="*/ 5 w 26"/>
                  <a:gd name="T3" fmla="*/ 22 h 26"/>
                  <a:gd name="T4" fmla="*/ 21 w 26"/>
                  <a:gd name="T5" fmla="*/ 21 h 26"/>
                  <a:gd name="T6" fmla="*/ 21 w 26"/>
                  <a:gd name="T7" fmla="*/ 5 h 26"/>
                  <a:gd name="T8" fmla="*/ 4 w 26"/>
                  <a:gd name="T9" fmla="*/ 5 h 26"/>
                </a:gdLst>
                <a:ahLst/>
                <a:cxnLst>
                  <a:cxn ang="0">
                    <a:pos x="T0" y="T1"/>
                  </a:cxn>
                  <a:cxn ang="0">
                    <a:pos x="T2" y="T3"/>
                  </a:cxn>
                  <a:cxn ang="0">
                    <a:pos x="T4" y="T5"/>
                  </a:cxn>
                  <a:cxn ang="0">
                    <a:pos x="T6" y="T7"/>
                  </a:cxn>
                  <a:cxn ang="0">
                    <a:pos x="T8" y="T9"/>
                  </a:cxn>
                </a:cxnLst>
                <a:rect l="0" t="0" r="r" b="b"/>
                <a:pathLst>
                  <a:path w="26" h="26">
                    <a:moveTo>
                      <a:pt x="4" y="5"/>
                    </a:moveTo>
                    <a:cubicBezTo>
                      <a:pt x="0" y="10"/>
                      <a:pt x="0" y="17"/>
                      <a:pt x="5" y="22"/>
                    </a:cubicBezTo>
                    <a:cubicBezTo>
                      <a:pt x="10" y="26"/>
                      <a:pt x="17" y="26"/>
                      <a:pt x="21" y="21"/>
                    </a:cubicBezTo>
                    <a:cubicBezTo>
                      <a:pt x="26" y="16"/>
                      <a:pt x="25" y="9"/>
                      <a:pt x="21" y="5"/>
                    </a:cubicBezTo>
                    <a:cubicBezTo>
                      <a:pt x="16" y="0"/>
                      <a:pt x="9" y="1"/>
                      <a:pt x="4"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Freeform 942"/>
              <p:cNvSpPr>
                <a:spLocks noEditPoints="1"/>
              </p:cNvSpPr>
              <p:nvPr/>
            </p:nvSpPr>
            <p:spPr bwMode="auto">
              <a:xfrm>
                <a:off x="1753" y="3910"/>
                <a:ext cx="54" cy="48"/>
              </a:xfrm>
              <a:custGeom>
                <a:avLst/>
                <a:gdLst>
                  <a:gd name="T0" fmla="*/ 13 w 26"/>
                  <a:gd name="T1" fmla="*/ 3 h 23"/>
                  <a:gd name="T2" fmla="*/ 18 w 26"/>
                  <a:gd name="T3" fmla="*/ 5 h 23"/>
                  <a:gd name="T4" fmla="*/ 21 w 26"/>
                  <a:gd name="T5" fmla="*/ 11 h 23"/>
                  <a:gd name="T6" fmla="*/ 19 w 26"/>
                  <a:gd name="T7" fmla="*/ 17 h 23"/>
                  <a:gd name="T8" fmla="*/ 13 w 26"/>
                  <a:gd name="T9" fmla="*/ 20 h 23"/>
                  <a:gd name="T10" fmla="*/ 7 w 26"/>
                  <a:gd name="T11" fmla="*/ 17 h 23"/>
                  <a:gd name="T12" fmla="*/ 7 w 26"/>
                  <a:gd name="T13" fmla="*/ 6 h 23"/>
                  <a:gd name="T14" fmla="*/ 13 w 26"/>
                  <a:gd name="T15" fmla="*/ 3 h 23"/>
                  <a:gd name="T16" fmla="*/ 13 w 26"/>
                  <a:gd name="T17" fmla="*/ 0 h 23"/>
                  <a:gd name="T18" fmla="*/ 4 w 26"/>
                  <a:gd name="T19" fmla="*/ 3 h 23"/>
                  <a:gd name="T20" fmla="*/ 5 w 26"/>
                  <a:gd name="T21" fmla="*/ 20 h 23"/>
                  <a:gd name="T22" fmla="*/ 13 w 26"/>
                  <a:gd name="T23" fmla="*/ 23 h 23"/>
                  <a:gd name="T24" fmla="*/ 21 w 26"/>
                  <a:gd name="T25" fmla="*/ 19 h 23"/>
                  <a:gd name="T26" fmla="*/ 21 w 26"/>
                  <a:gd name="T27" fmla="*/ 3 h 23"/>
                  <a:gd name="T28" fmla="*/ 13 w 26"/>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3"/>
                    </a:moveTo>
                    <a:cubicBezTo>
                      <a:pt x="15" y="3"/>
                      <a:pt x="17" y="4"/>
                      <a:pt x="18" y="5"/>
                    </a:cubicBezTo>
                    <a:cubicBezTo>
                      <a:pt x="20" y="7"/>
                      <a:pt x="21" y="9"/>
                      <a:pt x="21" y="11"/>
                    </a:cubicBezTo>
                    <a:cubicBezTo>
                      <a:pt x="21" y="13"/>
                      <a:pt x="20" y="15"/>
                      <a:pt x="19" y="17"/>
                    </a:cubicBezTo>
                    <a:cubicBezTo>
                      <a:pt x="17" y="19"/>
                      <a:pt x="15" y="20"/>
                      <a:pt x="13" y="20"/>
                    </a:cubicBezTo>
                    <a:cubicBezTo>
                      <a:pt x="11" y="20"/>
                      <a:pt x="9" y="19"/>
                      <a:pt x="7" y="17"/>
                    </a:cubicBezTo>
                    <a:cubicBezTo>
                      <a:pt x="4" y="14"/>
                      <a:pt x="3" y="9"/>
                      <a:pt x="7" y="6"/>
                    </a:cubicBezTo>
                    <a:cubicBezTo>
                      <a:pt x="8" y="4"/>
                      <a:pt x="10" y="3"/>
                      <a:pt x="13" y="3"/>
                    </a:cubicBezTo>
                    <a:moveTo>
                      <a:pt x="13" y="0"/>
                    </a:moveTo>
                    <a:cubicBezTo>
                      <a:pt x="10" y="0"/>
                      <a:pt x="6" y="1"/>
                      <a:pt x="4" y="3"/>
                    </a:cubicBezTo>
                    <a:cubicBezTo>
                      <a:pt x="0" y="8"/>
                      <a:pt x="0" y="15"/>
                      <a:pt x="5" y="20"/>
                    </a:cubicBezTo>
                    <a:cubicBezTo>
                      <a:pt x="7" y="22"/>
                      <a:pt x="10" y="23"/>
                      <a:pt x="13" y="23"/>
                    </a:cubicBezTo>
                    <a:cubicBezTo>
                      <a:pt x="16" y="23"/>
                      <a:pt x="19" y="22"/>
                      <a:pt x="21" y="19"/>
                    </a:cubicBezTo>
                    <a:cubicBezTo>
                      <a:pt x="26" y="14"/>
                      <a:pt x="25" y="7"/>
                      <a:pt x="21" y="3"/>
                    </a:cubicBezTo>
                    <a:cubicBezTo>
                      <a:pt x="18"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Rectangle 943"/>
              <p:cNvSpPr>
                <a:spLocks noChangeArrowheads="1"/>
              </p:cNvSpPr>
              <p:nvPr/>
            </p:nvSpPr>
            <p:spPr bwMode="auto">
              <a:xfrm>
                <a:off x="1483"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Rectangle 944"/>
              <p:cNvSpPr>
                <a:spLocks noChangeArrowheads="1"/>
              </p:cNvSpPr>
              <p:nvPr/>
            </p:nvSpPr>
            <p:spPr bwMode="auto">
              <a:xfrm>
                <a:off x="1454" y="4298"/>
                <a:ext cx="245"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Rectangle 945"/>
              <p:cNvSpPr>
                <a:spLocks noChangeArrowheads="1"/>
              </p:cNvSpPr>
              <p:nvPr/>
            </p:nvSpPr>
            <p:spPr bwMode="auto">
              <a:xfrm>
                <a:off x="1521" y="4124"/>
                <a:ext cx="112"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Oval 946"/>
              <p:cNvSpPr>
                <a:spLocks noChangeArrowheads="1"/>
              </p:cNvSpPr>
              <p:nvPr/>
            </p:nvSpPr>
            <p:spPr bwMode="auto">
              <a:xfrm>
                <a:off x="1552" y="4130"/>
                <a:ext cx="49"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947"/>
              <p:cNvSpPr>
                <a:spLocks noEditPoints="1"/>
              </p:cNvSpPr>
              <p:nvPr/>
            </p:nvSpPr>
            <p:spPr bwMode="auto">
              <a:xfrm>
                <a:off x="1552" y="4130"/>
                <a:ext cx="49" cy="50"/>
              </a:xfrm>
              <a:custGeom>
                <a:avLst/>
                <a:gdLst>
                  <a:gd name="T0" fmla="*/ 12 w 24"/>
                  <a:gd name="T1" fmla="*/ 3 h 24"/>
                  <a:gd name="T2" fmla="*/ 20 w 24"/>
                  <a:gd name="T3" fmla="*/ 12 h 24"/>
                  <a:gd name="T4" fmla="*/ 12 w 24"/>
                  <a:gd name="T5" fmla="*/ 20 h 24"/>
                  <a:gd name="T6" fmla="*/ 3 w 24"/>
                  <a:gd name="T7" fmla="*/ 12 h 24"/>
                  <a:gd name="T8" fmla="*/ 12 w 24"/>
                  <a:gd name="T9" fmla="*/ 3 h 24"/>
                  <a:gd name="T10" fmla="*/ 12 w 24"/>
                  <a:gd name="T11" fmla="*/ 0 h 24"/>
                  <a:gd name="T12" fmla="*/ 0 w 24"/>
                  <a:gd name="T13" fmla="*/ 12 h 24"/>
                  <a:gd name="T14" fmla="*/ 12 w 24"/>
                  <a:gd name="T15" fmla="*/ 24 h 24"/>
                  <a:gd name="T16" fmla="*/ 24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3"/>
                    </a:moveTo>
                    <a:cubicBezTo>
                      <a:pt x="16" y="3"/>
                      <a:pt x="20" y="7"/>
                      <a:pt x="20" y="12"/>
                    </a:cubicBezTo>
                    <a:cubicBezTo>
                      <a:pt x="20" y="16"/>
                      <a:pt x="16" y="20"/>
                      <a:pt x="12" y="20"/>
                    </a:cubicBezTo>
                    <a:cubicBezTo>
                      <a:pt x="7" y="20"/>
                      <a:pt x="3" y="16"/>
                      <a:pt x="3" y="12"/>
                    </a:cubicBezTo>
                    <a:cubicBezTo>
                      <a:pt x="3" y="7"/>
                      <a:pt x="7" y="3"/>
                      <a:pt x="12" y="3"/>
                    </a:cubicBezTo>
                    <a:moveTo>
                      <a:pt x="12" y="0"/>
                    </a:moveTo>
                    <a:cubicBezTo>
                      <a:pt x="5" y="0"/>
                      <a:pt x="0" y="5"/>
                      <a:pt x="0" y="12"/>
                    </a:cubicBezTo>
                    <a:cubicBezTo>
                      <a:pt x="0" y="18"/>
                      <a:pt x="5" y="24"/>
                      <a:pt x="12" y="24"/>
                    </a:cubicBezTo>
                    <a:cubicBezTo>
                      <a:pt x="18" y="24"/>
                      <a:pt x="24" y="18"/>
                      <a:pt x="24" y="12"/>
                    </a:cubicBezTo>
                    <a:cubicBezTo>
                      <a:pt x="24" y="5"/>
                      <a:pt x="18" y="0"/>
                      <a:pt x="1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Freeform 948"/>
              <p:cNvSpPr>
                <a:spLocks/>
              </p:cNvSpPr>
              <p:nvPr/>
            </p:nvSpPr>
            <p:spPr bwMode="auto">
              <a:xfrm>
                <a:off x="1944" y="3516"/>
                <a:ext cx="349" cy="807"/>
              </a:xfrm>
              <a:custGeom>
                <a:avLst/>
                <a:gdLst>
                  <a:gd name="T0" fmla="*/ 168 w 168"/>
                  <a:gd name="T1" fmla="*/ 389 h 389"/>
                  <a:gd name="T2" fmla="*/ 0 w 168"/>
                  <a:gd name="T3" fmla="*/ 389 h 389"/>
                  <a:gd name="T4" fmla="*/ 0 w 168"/>
                  <a:gd name="T5" fmla="*/ 20 h 389"/>
                  <a:gd name="T6" fmla="*/ 20 w 168"/>
                  <a:gd name="T7" fmla="*/ 0 h 389"/>
                  <a:gd name="T8" fmla="*/ 147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0" y="0"/>
                    </a:cubicBezTo>
                    <a:cubicBezTo>
                      <a:pt x="147" y="0"/>
                      <a:pt x="147" y="0"/>
                      <a:pt x="147" y="0"/>
                    </a:cubicBezTo>
                    <a:cubicBezTo>
                      <a:pt x="159" y="0"/>
                      <a:pt x="168" y="9"/>
                      <a:pt x="168" y="20"/>
                    </a:cubicBezTo>
                    <a:lnTo>
                      <a:pt x="168" y="38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949"/>
              <p:cNvSpPr>
                <a:spLocks/>
              </p:cNvSpPr>
              <p:nvPr/>
            </p:nvSpPr>
            <p:spPr bwMode="auto">
              <a:xfrm>
                <a:off x="2912" y="3516"/>
                <a:ext cx="349" cy="807"/>
              </a:xfrm>
              <a:custGeom>
                <a:avLst/>
                <a:gdLst>
                  <a:gd name="T0" fmla="*/ 168 w 168"/>
                  <a:gd name="T1" fmla="*/ 389 h 389"/>
                  <a:gd name="T2" fmla="*/ 0 w 168"/>
                  <a:gd name="T3" fmla="*/ 389 h 389"/>
                  <a:gd name="T4" fmla="*/ 0 w 168"/>
                  <a:gd name="T5" fmla="*/ 20 h 389"/>
                  <a:gd name="T6" fmla="*/ 20 w 168"/>
                  <a:gd name="T7" fmla="*/ 0 h 389"/>
                  <a:gd name="T8" fmla="*/ 147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0" y="0"/>
                    </a:cubicBezTo>
                    <a:cubicBezTo>
                      <a:pt x="147" y="0"/>
                      <a:pt x="147" y="0"/>
                      <a:pt x="147" y="0"/>
                    </a:cubicBezTo>
                    <a:cubicBezTo>
                      <a:pt x="158" y="0"/>
                      <a:pt x="168" y="9"/>
                      <a:pt x="168" y="20"/>
                    </a:cubicBezTo>
                    <a:lnTo>
                      <a:pt x="168" y="38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950"/>
              <p:cNvSpPr>
                <a:spLocks/>
              </p:cNvSpPr>
              <p:nvPr/>
            </p:nvSpPr>
            <p:spPr bwMode="auto">
              <a:xfrm>
                <a:off x="3414" y="3788"/>
                <a:ext cx="65" cy="72"/>
              </a:xfrm>
              <a:custGeom>
                <a:avLst/>
                <a:gdLst>
                  <a:gd name="T0" fmla="*/ 34 w 65"/>
                  <a:gd name="T1" fmla="*/ 58 h 72"/>
                  <a:gd name="T2" fmla="*/ 52 w 65"/>
                  <a:gd name="T3" fmla="*/ 50 h 72"/>
                  <a:gd name="T4" fmla="*/ 42 w 65"/>
                  <a:gd name="T5" fmla="*/ 16 h 72"/>
                  <a:gd name="T6" fmla="*/ 13 w 65"/>
                  <a:gd name="T7" fmla="*/ 31 h 72"/>
                  <a:gd name="T8" fmla="*/ 17 w 65"/>
                  <a:gd name="T9" fmla="*/ 50 h 72"/>
                  <a:gd name="T10" fmla="*/ 11 w 65"/>
                  <a:gd name="T11" fmla="*/ 66 h 72"/>
                  <a:gd name="T12" fmla="*/ 0 w 65"/>
                  <a:gd name="T13" fmla="*/ 27 h 72"/>
                  <a:gd name="T14" fmla="*/ 50 w 65"/>
                  <a:gd name="T15" fmla="*/ 0 h 72"/>
                  <a:gd name="T16" fmla="*/ 65 w 65"/>
                  <a:gd name="T17" fmla="*/ 54 h 72"/>
                  <a:gd name="T18" fmla="*/ 27 w 65"/>
                  <a:gd name="T19" fmla="*/ 72 h 72"/>
                  <a:gd name="T20" fmla="*/ 34 w 65"/>
                  <a:gd name="T21" fmla="*/ 5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72">
                    <a:moveTo>
                      <a:pt x="34" y="58"/>
                    </a:moveTo>
                    <a:lnTo>
                      <a:pt x="52" y="50"/>
                    </a:lnTo>
                    <a:lnTo>
                      <a:pt x="42" y="16"/>
                    </a:lnTo>
                    <a:lnTo>
                      <a:pt x="13" y="31"/>
                    </a:lnTo>
                    <a:lnTo>
                      <a:pt x="17" y="50"/>
                    </a:lnTo>
                    <a:lnTo>
                      <a:pt x="11" y="66"/>
                    </a:lnTo>
                    <a:lnTo>
                      <a:pt x="0" y="27"/>
                    </a:lnTo>
                    <a:lnTo>
                      <a:pt x="50" y="0"/>
                    </a:lnTo>
                    <a:lnTo>
                      <a:pt x="65" y="54"/>
                    </a:lnTo>
                    <a:lnTo>
                      <a:pt x="27" y="72"/>
                    </a:lnTo>
                    <a:lnTo>
                      <a:pt x="34" y="5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951"/>
              <p:cNvSpPr>
                <a:spLocks/>
              </p:cNvSpPr>
              <p:nvPr/>
            </p:nvSpPr>
            <p:spPr bwMode="auto">
              <a:xfrm>
                <a:off x="3443" y="3775"/>
                <a:ext cx="34" cy="42"/>
              </a:xfrm>
              <a:custGeom>
                <a:avLst/>
                <a:gdLst>
                  <a:gd name="T0" fmla="*/ 3 w 16"/>
                  <a:gd name="T1" fmla="*/ 17 h 20"/>
                  <a:gd name="T2" fmla="*/ 6 w 16"/>
                  <a:gd name="T3" fmla="*/ 19 h 20"/>
                  <a:gd name="T4" fmla="*/ 11 w 16"/>
                  <a:gd name="T5" fmla="*/ 17 h 20"/>
                  <a:gd name="T6" fmla="*/ 15 w 16"/>
                  <a:gd name="T7" fmla="*/ 7 h 20"/>
                  <a:gd name="T8" fmla="*/ 13 w 16"/>
                  <a:gd name="T9" fmla="*/ 2 h 20"/>
                  <a:gd name="T10" fmla="*/ 10 w 16"/>
                  <a:gd name="T11" fmla="*/ 0 h 20"/>
                  <a:gd name="T12" fmla="*/ 5 w 16"/>
                  <a:gd name="T13" fmla="*/ 3 h 20"/>
                  <a:gd name="T14" fmla="*/ 1 w 16"/>
                  <a:gd name="T15" fmla="*/ 12 h 20"/>
                  <a:gd name="T16" fmla="*/ 3 w 16"/>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3" y="17"/>
                    </a:moveTo>
                    <a:cubicBezTo>
                      <a:pt x="6" y="19"/>
                      <a:pt x="6" y="19"/>
                      <a:pt x="6" y="19"/>
                    </a:cubicBezTo>
                    <a:cubicBezTo>
                      <a:pt x="8" y="20"/>
                      <a:pt x="10" y="19"/>
                      <a:pt x="11" y="17"/>
                    </a:cubicBezTo>
                    <a:cubicBezTo>
                      <a:pt x="15" y="7"/>
                      <a:pt x="15" y="7"/>
                      <a:pt x="15" y="7"/>
                    </a:cubicBezTo>
                    <a:cubicBezTo>
                      <a:pt x="16" y="5"/>
                      <a:pt x="15" y="3"/>
                      <a:pt x="13" y="2"/>
                    </a:cubicBezTo>
                    <a:cubicBezTo>
                      <a:pt x="10" y="0"/>
                      <a:pt x="10" y="0"/>
                      <a:pt x="10" y="0"/>
                    </a:cubicBezTo>
                    <a:cubicBezTo>
                      <a:pt x="8" y="0"/>
                      <a:pt x="6" y="1"/>
                      <a:pt x="5" y="3"/>
                    </a:cubicBezTo>
                    <a:cubicBezTo>
                      <a:pt x="1" y="12"/>
                      <a:pt x="1" y="12"/>
                      <a:pt x="1" y="12"/>
                    </a:cubicBezTo>
                    <a:cubicBezTo>
                      <a:pt x="0" y="14"/>
                      <a:pt x="1" y="16"/>
                      <a:pt x="3"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952"/>
              <p:cNvSpPr>
                <a:spLocks/>
              </p:cNvSpPr>
              <p:nvPr/>
            </p:nvSpPr>
            <p:spPr bwMode="auto">
              <a:xfrm>
                <a:off x="3448" y="3726"/>
                <a:ext cx="51" cy="74"/>
              </a:xfrm>
              <a:custGeom>
                <a:avLst/>
                <a:gdLst>
                  <a:gd name="T0" fmla="*/ 6 w 25"/>
                  <a:gd name="T1" fmla="*/ 35 h 36"/>
                  <a:gd name="T2" fmla="*/ 6 w 25"/>
                  <a:gd name="T3" fmla="*/ 35 h 36"/>
                  <a:gd name="T4" fmla="*/ 15 w 25"/>
                  <a:gd name="T5" fmla="*/ 31 h 36"/>
                  <a:gd name="T6" fmla="*/ 24 w 25"/>
                  <a:gd name="T7" fmla="*/ 11 h 36"/>
                  <a:gd name="T8" fmla="*/ 20 w 25"/>
                  <a:gd name="T9" fmla="*/ 1 h 36"/>
                  <a:gd name="T10" fmla="*/ 20 w 25"/>
                  <a:gd name="T11" fmla="*/ 1 h 36"/>
                  <a:gd name="T12" fmla="*/ 11 w 25"/>
                  <a:gd name="T13" fmla="*/ 5 h 36"/>
                  <a:gd name="T14" fmla="*/ 2 w 25"/>
                  <a:gd name="T15" fmla="*/ 25 h 36"/>
                  <a:gd name="T16" fmla="*/ 6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6" y="35"/>
                    </a:moveTo>
                    <a:cubicBezTo>
                      <a:pt x="6" y="35"/>
                      <a:pt x="6" y="35"/>
                      <a:pt x="6" y="35"/>
                    </a:cubicBezTo>
                    <a:cubicBezTo>
                      <a:pt x="9" y="36"/>
                      <a:pt x="14" y="34"/>
                      <a:pt x="15" y="31"/>
                    </a:cubicBezTo>
                    <a:cubicBezTo>
                      <a:pt x="24" y="11"/>
                      <a:pt x="24" y="11"/>
                      <a:pt x="24" y="11"/>
                    </a:cubicBezTo>
                    <a:cubicBezTo>
                      <a:pt x="25" y="7"/>
                      <a:pt x="24" y="3"/>
                      <a:pt x="20" y="1"/>
                    </a:cubicBezTo>
                    <a:cubicBezTo>
                      <a:pt x="20" y="1"/>
                      <a:pt x="20" y="1"/>
                      <a:pt x="20" y="1"/>
                    </a:cubicBezTo>
                    <a:cubicBezTo>
                      <a:pt x="16" y="0"/>
                      <a:pt x="12" y="1"/>
                      <a:pt x="11" y="5"/>
                    </a:cubicBezTo>
                    <a:cubicBezTo>
                      <a:pt x="2" y="25"/>
                      <a:pt x="2" y="25"/>
                      <a:pt x="2" y="25"/>
                    </a:cubicBezTo>
                    <a:cubicBezTo>
                      <a:pt x="0" y="29"/>
                      <a:pt x="2" y="33"/>
                      <a:pt x="6"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953"/>
              <p:cNvSpPr>
                <a:spLocks/>
              </p:cNvSpPr>
              <p:nvPr/>
            </p:nvSpPr>
            <p:spPr bwMode="auto">
              <a:xfrm>
                <a:off x="3452" y="3680"/>
                <a:ext cx="70" cy="100"/>
              </a:xfrm>
              <a:custGeom>
                <a:avLst/>
                <a:gdLst>
                  <a:gd name="T0" fmla="*/ 2 w 34"/>
                  <a:gd name="T1" fmla="*/ 41 h 48"/>
                  <a:gd name="T2" fmla="*/ 16 w 34"/>
                  <a:gd name="T3" fmla="*/ 47 h 48"/>
                  <a:gd name="T4" fmla="*/ 19 w 34"/>
                  <a:gd name="T5" fmla="*/ 46 h 48"/>
                  <a:gd name="T6" fmla="*/ 32 w 34"/>
                  <a:gd name="T7" fmla="*/ 15 h 48"/>
                  <a:gd name="T8" fmla="*/ 27 w 34"/>
                  <a:gd name="T9" fmla="*/ 2 h 48"/>
                  <a:gd name="T10" fmla="*/ 27 w 34"/>
                  <a:gd name="T11" fmla="*/ 2 h 48"/>
                  <a:gd name="T12" fmla="*/ 14 w 34"/>
                  <a:gd name="T13" fmla="*/ 7 h 48"/>
                  <a:gd name="T14" fmla="*/ 1 w 34"/>
                  <a:gd name="T15" fmla="*/ 39 h 48"/>
                  <a:gd name="T16" fmla="*/ 2 w 34"/>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2" y="41"/>
                    </a:moveTo>
                    <a:cubicBezTo>
                      <a:pt x="16" y="47"/>
                      <a:pt x="16" y="47"/>
                      <a:pt x="16" y="47"/>
                    </a:cubicBezTo>
                    <a:cubicBezTo>
                      <a:pt x="17" y="48"/>
                      <a:pt x="18" y="47"/>
                      <a:pt x="19" y="46"/>
                    </a:cubicBezTo>
                    <a:cubicBezTo>
                      <a:pt x="32" y="15"/>
                      <a:pt x="32" y="15"/>
                      <a:pt x="32" y="15"/>
                    </a:cubicBezTo>
                    <a:cubicBezTo>
                      <a:pt x="34" y="10"/>
                      <a:pt x="32" y="5"/>
                      <a:pt x="27" y="2"/>
                    </a:cubicBezTo>
                    <a:cubicBezTo>
                      <a:pt x="27" y="2"/>
                      <a:pt x="27" y="2"/>
                      <a:pt x="27" y="2"/>
                    </a:cubicBezTo>
                    <a:cubicBezTo>
                      <a:pt x="22" y="0"/>
                      <a:pt x="16" y="3"/>
                      <a:pt x="14" y="7"/>
                    </a:cubicBezTo>
                    <a:cubicBezTo>
                      <a:pt x="1" y="39"/>
                      <a:pt x="1" y="39"/>
                      <a:pt x="1" y="39"/>
                    </a:cubicBezTo>
                    <a:cubicBezTo>
                      <a:pt x="0" y="40"/>
                      <a:pt x="1" y="41"/>
                      <a:pt x="2"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Freeform 954"/>
              <p:cNvSpPr>
                <a:spLocks/>
              </p:cNvSpPr>
              <p:nvPr/>
            </p:nvSpPr>
            <p:spPr bwMode="auto">
              <a:xfrm>
                <a:off x="3470" y="3674"/>
                <a:ext cx="275" cy="290"/>
              </a:xfrm>
              <a:custGeom>
                <a:avLst/>
                <a:gdLst>
                  <a:gd name="T0" fmla="*/ 6 w 132"/>
                  <a:gd name="T1" fmla="*/ 5 h 140"/>
                  <a:gd name="T2" fmla="*/ 6 w 132"/>
                  <a:gd name="T3" fmla="*/ 5 h 140"/>
                  <a:gd name="T4" fmla="*/ 5 w 132"/>
                  <a:gd name="T5" fmla="*/ 24 h 140"/>
                  <a:gd name="T6" fmla="*/ 108 w 132"/>
                  <a:gd name="T7" fmla="*/ 134 h 140"/>
                  <a:gd name="T8" fmla="*/ 126 w 132"/>
                  <a:gd name="T9" fmla="*/ 135 h 140"/>
                  <a:gd name="T10" fmla="*/ 126 w 132"/>
                  <a:gd name="T11" fmla="*/ 135 h 140"/>
                  <a:gd name="T12" fmla="*/ 127 w 132"/>
                  <a:gd name="T13" fmla="*/ 116 h 140"/>
                  <a:gd name="T14" fmla="*/ 24 w 132"/>
                  <a:gd name="T15" fmla="*/ 6 h 140"/>
                  <a:gd name="T16" fmla="*/ 6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6" y="5"/>
                    </a:moveTo>
                    <a:cubicBezTo>
                      <a:pt x="6" y="5"/>
                      <a:pt x="6" y="5"/>
                      <a:pt x="6" y="5"/>
                    </a:cubicBezTo>
                    <a:cubicBezTo>
                      <a:pt x="0" y="10"/>
                      <a:pt x="0" y="19"/>
                      <a:pt x="5" y="24"/>
                    </a:cubicBezTo>
                    <a:cubicBezTo>
                      <a:pt x="108" y="134"/>
                      <a:pt x="108" y="134"/>
                      <a:pt x="108" y="134"/>
                    </a:cubicBezTo>
                    <a:cubicBezTo>
                      <a:pt x="113" y="140"/>
                      <a:pt x="121" y="140"/>
                      <a:pt x="126" y="135"/>
                    </a:cubicBezTo>
                    <a:cubicBezTo>
                      <a:pt x="126" y="135"/>
                      <a:pt x="126" y="135"/>
                      <a:pt x="126" y="135"/>
                    </a:cubicBezTo>
                    <a:cubicBezTo>
                      <a:pt x="132" y="130"/>
                      <a:pt x="132" y="122"/>
                      <a:pt x="127" y="116"/>
                    </a:cubicBezTo>
                    <a:cubicBezTo>
                      <a:pt x="24" y="6"/>
                      <a:pt x="24" y="6"/>
                      <a:pt x="24" y="6"/>
                    </a:cubicBezTo>
                    <a:cubicBezTo>
                      <a:pt x="19" y="1"/>
                      <a:pt x="11" y="0"/>
                      <a:pt x="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955"/>
              <p:cNvSpPr>
                <a:spLocks/>
              </p:cNvSpPr>
              <p:nvPr/>
            </p:nvSpPr>
            <p:spPr bwMode="auto">
              <a:xfrm>
                <a:off x="3481" y="3684"/>
                <a:ext cx="37" cy="38"/>
              </a:xfrm>
              <a:custGeom>
                <a:avLst/>
                <a:gdLst>
                  <a:gd name="T0" fmla="*/ 4 w 18"/>
                  <a:gd name="T1" fmla="*/ 3 h 18"/>
                  <a:gd name="T2" fmla="*/ 3 w 18"/>
                  <a:gd name="T3" fmla="*/ 15 h 18"/>
                  <a:gd name="T4" fmla="*/ 15 w 18"/>
                  <a:gd name="T5" fmla="*/ 15 h 18"/>
                  <a:gd name="T6" fmla="*/ 15 w 18"/>
                  <a:gd name="T7" fmla="*/ 4 h 18"/>
                  <a:gd name="T8" fmla="*/ 4 w 18"/>
                  <a:gd name="T9" fmla="*/ 3 h 18"/>
                </a:gdLst>
                <a:ahLst/>
                <a:cxnLst>
                  <a:cxn ang="0">
                    <a:pos x="T0" y="T1"/>
                  </a:cxn>
                  <a:cxn ang="0">
                    <a:pos x="T2" y="T3"/>
                  </a:cxn>
                  <a:cxn ang="0">
                    <a:pos x="T4" y="T5"/>
                  </a:cxn>
                  <a:cxn ang="0">
                    <a:pos x="T6" y="T7"/>
                  </a:cxn>
                  <a:cxn ang="0">
                    <a:pos x="T8" y="T9"/>
                  </a:cxn>
                </a:cxnLst>
                <a:rect l="0" t="0" r="r" b="b"/>
                <a:pathLst>
                  <a:path w="18" h="18">
                    <a:moveTo>
                      <a:pt x="4" y="3"/>
                    </a:moveTo>
                    <a:cubicBezTo>
                      <a:pt x="0" y="6"/>
                      <a:pt x="0" y="12"/>
                      <a:pt x="3" y="15"/>
                    </a:cubicBezTo>
                    <a:cubicBezTo>
                      <a:pt x="6" y="18"/>
                      <a:pt x="11" y="18"/>
                      <a:pt x="15" y="15"/>
                    </a:cubicBezTo>
                    <a:cubicBezTo>
                      <a:pt x="18" y="12"/>
                      <a:pt x="18" y="7"/>
                      <a:pt x="15" y="4"/>
                    </a:cubicBezTo>
                    <a:cubicBezTo>
                      <a:pt x="12" y="0"/>
                      <a:pt x="7" y="0"/>
                      <a:pt x="4"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956"/>
              <p:cNvSpPr>
                <a:spLocks noEditPoints="1"/>
              </p:cNvSpPr>
              <p:nvPr/>
            </p:nvSpPr>
            <p:spPr bwMode="auto">
              <a:xfrm>
                <a:off x="3481" y="3686"/>
                <a:ext cx="37" cy="36"/>
              </a:xfrm>
              <a:custGeom>
                <a:avLst/>
                <a:gdLst>
                  <a:gd name="T0" fmla="*/ 9 w 18"/>
                  <a:gd name="T1" fmla="*/ 2 h 17"/>
                  <a:gd name="T2" fmla="*/ 14 w 18"/>
                  <a:gd name="T3" fmla="*/ 4 h 17"/>
                  <a:gd name="T4" fmla="*/ 13 w 18"/>
                  <a:gd name="T5" fmla="*/ 13 h 17"/>
                  <a:gd name="T6" fmla="*/ 9 w 18"/>
                  <a:gd name="T7" fmla="*/ 14 h 17"/>
                  <a:gd name="T8" fmla="*/ 5 w 18"/>
                  <a:gd name="T9" fmla="*/ 12 h 17"/>
                  <a:gd name="T10" fmla="*/ 5 w 18"/>
                  <a:gd name="T11" fmla="*/ 4 h 17"/>
                  <a:gd name="T12" fmla="*/ 9 w 18"/>
                  <a:gd name="T13" fmla="*/ 2 h 17"/>
                  <a:gd name="T14" fmla="*/ 9 w 18"/>
                  <a:gd name="T15" fmla="*/ 0 h 17"/>
                  <a:gd name="T16" fmla="*/ 4 w 18"/>
                  <a:gd name="T17" fmla="*/ 2 h 17"/>
                  <a:gd name="T18" fmla="*/ 3 w 18"/>
                  <a:gd name="T19" fmla="*/ 14 h 17"/>
                  <a:gd name="T20" fmla="*/ 9 w 18"/>
                  <a:gd name="T21" fmla="*/ 17 h 17"/>
                  <a:gd name="T22" fmla="*/ 15 w 18"/>
                  <a:gd name="T23" fmla="*/ 14 h 17"/>
                  <a:gd name="T24" fmla="*/ 15 w 18"/>
                  <a:gd name="T25" fmla="*/ 3 h 17"/>
                  <a:gd name="T26" fmla="*/ 9 w 18"/>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2"/>
                    </a:moveTo>
                    <a:cubicBezTo>
                      <a:pt x="11" y="2"/>
                      <a:pt x="12" y="3"/>
                      <a:pt x="14" y="4"/>
                    </a:cubicBezTo>
                    <a:cubicBezTo>
                      <a:pt x="16" y="7"/>
                      <a:pt x="16" y="10"/>
                      <a:pt x="13" y="13"/>
                    </a:cubicBezTo>
                    <a:cubicBezTo>
                      <a:pt x="12" y="14"/>
                      <a:pt x="11" y="14"/>
                      <a:pt x="9" y="14"/>
                    </a:cubicBezTo>
                    <a:cubicBezTo>
                      <a:pt x="8" y="14"/>
                      <a:pt x="6" y="14"/>
                      <a:pt x="5" y="12"/>
                    </a:cubicBezTo>
                    <a:cubicBezTo>
                      <a:pt x="3" y="10"/>
                      <a:pt x="3" y="6"/>
                      <a:pt x="5" y="4"/>
                    </a:cubicBezTo>
                    <a:cubicBezTo>
                      <a:pt x="6" y="3"/>
                      <a:pt x="8" y="2"/>
                      <a:pt x="9" y="2"/>
                    </a:cubicBezTo>
                    <a:moveTo>
                      <a:pt x="9" y="0"/>
                    </a:moveTo>
                    <a:cubicBezTo>
                      <a:pt x="7" y="0"/>
                      <a:pt x="5" y="1"/>
                      <a:pt x="4" y="2"/>
                    </a:cubicBezTo>
                    <a:cubicBezTo>
                      <a:pt x="0" y="5"/>
                      <a:pt x="0" y="11"/>
                      <a:pt x="3" y="14"/>
                    </a:cubicBezTo>
                    <a:cubicBezTo>
                      <a:pt x="5" y="16"/>
                      <a:pt x="7" y="17"/>
                      <a:pt x="9" y="17"/>
                    </a:cubicBezTo>
                    <a:cubicBezTo>
                      <a:pt x="11" y="17"/>
                      <a:pt x="13" y="16"/>
                      <a:pt x="15" y="14"/>
                    </a:cubicBezTo>
                    <a:cubicBezTo>
                      <a:pt x="18" y="11"/>
                      <a:pt x="18" y="6"/>
                      <a:pt x="15" y="3"/>
                    </a:cubicBezTo>
                    <a:cubicBezTo>
                      <a:pt x="14" y="1"/>
                      <a:pt x="11" y="0"/>
                      <a:pt x="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957"/>
              <p:cNvSpPr>
                <a:spLocks/>
              </p:cNvSpPr>
              <p:nvPr/>
            </p:nvSpPr>
            <p:spPr bwMode="auto">
              <a:xfrm>
                <a:off x="3470" y="3894"/>
                <a:ext cx="283" cy="300"/>
              </a:xfrm>
              <a:custGeom>
                <a:avLst/>
                <a:gdLst>
                  <a:gd name="T0" fmla="*/ 8 w 136"/>
                  <a:gd name="T1" fmla="*/ 138 h 145"/>
                  <a:gd name="T2" fmla="*/ 8 w 136"/>
                  <a:gd name="T3" fmla="*/ 138 h 145"/>
                  <a:gd name="T4" fmla="*/ 36 w 136"/>
                  <a:gd name="T5" fmla="*/ 137 h 145"/>
                  <a:gd name="T6" fmla="*/ 129 w 136"/>
                  <a:gd name="T7" fmla="*/ 35 h 145"/>
                  <a:gd name="T8" fmla="*/ 128 w 136"/>
                  <a:gd name="T9" fmla="*/ 7 h 145"/>
                  <a:gd name="T10" fmla="*/ 128 w 136"/>
                  <a:gd name="T11" fmla="*/ 7 h 145"/>
                  <a:gd name="T12" fmla="*/ 100 w 136"/>
                  <a:gd name="T13" fmla="*/ 9 h 145"/>
                  <a:gd name="T14" fmla="*/ 7 w 136"/>
                  <a:gd name="T15" fmla="*/ 110 h 145"/>
                  <a:gd name="T16" fmla="*/ 8 w 136"/>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45">
                    <a:moveTo>
                      <a:pt x="8" y="138"/>
                    </a:moveTo>
                    <a:cubicBezTo>
                      <a:pt x="8" y="138"/>
                      <a:pt x="8" y="138"/>
                      <a:pt x="8" y="138"/>
                    </a:cubicBezTo>
                    <a:cubicBezTo>
                      <a:pt x="16" y="145"/>
                      <a:pt x="29" y="145"/>
                      <a:pt x="36" y="137"/>
                    </a:cubicBezTo>
                    <a:cubicBezTo>
                      <a:pt x="129" y="35"/>
                      <a:pt x="129" y="35"/>
                      <a:pt x="129" y="35"/>
                    </a:cubicBezTo>
                    <a:cubicBezTo>
                      <a:pt x="136" y="27"/>
                      <a:pt x="136" y="15"/>
                      <a:pt x="128" y="7"/>
                    </a:cubicBezTo>
                    <a:cubicBezTo>
                      <a:pt x="128" y="7"/>
                      <a:pt x="128" y="7"/>
                      <a:pt x="128" y="7"/>
                    </a:cubicBezTo>
                    <a:cubicBezTo>
                      <a:pt x="120" y="0"/>
                      <a:pt x="108" y="1"/>
                      <a:pt x="100" y="9"/>
                    </a:cubicBezTo>
                    <a:cubicBezTo>
                      <a:pt x="7" y="110"/>
                      <a:pt x="7" y="110"/>
                      <a:pt x="7" y="110"/>
                    </a:cubicBezTo>
                    <a:cubicBezTo>
                      <a:pt x="0" y="118"/>
                      <a:pt x="0" y="130"/>
                      <a:pt x="8"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Freeform 958"/>
              <p:cNvSpPr>
                <a:spLocks/>
              </p:cNvSpPr>
              <p:nvPr/>
            </p:nvSpPr>
            <p:spPr bwMode="auto">
              <a:xfrm>
                <a:off x="3686" y="3906"/>
                <a:ext cx="54" cy="54"/>
              </a:xfrm>
              <a:custGeom>
                <a:avLst/>
                <a:gdLst>
                  <a:gd name="T0" fmla="*/ 4 w 26"/>
                  <a:gd name="T1" fmla="*/ 5 h 26"/>
                  <a:gd name="T2" fmla="*/ 5 w 26"/>
                  <a:gd name="T3" fmla="*/ 22 h 26"/>
                  <a:gd name="T4" fmla="*/ 22 w 26"/>
                  <a:gd name="T5" fmla="*/ 21 h 26"/>
                  <a:gd name="T6" fmla="*/ 21 w 26"/>
                  <a:gd name="T7" fmla="*/ 5 h 26"/>
                  <a:gd name="T8" fmla="*/ 4 w 26"/>
                  <a:gd name="T9" fmla="*/ 5 h 26"/>
                </a:gdLst>
                <a:ahLst/>
                <a:cxnLst>
                  <a:cxn ang="0">
                    <a:pos x="T0" y="T1"/>
                  </a:cxn>
                  <a:cxn ang="0">
                    <a:pos x="T2" y="T3"/>
                  </a:cxn>
                  <a:cxn ang="0">
                    <a:pos x="T4" y="T5"/>
                  </a:cxn>
                  <a:cxn ang="0">
                    <a:pos x="T6" y="T7"/>
                  </a:cxn>
                  <a:cxn ang="0">
                    <a:pos x="T8" y="T9"/>
                  </a:cxn>
                </a:cxnLst>
                <a:rect l="0" t="0" r="r" b="b"/>
                <a:pathLst>
                  <a:path w="26" h="26">
                    <a:moveTo>
                      <a:pt x="4" y="5"/>
                    </a:moveTo>
                    <a:cubicBezTo>
                      <a:pt x="0" y="10"/>
                      <a:pt x="0" y="17"/>
                      <a:pt x="5" y="22"/>
                    </a:cubicBezTo>
                    <a:cubicBezTo>
                      <a:pt x="10" y="26"/>
                      <a:pt x="17" y="26"/>
                      <a:pt x="22" y="21"/>
                    </a:cubicBezTo>
                    <a:cubicBezTo>
                      <a:pt x="26" y="16"/>
                      <a:pt x="26" y="9"/>
                      <a:pt x="21" y="5"/>
                    </a:cubicBezTo>
                    <a:cubicBezTo>
                      <a:pt x="16" y="0"/>
                      <a:pt x="9" y="1"/>
                      <a:pt x="4"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959"/>
              <p:cNvSpPr>
                <a:spLocks noEditPoints="1"/>
              </p:cNvSpPr>
              <p:nvPr/>
            </p:nvSpPr>
            <p:spPr bwMode="auto">
              <a:xfrm>
                <a:off x="3686" y="3910"/>
                <a:ext cx="54" cy="48"/>
              </a:xfrm>
              <a:custGeom>
                <a:avLst/>
                <a:gdLst>
                  <a:gd name="T0" fmla="*/ 13 w 26"/>
                  <a:gd name="T1" fmla="*/ 3 h 23"/>
                  <a:gd name="T2" fmla="*/ 19 w 26"/>
                  <a:gd name="T3" fmla="*/ 5 h 23"/>
                  <a:gd name="T4" fmla="*/ 19 w 26"/>
                  <a:gd name="T5" fmla="*/ 17 h 23"/>
                  <a:gd name="T6" fmla="*/ 13 w 26"/>
                  <a:gd name="T7" fmla="*/ 20 h 23"/>
                  <a:gd name="T8" fmla="*/ 7 w 26"/>
                  <a:gd name="T9" fmla="*/ 17 h 23"/>
                  <a:gd name="T10" fmla="*/ 7 w 26"/>
                  <a:gd name="T11" fmla="*/ 6 h 23"/>
                  <a:gd name="T12" fmla="*/ 13 w 26"/>
                  <a:gd name="T13" fmla="*/ 3 h 23"/>
                  <a:gd name="T14" fmla="*/ 13 w 26"/>
                  <a:gd name="T15" fmla="*/ 0 h 23"/>
                  <a:gd name="T16" fmla="*/ 4 w 26"/>
                  <a:gd name="T17" fmla="*/ 3 h 23"/>
                  <a:gd name="T18" fmla="*/ 5 w 26"/>
                  <a:gd name="T19" fmla="*/ 20 h 23"/>
                  <a:gd name="T20" fmla="*/ 13 w 26"/>
                  <a:gd name="T21" fmla="*/ 23 h 23"/>
                  <a:gd name="T22" fmla="*/ 22 w 26"/>
                  <a:gd name="T23" fmla="*/ 19 h 23"/>
                  <a:gd name="T24" fmla="*/ 21 w 26"/>
                  <a:gd name="T25" fmla="*/ 3 h 23"/>
                  <a:gd name="T26" fmla="*/ 13 w 2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13" y="3"/>
                    </a:moveTo>
                    <a:cubicBezTo>
                      <a:pt x="15" y="3"/>
                      <a:pt x="17" y="4"/>
                      <a:pt x="19" y="5"/>
                    </a:cubicBezTo>
                    <a:cubicBezTo>
                      <a:pt x="22" y="8"/>
                      <a:pt x="22" y="13"/>
                      <a:pt x="19" y="17"/>
                    </a:cubicBezTo>
                    <a:cubicBezTo>
                      <a:pt x="18" y="19"/>
                      <a:pt x="15" y="20"/>
                      <a:pt x="13" y="20"/>
                    </a:cubicBezTo>
                    <a:cubicBezTo>
                      <a:pt x="11" y="20"/>
                      <a:pt x="9" y="19"/>
                      <a:pt x="7" y="17"/>
                    </a:cubicBezTo>
                    <a:cubicBezTo>
                      <a:pt x="4" y="14"/>
                      <a:pt x="4" y="9"/>
                      <a:pt x="7" y="6"/>
                    </a:cubicBezTo>
                    <a:cubicBezTo>
                      <a:pt x="9" y="4"/>
                      <a:pt x="11" y="3"/>
                      <a:pt x="13" y="3"/>
                    </a:cubicBezTo>
                    <a:moveTo>
                      <a:pt x="13" y="0"/>
                    </a:moveTo>
                    <a:cubicBezTo>
                      <a:pt x="10" y="0"/>
                      <a:pt x="7" y="1"/>
                      <a:pt x="4" y="3"/>
                    </a:cubicBezTo>
                    <a:cubicBezTo>
                      <a:pt x="0" y="8"/>
                      <a:pt x="0" y="15"/>
                      <a:pt x="5" y="20"/>
                    </a:cubicBezTo>
                    <a:cubicBezTo>
                      <a:pt x="7" y="22"/>
                      <a:pt x="10" y="23"/>
                      <a:pt x="13" y="23"/>
                    </a:cubicBezTo>
                    <a:cubicBezTo>
                      <a:pt x="16" y="23"/>
                      <a:pt x="19" y="22"/>
                      <a:pt x="22" y="19"/>
                    </a:cubicBezTo>
                    <a:cubicBezTo>
                      <a:pt x="26" y="14"/>
                      <a:pt x="26" y="7"/>
                      <a:pt x="21" y="3"/>
                    </a:cubicBezTo>
                    <a:cubicBezTo>
                      <a:pt x="19"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960"/>
              <p:cNvSpPr>
                <a:spLocks noChangeArrowheads="1"/>
              </p:cNvSpPr>
              <p:nvPr/>
            </p:nvSpPr>
            <p:spPr bwMode="auto">
              <a:xfrm>
                <a:off x="3418"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961"/>
              <p:cNvSpPr>
                <a:spLocks noChangeArrowheads="1"/>
              </p:cNvSpPr>
              <p:nvPr/>
            </p:nvSpPr>
            <p:spPr bwMode="auto">
              <a:xfrm>
                <a:off x="3387" y="4298"/>
                <a:ext cx="245"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Rectangle 962"/>
              <p:cNvSpPr>
                <a:spLocks noChangeArrowheads="1"/>
              </p:cNvSpPr>
              <p:nvPr/>
            </p:nvSpPr>
            <p:spPr bwMode="auto">
              <a:xfrm>
                <a:off x="3454" y="4124"/>
                <a:ext cx="112"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963"/>
              <p:cNvSpPr>
                <a:spLocks noChangeArrowheads="1"/>
              </p:cNvSpPr>
              <p:nvPr/>
            </p:nvSpPr>
            <p:spPr bwMode="auto">
              <a:xfrm>
                <a:off x="3487" y="4130"/>
                <a:ext cx="48"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964"/>
              <p:cNvSpPr>
                <a:spLocks noEditPoints="1"/>
              </p:cNvSpPr>
              <p:nvPr/>
            </p:nvSpPr>
            <p:spPr bwMode="auto">
              <a:xfrm>
                <a:off x="3487" y="4130"/>
                <a:ext cx="48" cy="50"/>
              </a:xfrm>
              <a:custGeom>
                <a:avLst/>
                <a:gdLst>
                  <a:gd name="T0" fmla="*/ 11 w 23"/>
                  <a:gd name="T1" fmla="*/ 3 h 24"/>
                  <a:gd name="T2" fmla="*/ 20 w 23"/>
                  <a:gd name="T3" fmla="*/ 12 h 24"/>
                  <a:gd name="T4" fmla="*/ 11 w 23"/>
                  <a:gd name="T5" fmla="*/ 20 h 24"/>
                  <a:gd name="T6" fmla="*/ 3 w 23"/>
                  <a:gd name="T7" fmla="*/ 12 h 24"/>
                  <a:gd name="T8" fmla="*/ 11 w 23"/>
                  <a:gd name="T9" fmla="*/ 3 h 24"/>
                  <a:gd name="T10" fmla="*/ 11 w 23"/>
                  <a:gd name="T11" fmla="*/ 0 h 24"/>
                  <a:gd name="T12" fmla="*/ 0 w 23"/>
                  <a:gd name="T13" fmla="*/ 12 h 24"/>
                  <a:gd name="T14" fmla="*/ 11 w 23"/>
                  <a:gd name="T15" fmla="*/ 24 h 24"/>
                  <a:gd name="T16" fmla="*/ 23 w 23"/>
                  <a:gd name="T17" fmla="*/ 12 h 24"/>
                  <a:gd name="T18" fmla="*/ 11 w 2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3"/>
                    </a:moveTo>
                    <a:cubicBezTo>
                      <a:pt x="16" y="3"/>
                      <a:pt x="20" y="7"/>
                      <a:pt x="20" y="12"/>
                    </a:cubicBezTo>
                    <a:cubicBezTo>
                      <a:pt x="20" y="16"/>
                      <a:pt x="16" y="20"/>
                      <a:pt x="11" y="20"/>
                    </a:cubicBezTo>
                    <a:cubicBezTo>
                      <a:pt x="7" y="20"/>
                      <a:pt x="3" y="16"/>
                      <a:pt x="3" y="12"/>
                    </a:cubicBezTo>
                    <a:cubicBezTo>
                      <a:pt x="3" y="7"/>
                      <a:pt x="7" y="3"/>
                      <a:pt x="11" y="3"/>
                    </a:cubicBezTo>
                    <a:moveTo>
                      <a:pt x="11" y="0"/>
                    </a:moveTo>
                    <a:cubicBezTo>
                      <a:pt x="5" y="0"/>
                      <a:pt x="0" y="5"/>
                      <a:pt x="0" y="12"/>
                    </a:cubicBezTo>
                    <a:cubicBezTo>
                      <a:pt x="0" y="18"/>
                      <a:pt x="5" y="24"/>
                      <a:pt x="11" y="24"/>
                    </a:cubicBezTo>
                    <a:cubicBezTo>
                      <a:pt x="18" y="24"/>
                      <a:pt x="23" y="18"/>
                      <a:pt x="23" y="12"/>
                    </a:cubicBezTo>
                    <a:cubicBezTo>
                      <a:pt x="23" y="5"/>
                      <a:pt x="18" y="0"/>
                      <a:pt x="11"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965"/>
              <p:cNvSpPr>
                <a:spLocks/>
              </p:cNvSpPr>
              <p:nvPr/>
            </p:nvSpPr>
            <p:spPr bwMode="auto">
              <a:xfrm>
                <a:off x="3877" y="3516"/>
                <a:ext cx="349" cy="807"/>
              </a:xfrm>
              <a:custGeom>
                <a:avLst/>
                <a:gdLst>
                  <a:gd name="T0" fmla="*/ 168 w 168"/>
                  <a:gd name="T1" fmla="*/ 389 h 389"/>
                  <a:gd name="T2" fmla="*/ 0 w 168"/>
                  <a:gd name="T3" fmla="*/ 389 h 389"/>
                  <a:gd name="T4" fmla="*/ 0 w 168"/>
                  <a:gd name="T5" fmla="*/ 20 h 389"/>
                  <a:gd name="T6" fmla="*/ 21 w 168"/>
                  <a:gd name="T7" fmla="*/ 0 h 389"/>
                  <a:gd name="T8" fmla="*/ 148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1" y="0"/>
                    </a:cubicBezTo>
                    <a:cubicBezTo>
                      <a:pt x="148" y="0"/>
                      <a:pt x="148" y="0"/>
                      <a:pt x="148" y="0"/>
                    </a:cubicBezTo>
                    <a:cubicBezTo>
                      <a:pt x="159" y="0"/>
                      <a:pt x="168" y="9"/>
                      <a:pt x="168" y="20"/>
                    </a:cubicBezTo>
                    <a:lnTo>
                      <a:pt x="168" y="389"/>
                    </a:ln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Freeform 966"/>
              <p:cNvSpPr>
                <a:spLocks/>
              </p:cNvSpPr>
              <p:nvPr/>
            </p:nvSpPr>
            <p:spPr bwMode="auto">
              <a:xfrm>
                <a:off x="4627" y="3788"/>
                <a:ext cx="64" cy="72"/>
              </a:xfrm>
              <a:custGeom>
                <a:avLst/>
                <a:gdLst>
                  <a:gd name="T0" fmla="*/ 29 w 64"/>
                  <a:gd name="T1" fmla="*/ 58 h 72"/>
                  <a:gd name="T2" fmla="*/ 13 w 64"/>
                  <a:gd name="T3" fmla="*/ 50 h 72"/>
                  <a:gd name="T4" fmla="*/ 21 w 64"/>
                  <a:gd name="T5" fmla="*/ 16 h 72"/>
                  <a:gd name="T6" fmla="*/ 52 w 64"/>
                  <a:gd name="T7" fmla="*/ 31 h 72"/>
                  <a:gd name="T8" fmla="*/ 46 w 64"/>
                  <a:gd name="T9" fmla="*/ 50 h 72"/>
                  <a:gd name="T10" fmla="*/ 52 w 64"/>
                  <a:gd name="T11" fmla="*/ 66 h 72"/>
                  <a:gd name="T12" fmla="*/ 64 w 64"/>
                  <a:gd name="T13" fmla="*/ 27 h 72"/>
                  <a:gd name="T14" fmla="*/ 15 w 64"/>
                  <a:gd name="T15" fmla="*/ 0 h 72"/>
                  <a:gd name="T16" fmla="*/ 0 w 64"/>
                  <a:gd name="T17" fmla="*/ 54 h 72"/>
                  <a:gd name="T18" fmla="*/ 35 w 64"/>
                  <a:gd name="T19" fmla="*/ 72 h 72"/>
                  <a:gd name="T20" fmla="*/ 29 w 64"/>
                  <a:gd name="T21" fmla="*/ 5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2">
                    <a:moveTo>
                      <a:pt x="29" y="58"/>
                    </a:moveTo>
                    <a:lnTo>
                      <a:pt x="13" y="50"/>
                    </a:lnTo>
                    <a:lnTo>
                      <a:pt x="21" y="16"/>
                    </a:lnTo>
                    <a:lnTo>
                      <a:pt x="52" y="31"/>
                    </a:lnTo>
                    <a:lnTo>
                      <a:pt x="46" y="50"/>
                    </a:lnTo>
                    <a:lnTo>
                      <a:pt x="52" y="66"/>
                    </a:lnTo>
                    <a:lnTo>
                      <a:pt x="64" y="27"/>
                    </a:lnTo>
                    <a:lnTo>
                      <a:pt x="15" y="0"/>
                    </a:lnTo>
                    <a:lnTo>
                      <a:pt x="0" y="54"/>
                    </a:lnTo>
                    <a:lnTo>
                      <a:pt x="35" y="72"/>
                    </a:lnTo>
                    <a:lnTo>
                      <a:pt x="29" y="5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967"/>
              <p:cNvSpPr>
                <a:spLocks/>
              </p:cNvSpPr>
              <p:nvPr/>
            </p:nvSpPr>
            <p:spPr bwMode="auto">
              <a:xfrm>
                <a:off x="4627" y="3775"/>
                <a:ext cx="35" cy="42"/>
              </a:xfrm>
              <a:custGeom>
                <a:avLst/>
                <a:gdLst>
                  <a:gd name="T0" fmla="*/ 14 w 17"/>
                  <a:gd name="T1" fmla="*/ 17 h 20"/>
                  <a:gd name="T2" fmla="*/ 10 w 17"/>
                  <a:gd name="T3" fmla="*/ 19 h 20"/>
                  <a:gd name="T4" fmla="*/ 5 w 17"/>
                  <a:gd name="T5" fmla="*/ 17 h 20"/>
                  <a:gd name="T6" fmla="*/ 1 w 17"/>
                  <a:gd name="T7" fmla="*/ 7 h 20"/>
                  <a:gd name="T8" fmla="*/ 3 w 17"/>
                  <a:gd name="T9" fmla="*/ 2 h 20"/>
                  <a:gd name="T10" fmla="*/ 6 w 17"/>
                  <a:gd name="T11" fmla="*/ 0 h 20"/>
                  <a:gd name="T12" fmla="*/ 12 w 17"/>
                  <a:gd name="T13" fmla="*/ 3 h 20"/>
                  <a:gd name="T14" fmla="*/ 16 w 17"/>
                  <a:gd name="T15" fmla="*/ 12 h 20"/>
                  <a:gd name="T16" fmla="*/ 14 w 17"/>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7"/>
                    </a:moveTo>
                    <a:cubicBezTo>
                      <a:pt x="10" y="19"/>
                      <a:pt x="10" y="19"/>
                      <a:pt x="10" y="19"/>
                    </a:cubicBezTo>
                    <a:cubicBezTo>
                      <a:pt x="8" y="20"/>
                      <a:pt x="6" y="19"/>
                      <a:pt x="5" y="17"/>
                    </a:cubicBezTo>
                    <a:cubicBezTo>
                      <a:pt x="1" y="7"/>
                      <a:pt x="1" y="7"/>
                      <a:pt x="1" y="7"/>
                    </a:cubicBezTo>
                    <a:cubicBezTo>
                      <a:pt x="0" y="5"/>
                      <a:pt x="1" y="3"/>
                      <a:pt x="3" y="2"/>
                    </a:cubicBezTo>
                    <a:cubicBezTo>
                      <a:pt x="6" y="0"/>
                      <a:pt x="6" y="0"/>
                      <a:pt x="6" y="0"/>
                    </a:cubicBezTo>
                    <a:cubicBezTo>
                      <a:pt x="8" y="0"/>
                      <a:pt x="11" y="1"/>
                      <a:pt x="12" y="3"/>
                    </a:cubicBezTo>
                    <a:cubicBezTo>
                      <a:pt x="16" y="12"/>
                      <a:pt x="16" y="12"/>
                      <a:pt x="16" y="12"/>
                    </a:cubicBezTo>
                    <a:cubicBezTo>
                      <a:pt x="17" y="14"/>
                      <a:pt x="16" y="16"/>
                      <a:pt x="14"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968"/>
              <p:cNvSpPr>
                <a:spLocks/>
              </p:cNvSpPr>
              <p:nvPr/>
            </p:nvSpPr>
            <p:spPr bwMode="auto">
              <a:xfrm>
                <a:off x="4604" y="3726"/>
                <a:ext cx="52" cy="74"/>
              </a:xfrm>
              <a:custGeom>
                <a:avLst/>
                <a:gdLst>
                  <a:gd name="T0" fmla="*/ 20 w 25"/>
                  <a:gd name="T1" fmla="*/ 35 h 36"/>
                  <a:gd name="T2" fmla="*/ 20 w 25"/>
                  <a:gd name="T3" fmla="*/ 35 h 36"/>
                  <a:gd name="T4" fmla="*/ 10 w 25"/>
                  <a:gd name="T5" fmla="*/ 31 h 36"/>
                  <a:gd name="T6" fmla="*/ 2 w 25"/>
                  <a:gd name="T7" fmla="*/ 11 h 36"/>
                  <a:gd name="T8" fmla="*/ 5 w 25"/>
                  <a:gd name="T9" fmla="*/ 1 h 36"/>
                  <a:gd name="T10" fmla="*/ 5 w 25"/>
                  <a:gd name="T11" fmla="*/ 1 h 36"/>
                  <a:gd name="T12" fmla="*/ 15 w 25"/>
                  <a:gd name="T13" fmla="*/ 5 h 36"/>
                  <a:gd name="T14" fmla="*/ 23 w 25"/>
                  <a:gd name="T15" fmla="*/ 25 h 36"/>
                  <a:gd name="T16" fmla="*/ 20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5"/>
                    </a:moveTo>
                    <a:cubicBezTo>
                      <a:pt x="20" y="35"/>
                      <a:pt x="20" y="35"/>
                      <a:pt x="20" y="35"/>
                    </a:cubicBezTo>
                    <a:cubicBezTo>
                      <a:pt x="16" y="36"/>
                      <a:pt x="12" y="34"/>
                      <a:pt x="10" y="31"/>
                    </a:cubicBezTo>
                    <a:cubicBezTo>
                      <a:pt x="2" y="11"/>
                      <a:pt x="2" y="11"/>
                      <a:pt x="2" y="11"/>
                    </a:cubicBezTo>
                    <a:cubicBezTo>
                      <a:pt x="0" y="7"/>
                      <a:pt x="2" y="3"/>
                      <a:pt x="5" y="1"/>
                    </a:cubicBezTo>
                    <a:cubicBezTo>
                      <a:pt x="5" y="1"/>
                      <a:pt x="5" y="1"/>
                      <a:pt x="5" y="1"/>
                    </a:cubicBezTo>
                    <a:cubicBezTo>
                      <a:pt x="9" y="0"/>
                      <a:pt x="13" y="1"/>
                      <a:pt x="15" y="5"/>
                    </a:cubicBezTo>
                    <a:cubicBezTo>
                      <a:pt x="23" y="25"/>
                      <a:pt x="23" y="25"/>
                      <a:pt x="23" y="25"/>
                    </a:cubicBezTo>
                    <a:cubicBezTo>
                      <a:pt x="25" y="29"/>
                      <a:pt x="23" y="33"/>
                      <a:pt x="20"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969"/>
              <p:cNvSpPr>
                <a:spLocks/>
              </p:cNvSpPr>
              <p:nvPr/>
            </p:nvSpPr>
            <p:spPr bwMode="auto">
              <a:xfrm>
                <a:off x="4581" y="3680"/>
                <a:ext cx="71" cy="100"/>
              </a:xfrm>
              <a:custGeom>
                <a:avLst/>
                <a:gdLst>
                  <a:gd name="T0" fmla="*/ 33 w 34"/>
                  <a:gd name="T1" fmla="*/ 41 h 48"/>
                  <a:gd name="T2" fmla="*/ 18 w 34"/>
                  <a:gd name="T3" fmla="*/ 47 h 48"/>
                  <a:gd name="T4" fmla="*/ 16 w 34"/>
                  <a:gd name="T5" fmla="*/ 46 h 48"/>
                  <a:gd name="T6" fmla="*/ 2 w 34"/>
                  <a:gd name="T7" fmla="*/ 15 h 48"/>
                  <a:gd name="T8" fmla="*/ 7 w 34"/>
                  <a:gd name="T9" fmla="*/ 2 h 48"/>
                  <a:gd name="T10" fmla="*/ 7 w 34"/>
                  <a:gd name="T11" fmla="*/ 2 h 48"/>
                  <a:gd name="T12" fmla="*/ 20 w 34"/>
                  <a:gd name="T13" fmla="*/ 7 h 48"/>
                  <a:gd name="T14" fmla="*/ 33 w 34"/>
                  <a:gd name="T15" fmla="*/ 39 h 48"/>
                  <a:gd name="T16" fmla="*/ 33 w 34"/>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3" y="41"/>
                    </a:moveTo>
                    <a:cubicBezTo>
                      <a:pt x="18" y="47"/>
                      <a:pt x="18" y="47"/>
                      <a:pt x="18" y="47"/>
                    </a:cubicBezTo>
                    <a:cubicBezTo>
                      <a:pt x="17" y="48"/>
                      <a:pt x="16" y="47"/>
                      <a:pt x="16" y="46"/>
                    </a:cubicBezTo>
                    <a:cubicBezTo>
                      <a:pt x="2" y="15"/>
                      <a:pt x="2" y="15"/>
                      <a:pt x="2" y="15"/>
                    </a:cubicBezTo>
                    <a:cubicBezTo>
                      <a:pt x="0" y="10"/>
                      <a:pt x="2" y="5"/>
                      <a:pt x="7" y="2"/>
                    </a:cubicBezTo>
                    <a:cubicBezTo>
                      <a:pt x="7" y="2"/>
                      <a:pt x="7" y="2"/>
                      <a:pt x="7" y="2"/>
                    </a:cubicBezTo>
                    <a:cubicBezTo>
                      <a:pt x="12" y="0"/>
                      <a:pt x="18" y="3"/>
                      <a:pt x="20" y="7"/>
                    </a:cubicBezTo>
                    <a:cubicBezTo>
                      <a:pt x="33" y="39"/>
                      <a:pt x="33" y="39"/>
                      <a:pt x="33" y="39"/>
                    </a:cubicBezTo>
                    <a:cubicBezTo>
                      <a:pt x="34" y="40"/>
                      <a:pt x="33" y="41"/>
                      <a:pt x="33"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Freeform 970"/>
              <p:cNvSpPr>
                <a:spLocks/>
              </p:cNvSpPr>
              <p:nvPr/>
            </p:nvSpPr>
            <p:spPr bwMode="auto">
              <a:xfrm>
                <a:off x="4361" y="3674"/>
                <a:ext cx="272" cy="290"/>
              </a:xfrm>
              <a:custGeom>
                <a:avLst/>
                <a:gdLst>
                  <a:gd name="T0" fmla="*/ 126 w 131"/>
                  <a:gd name="T1" fmla="*/ 5 h 140"/>
                  <a:gd name="T2" fmla="*/ 126 w 131"/>
                  <a:gd name="T3" fmla="*/ 5 h 140"/>
                  <a:gd name="T4" fmla="*/ 126 w 131"/>
                  <a:gd name="T5" fmla="*/ 24 h 140"/>
                  <a:gd name="T6" fmla="*/ 24 w 131"/>
                  <a:gd name="T7" fmla="*/ 134 h 140"/>
                  <a:gd name="T8" fmla="*/ 5 w 131"/>
                  <a:gd name="T9" fmla="*/ 135 h 140"/>
                  <a:gd name="T10" fmla="*/ 5 w 131"/>
                  <a:gd name="T11" fmla="*/ 135 h 140"/>
                  <a:gd name="T12" fmla="*/ 4 w 131"/>
                  <a:gd name="T13" fmla="*/ 116 h 140"/>
                  <a:gd name="T14" fmla="*/ 107 w 131"/>
                  <a:gd name="T15" fmla="*/ 6 h 140"/>
                  <a:gd name="T16" fmla="*/ 126 w 131"/>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0">
                    <a:moveTo>
                      <a:pt x="126" y="5"/>
                    </a:moveTo>
                    <a:cubicBezTo>
                      <a:pt x="126" y="5"/>
                      <a:pt x="126" y="5"/>
                      <a:pt x="126" y="5"/>
                    </a:cubicBezTo>
                    <a:cubicBezTo>
                      <a:pt x="131" y="10"/>
                      <a:pt x="131" y="19"/>
                      <a:pt x="126" y="24"/>
                    </a:cubicBezTo>
                    <a:cubicBezTo>
                      <a:pt x="24" y="134"/>
                      <a:pt x="24" y="134"/>
                      <a:pt x="24" y="134"/>
                    </a:cubicBezTo>
                    <a:cubicBezTo>
                      <a:pt x="19" y="140"/>
                      <a:pt x="10" y="140"/>
                      <a:pt x="5" y="135"/>
                    </a:cubicBezTo>
                    <a:cubicBezTo>
                      <a:pt x="5" y="135"/>
                      <a:pt x="5" y="135"/>
                      <a:pt x="5" y="135"/>
                    </a:cubicBezTo>
                    <a:cubicBezTo>
                      <a:pt x="0" y="130"/>
                      <a:pt x="0" y="122"/>
                      <a:pt x="4" y="116"/>
                    </a:cubicBezTo>
                    <a:cubicBezTo>
                      <a:pt x="107" y="6"/>
                      <a:pt x="107" y="6"/>
                      <a:pt x="107" y="6"/>
                    </a:cubicBezTo>
                    <a:cubicBezTo>
                      <a:pt x="112" y="1"/>
                      <a:pt x="120" y="0"/>
                      <a:pt x="12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971"/>
              <p:cNvSpPr>
                <a:spLocks/>
              </p:cNvSpPr>
              <p:nvPr/>
            </p:nvSpPr>
            <p:spPr bwMode="auto">
              <a:xfrm>
                <a:off x="4586" y="3684"/>
                <a:ext cx="37" cy="38"/>
              </a:xfrm>
              <a:custGeom>
                <a:avLst/>
                <a:gdLst>
                  <a:gd name="T0" fmla="*/ 15 w 18"/>
                  <a:gd name="T1" fmla="*/ 3 h 18"/>
                  <a:gd name="T2" fmla="*/ 15 w 18"/>
                  <a:gd name="T3" fmla="*/ 15 h 18"/>
                  <a:gd name="T4" fmla="*/ 4 w 18"/>
                  <a:gd name="T5" fmla="*/ 15 h 18"/>
                  <a:gd name="T6" fmla="*/ 3 w 18"/>
                  <a:gd name="T7" fmla="*/ 4 h 18"/>
                  <a:gd name="T8" fmla="*/ 15 w 18"/>
                  <a:gd name="T9" fmla="*/ 3 h 18"/>
                </a:gdLst>
                <a:ahLst/>
                <a:cxnLst>
                  <a:cxn ang="0">
                    <a:pos x="T0" y="T1"/>
                  </a:cxn>
                  <a:cxn ang="0">
                    <a:pos x="T2" y="T3"/>
                  </a:cxn>
                  <a:cxn ang="0">
                    <a:pos x="T4" y="T5"/>
                  </a:cxn>
                  <a:cxn ang="0">
                    <a:pos x="T6" y="T7"/>
                  </a:cxn>
                  <a:cxn ang="0">
                    <a:pos x="T8" y="T9"/>
                  </a:cxn>
                </a:cxnLst>
                <a:rect l="0" t="0" r="r" b="b"/>
                <a:pathLst>
                  <a:path w="18" h="18">
                    <a:moveTo>
                      <a:pt x="15" y="3"/>
                    </a:moveTo>
                    <a:cubicBezTo>
                      <a:pt x="18" y="6"/>
                      <a:pt x="18" y="12"/>
                      <a:pt x="15" y="15"/>
                    </a:cubicBezTo>
                    <a:cubicBezTo>
                      <a:pt x="12" y="18"/>
                      <a:pt x="7" y="18"/>
                      <a:pt x="4" y="15"/>
                    </a:cubicBezTo>
                    <a:cubicBezTo>
                      <a:pt x="0" y="12"/>
                      <a:pt x="0" y="7"/>
                      <a:pt x="3" y="4"/>
                    </a:cubicBezTo>
                    <a:cubicBezTo>
                      <a:pt x="6" y="0"/>
                      <a:pt x="11" y="0"/>
                      <a:pt x="15"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Freeform 972"/>
              <p:cNvSpPr>
                <a:spLocks noEditPoints="1"/>
              </p:cNvSpPr>
              <p:nvPr/>
            </p:nvSpPr>
            <p:spPr bwMode="auto">
              <a:xfrm>
                <a:off x="4586" y="3686"/>
                <a:ext cx="37" cy="36"/>
              </a:xfrm>
              <a:custGeom>
                <a:avLst/>
                <a:gdLst>
                  <a:gd name="T0" fmla="*/ 9 w 18"/>
                  <a:gd name="T1" fmla="*/ 2 h 17"/>
                  <a:gd name="T2" fmla="*/ 9 w 18"/>
                  <a:gd name="T3" fmla="*/ 2 h 17"/>
                  <a:gd name="T4" fmla="*/ 13 w 18"/>
                  <a:gd name="T5" fmla="*/ 4 h 17"/>
                  <a:gd name="T6" fmla="*/ 15 w 18"/>
                  <a:gd name="T7" fmla="*/ 8 h 17"/>
                  <a:gd name="T8" fmla="*/ 14 w 18"/>
                  <a:gd name="T9" fmla="*/ 12 h 17"/>
                  <a:gd name="T10" fmla="*/ 9 w 18"/>
                  <a:gd name="T11" fmla="*/ 14 h 17"/>
                  <a:gd name="T12" fmla="*/ 5 w 18"/>
                  <a:gd name="T13" fmla="*/ 13 h 17"/>
                  <a:gd name="T14" fmla="*/ 3 w 18"/>
                  <a:gd name="T15" fmla="*/ 9 h 17"/>
                  <a:gd name="T16" fmla="*/ 5 w 18"/>
                  <a:gd name="T17" fmla="*/ 4 h 17"/>
                  <a:gd name="T18" fmla="*/ 9 w 18"/>
                  <a:gd name="T19" fmla="*/ 2 h 17"/>
                  <a:gd name="T20" fmla="*/ 9 w 18"/>
                  <a:gd name="T21" fmla="*/ 0 h 17"/>
                  <a:gd name="T22" fmla="*/ 3 w 18"/>
                  <a:gd name="T23" fmla="*/ 3 h 17"/>
                  <a:gd name="T24" fmla="*/ 4 w 18"/>
                  <a:gd name="T25" fmla="*/ 14 h 17"/>
                  <a:gd name="T26" fmla="*/ 9 w 18"/>
                  <a:gd name="T27" fmla="*/ 17 h 17"/>
                  <a:gd name="T28" fmla="*/ 15 w 18"/>
                  <a:gd name="T29" fmla="*/ 14 h 17"/>
                  <a:gd name="T30" fmla="*/ 15 w 18"/>
                  <a:gd name="T31" fmla="*/ 2 h 17"/>
                  <a:gd name="T32" fmla="*/ 9 w 18"/>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9" y="2"/>
                    </a:moveTo>
                    <a:cubicBezTo>
                      <a:pt x="9" y="2"/>
                      <a:pt x="9" y="2"/>
                      <a:pt x="9" y="2"/>
                    </a:cubicBezTo>
                    <a:cubicBezTo>
                      <a:pt x="11" y="2"/>
                      <a:pt x="12" y="3"/>
                      <a:pt x="13" y="4"/>
                    </a:cubicBezTo>
                    <a:cubicBezTo>
                      <a:pt x="14" y="5"/>
                      <a:pt x="15" y="7"/>
                      <a:pt x="15" y="8"/>
                    </a:cubicBezTo>
                    <a:cubicBezTo>
                      <a:pt x="15" y="10"/>
                      <a:pt x="15" y="11"/>
                      <a:pt x="14" y="12"/>
                    </a:cubicBezTo>
                    <a:cubicBezTo>
                      <a:pt x="12" y="14"/>
                      <a:pt x="11" y="14"/>
                      <a:pt x="9" y="14"/>
                    </a:cubicBezTo>
                    <a:cubicBezTo>
                      <a:pt x="8" y="14"/>
                      <a:pt x="6" y="14"/>
                      <a:pt x="5" y="13"/>
                    </a:cubicBezTo>
                    <a:cubicBezTo>
                      <a:pt x="4" y="12"/>
                      <a:pt x="3" y="10"/>
                      <a:pt x="3" y="9"/>
                    </a:cubicBezTo>
                    <a:cubicBezTo>
                      <a:pt x="3" y="7"/>
                      <a:pt x="4" y="5"/>
                      <a:pt x="5" y="4"/>
                    </a:cubicBezTo>
                    <a:cubicBezTo>
                      <a:pt x="6" y="3"/>
                      <a:pt x="8" y="2"/>
                      <a:pt x="9" y="2"/>
                    </a:cubicBezTo>
                    <a:moveTo>
                      <a:pt x="9" y="0"/>
                    </a:moveTo>
                    <a:cubicBezTo>
                      <a:pt x="7" y="0"/>
                      <a:pt x="5" y="1"/>
                      <a:pt x="3" y="3"/>
                    </a:cubicBezTo>
                    <a:cubicBezTo>
                      <a:pt x="0" y="6"/>
                      <a:pt x="0" y="11"/>
                      <a:pt x="4" y="14"/>
                    </a:cubicBezTo>
                    <a:cubicBezTo>
                      <a:pt x="5" y="16"/>
                      <a:pt x="7" y="17"/>
                      <a:pt x="9" y="17"/>
                    </a:cubicBezTo>
                    <a:cubicBezTo>
                      <a:pt x="11" y="17"/>
                      <a:pt x="14" y="16"/>
                      <a:pt x="15" y="14"/>
                    </a:cubicBezTo>
                    <a:cubicBezTo>
                      <a:pt x="18" y="11"/>
                      <a:pt x="18" y="5"/>
                      <a:pt x="15" y="2"/>
                    </a:cubicBezTo>
                    <a:cubicBezTo>
                      <a:pt x="13" y="1"/>
                      <a:pt x="11" y="0"/>
                      <a:pt x="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973"/>
              <p:cNvSpPr>
                <a:spLocks/>
              </p:cNvSpPr>
              <p:nvPr/>
            </p:nvSpPr>
            <p:spPr bwMode="auto">
              <a:xfrm>
                <a:off x="4351" y="3894"/>
                <a:ext cx="284" cy="300"/>
              </a:xfrm>
              <a:custGeom>
                <a:avLst/>
                <a:gdLst>
                  <a:gd name="T0" fmla="*/ 128 w 137"/>
                  <a:gd name="T1" fmla="*/ 138 h 145"/>
                  <a:gd name="T2" fmla="*/ 128 w 137"/>
                  <a:gd name="T3" fmla="*/ 138 h 145"/>
                  <a:gd name="T4" fmla="*/ 100 w 137"/>
                  <a:gd name="T5" fmla="*/ 137 h 145"/>
                  <a:gd name="T6" fmla="*/ 7 w 137"/>
                  <a:gd name="T7" fmla="*/ 35 h 145"/>
                  <a:gd name="T8" fmla="*/ 8 w 137"/>
                  <a:gd name="T9" fmla="*/ 7 h 145"/>
                  <a:gd name="T10" fmla="*/ 8 w 137"/>
                  <a:gd name="T11" fmla="*/ 7 h 145"/>
                  <a:gd name="T12" fmla="*/ 36 w 137"/>
                  <a:gd name="T13" fmla="*/ 9 h 145"/>
                  <a:gd name="T14" fmla="*/ 129 w 137"/>
                  <a:gd name="T15" fmla="*/ 110 h 145"/>
                  <a:gd name="T16" fmla="*/ 128 w 137"/>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45">
                    <a:moveTo>
                      <a:pt x="128" y="138"/>
                    </a:moveTo>
                    <a:cubicBezTo>
                      <a:pt x="128" y="138"/>
                      <a:pt x="128" y="138"/>
                      <a:pt x="128" y="138"/>
                    </a:cubicBezTo>
                    <a:cubicBezTo>
                      <a:pt x="120" y="145"/>
                      <a:pt x="108" y="145"/>
                      <a:pt x="100" y="137"/>
                    </a:cubicBezTo>
                    <a:cubicBezTo>
                      <a:pt x="7" y="35"/>
                      <a:pt x="7" y="35"/>
                      <a:pt x="7" y="35"/>
                    </a:cubicBezTo>
                    <a:cubicBezTo>
                      <a:pt x="0" y="27"/>
                      <a:pt x="0" y="15"/>
                      <a:pt x="8" y="7"/>
                    </a:cubicBezTo>
                    <a:cubicBezTo>
                      <a:pt x="8" y="7"/>
                      <a:pt x="8" y="7"/>
                      <a:pt x="8" y="7"/>
                    </a:cubicBezTo>
                    <a:cubicBezTo>
                      <a:pt x="16" y="0"/>
                      <a:pt x="29" y="1"/>
                      <a:pt x="36" y="9"/>
                    </a:cubicBezTo>
                    <a:cubicBezTo>
                      <a:pt x="129" y="110"/>
                      <a:pt x="129" y="110"/>
                      <a:pt x="129" y="110"/>
                    </a:cubicBezTo>
                    <a:cubicBezTo>
                      <a:pt x="137" y="118"/>
                      <a:pt x="136" y="130"/>
                      <a:pt x="128"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974"/>
              <p:cNvSpPr>
                <a:spLocks/>
              </p:cNvSpPr>
              <p:nvPr/>
            </p:nvSpPr>
            <p:spPr bwMode="auto">
              <a:xfrm>
                <a:off x="4363" y="3906"/>
                <a:ext cx="54" cy="54"/>
              </a:xfrm>
              <a:custGeom>
                <a:avLst/>
                <a:gdLst>
                  <a:gd name="T0" fmla="*/ 22 w 26"/>
                  <a:gd name="T1" fmla="*/ 5 h 26"/>
                  <a:gd name="T2" fmla="*/ 21 w 26"/>
                  <a:gd name="T3" fmla="*/ 22 h 26"/>
                  <a:gd name="T4" fmla="*/ 5 w 26"/>
                  <a:gd name="T5" fmla="*/ 21 h 26"/>
                  <a:gd name="T6" fmla="*/ 5 w 26"/>
                  <a:gd name="T7" fmla="*/ 5 h 26"/>
                  <a:gd name="T8" fmla="*/ 22 w 26"/>
                  <a:gd name="T9" fmla="*/ 5 h 26"/>
                </a:gdLst>
                <a:ahLst/>
                <a:cxnLst>
                  <a:cxn ang="0">
                    <a:pos x="T0" y="T1"/>
                  </a:cxn>
                  <a:cxn ang="0">
                    <a:pos x="T2" y="T3"/>
                  </a:cxn>
                  <a:cxn ang="0">
                    <a:pos x="T4" y="T5"/>
                  </a:cxn>
                  <a:cxn ang="0">
                    <a:pos x="T6" y="T7"/>
                  </a:cxn>
                  <a:cxn ang="0">
                    <a:pos x="T8" y="T9"/>
                  </a:cxn>
                </a:cxnLst>
                <a:rect l="0" t="0" r="r" b="b"/>
                <a:pathLst>
                  <a:path w="26" h="26">
                    <a:moveTo>
                      <a:pt x="22" y="5"/>
                    </a:moveTo>
                    <a:cubicBezTo>
                      <a:pt x="26" y="10"/>
                      <a:pt x="26" y="17"/>
                      <a:pt x="21" y="22"/>
                    </a:cubicBezTo>
                    <a:cubicBezTo>
                      <a:pt x="16" y="26"/>
                      <a:pt x="9" y="26"/>
                      <a:pt x="5" y="21"/>
                    </a:cubicBezTo>
                    <a:cubicBezTo>
                      <a:pt x="0" y="16"/>
                      <a:pt x="1" y="9"/>
                      <a:pt x="5" y="5"/>
                    </a:cubicBezTo>
                    <a:cubicBezTo>
                      <a:pt x="10" y="0"/>
                      <a:pt x="18" y="1"/>
                      <a:pt x="22"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975"/>
              <p:cNvSpPr>
                <a:spLocks noEditPoints="1"/>
              </p:cNvSpPr>
              <p:nvPr/>
            </p:nvSpPr>
            <p:spPr bwMode="auto">
              <a:xfrm>
                <a:off x="4363" y="3910"/>
                <a:ext cx="54" cy="48"/>
              </a:xfrm>
              <a:custGeom>
                <a:avLst/>
                <a:gdLst>
                  <a:gd name="T0" fmla="*/ 13 w 26"/>
                  <a:gd name="T1" fmla="*/ 3 h 23"/>
                  <a:gd name="T2" fmla="*/ 13 w 26"/>
                  <a:gd name="T3" fmla="*/ 3 h 23"/>
                  <a:gd name="T4" fmla="*/ 19 w 26"/>
                  <a:gd name="T5" fmla="*/ 6 h 23"/>
                  <a:gd name="T6" fmla="*/ 19 w 26"/>
                  <a:gd name="T7" fmla="*/ 17 h 23"/>
                  <a:gd name="T8" fmla="*/ 13 w 26"/>
                  <a:gd name="T9" fmla="*/ 20 h 23"/>
                  <a:gd name="T10" fmla="*/ 7 w 26"/>
                  <a:gd name="T11" fmla="*/ 17 h 23"/>
                  <a:gd name="T12" fmla="*/ 5 w 26"/>
                  <a:gd name="T13" fmla="*/ 11 h 23"/>
                  <a:gd name="T14" fmla="*/ 8 w 26"/>
                  <a:gd name="T15" fmla="*/ 5 h 23"/>
                  <a:gd name="T16" fmla="*/ 13 w 26"/>
                  <a:gd name="T17" fmla="*/ 3 h 23"/>
                  <a:gd name="T18" fmla="*/ 13 w 26"/>
                  <a:gd name="T19" fmla="*/ 0 h 23"/>
                  <a:gd name="T20" fmla="*/ 5 w 26"/>
                  <a:gd name="T21" fmla="*/ 3 h 23"/>
                  <a:gd name="T22" fmla="*/ 5 w 26"/>
                  <a:gd name="T23" fmla="*/ 19 h 23"/>
                  <a:gd name="T24" fmla="*/ 13 w 26"/>
                  <a:gd name="T25" fmla="*/ 23 h 23"/>
                  <a:gd name="T26" fmla="*/ 21 w 26"/>
                  <a:gd name="T27" fmla="*/ 20 h 23"/>
                  <a:gd name="T28" fmla="*/ 22 w 26"/>
                  <a:gd name="T29" fmla="*/ 3 h 23"/>
                  <a:gd name="T30" fmla="*/ 13 w 26"/>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3"/>
                    </a:moveTo>
                    <a:cubicBezTo>
                      <a:pt x="13" y="3"/>
                      <a:pt x="13" y="3"/>
                      <a:pt x="13" y="3"/>
                    </a:cubicBezTo>
                    <a:cubicBezTo>
                      <a:pt x="16" y="3"/>
                      <a:pt x="18" y="4"/>
                      <a:pt x="19" y="6"/>
                    </a:cubicBezTo>
                    <a:cubicBezTo>
                      <a:pt x="23" y="9"/>
                      <a:pt x="22" y="14"/>
                      <a:pt x="19" y="17"/>
                    </a:cubicBezTo>
                    <a:cubicBezTo>
                      <a:pt x="17" y="19"/>
                      <a:pt x="15" y="20"/>
                      <a:pt x="13" y="20"/>
                    </a:cubicBezTo>
                    <a:cubicBezTo>
                      <a:pt x="11" y="20"/>
                      <a:pt x="9" y="19"/>
                      <a:pt x="7" y="17"/>
                    </a:cubicBezTo>
                    <a:cubicBezTo>
                      <a:pt x="6" y="15"/>
                      <a:pt x="5" y="13"/>
                      <a:pt x="5" y="11"/>
                    </a:cubicBezTo>
                    <a:cubicBezTo>
                      <a:pt x="5" y="9"/>
                      <a:pt x="6" y="7"/>
                      <a:pt x="8" y="5"/>
                    </a:cubicBezTo>
                    <a:cubicBezTo>
                      <a:pt x="9" y="4"/>
                      <a:pt x="11" y="3"/>
                      <a:pt x="13" y="3"/>
                    </a:cubicBezTo>
                    <a:moveTo>
                      <a:pt x="13" y="0"/>
                    </a:moveTo>
                    <a:cubicBezTo>
                      <a:pt x="10" y="0"/>
                      <a:pt x="8" y="1"/>
                      <a:pt x="5" y="3"/>
                    </a:cubicBezTo>
                    <a:cubicBezTo>
                      <a:pt x="1" y="7"/>
                      <a:pt x="0" y="14"/>
                      <a:pt x="5" y="19"/>
                    </a:cubicBezTo>
                    <a:cubicBezTo>
                      <a:pt x="7" y="22"/>
                      <a:pt x="10" y="23"/>
                      <a:pt x="13" y="23"/>
                    </a:cubicBezTo>
                    <a:cubicBezTo>
                      <a:pt x="16" y="23"/>
                      <a:pt x="19" y="22"/>
                      <a:pt x="21" y="20"/>
                    </a:cubicBezTo>
                    <a:cubicBezTo>
                      <a:pt x="26" y="15"/>
                      <a:pt x="26" y="8"/>
                      <a:pt x="22" y="3"/>
                    </a:cubicBezTo>
                    <a:cubicBezTo>
                      <a:pt x="20"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976"/>
              <p:cNvSpPr>
                <a:spLocks noChangeArrowheads="1"/>
              </p:cNvSpPr>
              <p:nvPr/>
            </p:nvSpPr>
            <p:spPr bwMode="auto">
              <a:xfrm>
                <a:off x="4502"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Rectangle 977"/>
              <p:cNvSpPr>
                <a:spLocks noChangeArrowheads="1"/>
              </p:cNvSpPr>
              <p:nvPr/>
            </p:nvSpPr>
            <p:spPr bwMode="auto">
              <a:xfrm>
                <a:off x="4471" y="4298"/>
                <a:ext cx="245"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978"/>
              <p:cNvSpPr>
                <a:spLocks noChangeArrowheads="1"/>
              </p:cNvSpPr>
              <p:nvPr/>
            </p:nvSpPr>
            <p:spPr bwMode="auto">
              <a:xfrm>
                <a:off x="4538" y="4124"/>
                <a:ext cx="112"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979"/>
              <p:cNvSpPr>
                <a:spLocks noChangeArrowheads="1"/>
              </p:cNvSpPr>
              <p:nvPr/>
            </p:nvSpPr>
            <p:spPr bwMode="auto">
              <a:xfrm>
                <a:off x="4571" y="4130"/>
                <a:ext cx="48"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980"/>
              <p:cNvSpPr>
                <a:spLocks noEditPoints="1"/>
              </p:cNvSpPr>
              <p:nvPr/>
            </p:nvSpPr>
            <p:spPr bwMode="auto">
              <a:xfrm>
                <a:off x="4571" y="4130"/>
                <a:ext cx="48" cy="50"/>
              </a:xfrm>
              <a:custGeom>
                <a:avLst/>
                <a:gdLst>
                  <a:gd name="T0" fmla="*/ 11 w 23"/>
                  <a:gd name="T1" fmla="*/ 3 h 24"/>
                  <a:gd name="T2" fmla="*/ 20 w 23"/>
                  <a:gd name="T3" fmla="*/ 12 h 24"/>
                  <a:gd name="T4" fmla="*/ 11 w 23"/>
                  <a:gd name="T5" fmla="*/ 20 h 24"/>
                  <a:gd name="T6" fmla="*/ 3 w 23"/>
                  <a:gd name="T7" fmla="*/ 12 h 24"/>
                  <a:gd name="T8" fmla="*/ 11 w 23"/>
                  <a:gd name="T9" fmla="*/ 3 h 24"/>
                  <a:gd name="T10" fmla="*/ 11 w 23"/>
                  <a:gd name="T11" fmla="*/ 0 h 24"/>
                  <a:gd name="T12" fmla="*/ 0 w 23"/>
                  <a:gd name="T13" fmla="*/ 12 h 24"/>
                  <a:gd name="T14" fmla="*/ 11 w 23"/>
                  <a:gd name="T15" fmla="*/ 24 h 24"/>
                  <a:gd name="T16" fmla="*/ 23 w 23"/>
                  <a:gd name="T17" fmla="*/ 12 h 24"/>
                  <a:gd name="T18" fmla="*/ 11 w 2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3"/>
                    </a:moveTo>
                    <a:cubicBezTo>
                      <a:pt x="16" y="3"/>
                      <a:pt x="20" y="7"/>
                      <a:pt x="20" y="12"/>
                    </a:cubicBezTo>
                    <a:cubicBezTo>
                      <a:pt x="20" y="16"/>
                      <a:pt x="16" y="20"/>
                      <a:pt x="11" y="20"/>
                    </a:cubicBezTo>
                    <a:cubicBezTo>
                      <a:pt x="7" y="20"/>
                      <a:pt x="3" y="16"/>
                      <a:pt x="3" y="12"/>
                    </a:cubicBezTo>
                    <a:cubicBezTo>
                      <a:pt x="3" y="7"/>
                      <a:pt x="7" y="3"/>
                      <a:pt x="11" y="3"/>
                    </a:cubicBezTo>
                    <a:moveTo>
                      <a:pt x="11" y="0"/>
                    </a:moveTo>
                    <a:cubicBezTo>
                      <a:pt x="5" y="0"/>
                      <a:pt x="0" y="5"/>
                      <a:pt x="0" y="12"/>
                    </a:cubicBezTo>
                    <a:cubicBezTo>
                      <a:pt x="0" y="18"/>
                      <a:pt x="5" y="24"/>
                      <a:pt x="11" y="24"/>
                    </a:cubicBezTo>
                    <a:cubicBezTo>
                      <a:pt x="18" y="24"/>
                      <a:pt x="23" y="18"/>
                      <a:pt x="23" y="12"/>
                    </a:cubicBezTo>
                    <a:cubicBezTo>
                      <a:pt x="23" y="5"/>
                      <a:pt x="18" y="0"/>
                      <a:pt x="11"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981"/>
              <p:cNvSpPr>
                <a:spLocks/>
              </p:cNvSpPr>
              <p:nvPr/>
            </p:nvSpPr>
            <p:spPr bwMode="auto">
              <a:xfrm>
                <a:off x="4845" y="3516"/>
                <a:ext cx="349" cy="807"/>
              </a:xfrm>
              <a:custGeom>
                <a:avLst/>
                <a:gdLst>
                  <a:gd name="T0" fmla="*/ 168 w 168"/>
                  <a:gd name="T1" fmla="*/ 389 h 389"/>
                  <a:gd name="T2" fmla="*/ 0 w 168"/>
                  <a:gd name="T3" fmla="*/ 389 h 389"/>
                  <a:gd name="T4" fmla="*/ 0 w 168"/>
                  <a:gd name="T5" fmla="*/ 20 h 389"/>
                  <a:gd name="T6" fmla="*/ 20 w 168"/>
                  <a:gd name="T7" fmla="*/ 0 h 389"/>
                  <a:gd name="T8" fmla="*/ 147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0" y="0"/>
                    </a:cubicBezTo>
                    <a:cubicBezTo>
                      <a:pt x="147" y="0"/>
                      <a:pt x="147" y="0"/>
                      <a:pt x="147" y="0"/>
                    </a:cubicBezTo>
                    <a:cubicBezTo>
                      <a:pt x="159" y="0"/>
                      <a:pt x="168" y="9"/>
                      <a:pt x="168" y="20"/>
                    </a:cubicBezTo>
                    <a:lnTo>
                      <a:pt x="168" y="38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982"/>
              <p:cNvSpPr>
                <a:spLocks/>
              </p:cNvSpPr>
              <p:nvPr/>
            </p:nvSpPr>
            <p:spPr bwMode="auto">
              <a:xfrm>
                <a:off x="6560" y="3775"/>
                <a:ext cx="36" cy="42"/>
              </a:xfrm>
              <a:custGeom>
                <a:avLst/>
                <a:gdLst>
                  <a:gd name="T0" fmla="*/ 14 w 17"/>
                  <a:gd name="T1" fmla="*/ 17 h 20"/>
                  <a:gd name="T2" fmla="*/ 11 w 17"/>
                  <a:gd name="T3" fmla="*/ 19 h 20"/>
                  <a:gd name="T4" fmla="*/ 5 w 17"/>
                  <a:gd name="T5" fmla="*/ 17 h 20"/>
                  <a:gd name="T6" fmla="*/ 1 w 17"/>
                  <a:gd name="T7" fmla="*/ 7 h 20"/>
                  <a:gd name="T8" fmla="*/ 3 w 17"/>
                  <a:gd name="T9" fmla="*/ 2 h 20"/>
                  <a:gd name="T10" fmla="*/ 7 w 17"/>
                  <a:gd name="T11" fmla="*/ 0 h 20"/>
                  <a:gd name="T12" fmla="*/ 12 w 17"/>
                  <a:gd name="T13" fmla="*/ 3 h 20"/>
                  <a:gd name="T14" fmla="*/ 16 w 17"/>
                  <a:gd name="T15" fmla="*/ 12 h 20"/>
                  <a:gd name="T16" fmla="*/ 14 w 17"/>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7"/>
                    </a:moveTo>
                    <a:cubicBezTo>
                      <a:pt x="11" y="19"/>
                      <a:pt x="11" y="19"/>
                      <a:pt x="11" y="19"/>
                    </a:cubicBezTo>
                    <a:cubicBezTo>
                      <a:pt x="9" y="20"/>
                      <a:pt x="6" y="19"/>
                      <a:pt x="5" y="17"/>
                    </a:cubicBezTo>
                    <a:cubicBezTo>
                      <a:pt x="1" y="7"/>
                      <a:pt x="1" y="7"/>
                      <a:pt x="1" y="7"/>
                    </a:cubicBezTo>
                    <a:cubicBezTo>
                      <a:pt x="0" y="5"/>
                      <a:pt x="1" y="3"/>
                      <a:pt x="3" y="2"/>
                    </a:cubicBezTo>
                    <a:cubicBezTo>
                      <a:pt x="7" y="0"/>
                      <a:pt x="7" y="0"/>
                      <a:pt x="7" y="0"/>
                    </a:cubicBezTo>
                    <a:cubicBezTo>
                      <a:pt x="9" y="0"/>
                      <a:pt x="11" y="1"/>
                      <a:pt x="12" y="3"/>
                    </a:cubicBezTo>
                    <a:cubicBezTo>
                      <a:pt x="16" y="12"/>
                      <a:pt x="16" y="12"/>
                      <a:pt x="16" y="12"/>
                    </a:cubicBezTo>
                    <a:cubicBezTo>
                      <a:pt x="17" y="14"/>
                      <a:pt x="16" y="16"/>
                      <a:pt x="14"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983"/>
              <p:cNvSpPr>
                <a:spLocks/>
              </p:cNvSpPr>
              <p:nvPr/>
            </p:nvSpPr>
            <p:spPr bwMode="auto">
              <a:xfrm>
                <a:off x="6604" y="3802"/>
                <a:ext cx="37" cy="65"/>
              </a:xfrm>
              <a:custGeom>
                <a:avLst/>
                <a:gdLst>
                  <a:gd name="T0" fmla="*/ 27 w 37"/>
                  <a:gd name="T1" fmla="*/ 65 h 65"/>
                  <a:gd name="T2" fmla="*/ 0 w 37"/>
                  <a:gd name="T3" fmla="*/ 5 h 65"/>
                  <a:gd name="T4" fmla="*/ 12 w 37"/>
                  <a:gd name="T5" fmla="*/ 0 h 65"/>
                  <a:gd name="T6" fmla="*/ 37 w 37"/>
                  <a:gd name="T7" fmla="*/ 61 h 65"/>
                  <a:gd name="T8" fmla="*/ 27 w 37"/>
                  <a:gd name="T9" fmla="*/ 65 h 65"/>
                </a:gdLst>
                <a:ahLst/>
                <a:cxnLst>
                  <a:cxn ang="0">
                    <a:pos x="T0" y="T1"/>
                  </a:cxn>
                  <a:cxn ang="0">
                    <a:pos x="T2" y="T3"/>
                  </a:cxn>
                  <a:cxn ang="0">
                    <a:pos x="T4" y="T5"/>
                  </a:cxn>
                  <a:cxn ang="0">
                    <a:pos x="T6" y="T7"/>
                  </a:cxn>
                  <a:cxn ang="0">
                    <a:pos x="T8" y="T9"/>
                  </a:cxn>
                </a:cxnLst>
                <a:rect l="0" t="0" r="r" b="b"/>
                <a:pathLst>
                  <a:path w="37" h="65">
                    <a:moveTo>
                      <a:pt x="27" y="65"/>
                    </a:moveTo>
                    <a:lnTo>
                      <a:pt x="0" y="5"/>
                    </a:lnTo>
                    <a:lnTo>
                      <a:pt x="12" y="0"/>
                    </a:lnTo>
                    <a:lnTo>
                      <a:pt x="37" y="61"/>
                    </a:lnTo>
                    <a:lnTo>
                      <a:pt x="27" y="6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984"/>
              <p:cNvSpPr>
                <a:spLocks/>
              </p:cNvSpPr>
              <p:nvPr/>
            </p:nvSpPr>
            <p:spPr bwMode="auto">
              <a:xfrm>
                <a:off x="6558" y="3821"/>
                <a:ext cx="40" cy="66"/>
              </a:xfrm>
              <a:custGeom>
                <a:avLst/>
                <a:gdLst>
                  <a:gd name="T0" fmla="*/ 27 w 40"/>
                  <a:gd name="T1" fmla="*/ 66 h 66"/>
                  <a:gd name="T2" fmla="*/ 0 w 40"/>
                  <a:gd name="T3" fmla="*/ 6 h 66"/>
                  <a:gd name="T4" fmla="*/ 13 w 40"/>
                  <a:gd name="T5" fmla="*/ 0 h 66"/>
                  <a:gd name="T6" fmla="*/ 40 w 40"/>
                  <a:gd name="T7" fmla="*/ 60 h 66"/>
                  <a:gd name="T8" fmla="*/ 27 w 40"/>
                  <a:gd name="T9" fmla="*/ 66 h 66"/>
                </a:gdLst>
                <a:ahLst/>
                <a:cxnLst>
                  <a:cxn ang="0">
                    <a:pos x="T0" y="T1"/>
                  </a:cxn>
                  <a:cxn ang="0">
                    <a:pos x="T2" y="T3"/>
                  </a:cxn>
                  <a:cxn ang="0">
                    <a:pos x="T4" y="T5"/>
                  </a:cxn>
                  <a:cxn ang="0">
                    <a:pos x="T6" y="T7"/>
                  </a:cxn>
                  <a:cxn ang="0">
                    <a:pos x="T8" y="T9"/>
                  </a:cxn>
                </a:cxnLst>
                <a:rect l="0" t="0" r="r" b="b"/>
                <a:pathLst>
                  <a:path w="40" h="66">
                    <a:moveTo>
                      <a:pt x="27" y="66"/>
                    </a:moveTo>
                    <a:lnTo>
                      <a:pt x="0" y="6"/>
                    </a:lnTo>
                    <a:lnTo>
                      <a:pt x="13" y="0"/>
                    </a:lnTo>
                    <a:lnTo>
                      <a:pt x="40" y="60"/>
                    </a:lnTo>
                    <a:lnTo>
                      <a:pt x="27" y="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985"/>
              <p:cNvSpPr>
                <a:spLocks/>
              </p:cNvSpPr>
              <p:nvPr/>
            </p:nvSpPr>
            <p:spPr bwMode="auto">
              <a:xfrm>
                <a:off x="6546" y="3788"/>
                <a:ext cx="83" cy="50"/>
              </a:xfrm>
              <a:custGeom>
                <a:avLst/>
                <a:gdLst>
                  <a:gd name="T0" fmla="*/ 83 w 83"/>
                  <a:gd name="T1" fmla="*/ 16 h 50"/>
                  <a:gd name="T2" fmla="*/ 6 w 83"/>
                  <a:gd name="T3" fmla="*/ 50 h 50"/>
                  <a:gd name="T4" fmla="*/ 0 w 83"/>
                  <a:gd name="T5" fmla="*/ 33 h 50"/>
                  <a:gd name="T6" fmla="*/ 77 w 83"/>
                  <a:gd name="T7" fmla="*/ 0 h 50"/>
                  <a:gd name="T8" fmla="*/ 83 w 83"/>
                  <a:gd name="T9" fmla="*/ 16 h 50"/>
                </a:gdLst>
                <a:ahLst/>
                <a:cxnLst>
                  <a:cxn ang="0">
                    <a:pos x="T0" y="T1"/>
                  </a:cxn>
                  <a:cxn ang="0">
                    <a:pos x="T2" y="T3"/>
                  </a:cxn>
                  <a:cxn ang="0">
                    <a:pos x="T4" y="T5"/>
                  </a:cxn>
                  <a:cxn ang="0">
                    <a:pos x="T6" y="T7"/>
                  </a:cxn>
                  <a:cxn ang="0">
                    <a:pos x="T8" y="T9"/>
                  </a:cxn>
                </a:cxnLst>
                <a:rect l="0" t="0" r="r" b="b"/>
                <a:pathLst>
                  <a:path w="83" h="50">
                    <a:moveTo>
                      <a:pt x="83" y="16"/>
                    </a:moveTo>
                    <a:lnTo>
                      <a:pt x="6" y="50"/>
                    </a:lnTo>
                    <a:lnTo>
                      <a:pt x="0" y="33"/>
                    </a:lnTo>
                    <a:lnTo>
                      <a:pt x="77" y="0"/>
                    </a:lnTo>
                    <a:lnTo>
                      <a:pt x="83" y="1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986"/>
              <p:cNvSpPr>
                <a:spLocks/>
              </p:cNvSpPr>
              <p:nvPr/>
            </p:nvSpPr>
            <p:spPr bwMode="auto">
              <a:xfrm>
                <a:off x="6537" y="3726"/>
                <a:ext cx="52" cy="74"/>
              </a:xfrm>
              <a:custGeom>
                <a:avLst/>
                <a:gdLst>
                  <a:gd name="T0" fmla="*/ 20 w 25"/>
                  <a:gd name="T1" fmla="*/ 35 h 36"/>
                  <a:gd name="T2" fmla="*/ 20 w 25"/>
                  <a:gd name="T3" fmla="*/ 35 h 36"/>
                  <a:gd name="T4" fmla="*/ 11 w 25"/>
                  <a:gd name="T5" fmla="*/ 31 h 36"/>
                  <a:gd name="T6" fmla="*/ 2 w 25"/>
                  <a:gd name="T7" fmla="*/ 11 h 36"/>
                  <a:gd name="T8" fmla="*/ 6 w 25"/>
                  <a:gd name="T9" fmla="*/ 1 h 36"/>
                  <a:gd name="T10" fmla="*/ 6 w 25"/>
                  <a:gd name="T11" fmla="*/ 1 h 36"/>
                  <a:gd name="T12" fmla="*/ 15 w 25"/>
                  <a:gd name="T13" fmla="*/ 5 h 36"/>
                  <a:gd name="T14" fmla="*/ 24 w 25"/>
                  <a:gd name="T15" fmla="*/ 25 h 36"/>
                  <a:gd name="T16" fmla="*/ 20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5"/>
                    </a:moveTo>
                    <a:cubicBezTo>
                      <a:pt x="20" y="35"/>
                      <a:pt x="20" y="35"/>
                      <a:pt x="20" y="35"/>
                    </a:cubicBezTo>
                    <a:cubicBezTo>
                      <a:pt x="16" y="36"/>
                      <a:pt x="12" y="34"/>
                      <a:pt x="11" y="31"/>
                    </a:cubicBezTo>
                    <a:cubicBezTo>
                      <a:pt x="2" y="11"/>
                      <a:pt x="2" y="11"/>
                      <a:pt x="2" y="11"/>
                    </a:cubicBezTo>
                    <a:cubicBezTo>
                      <a:pt x="0" y="7"/>
                      <a:pt x="2" y="3"/>
                      <a:pt x="6" y="1"/>
                    </a:cubicBezTo>
                    <a:cubicBezTo>
                      <a:pt x="6" y="1"/>
                      <a:pt x="6" y="1"/>
                      <a:pt x="6" y="1"/>
                    </a:cubicBezTo>
                    <a:cubicBezTo>
                      <a:pt x="9" y="0"/>
                      <a:pt x="14" y="1"/>
                      <a:pt x="15" y="5"/>
                    </a:cubicBezTo>
                    <a:cubicBezTo>
                      <a:pt x="24" y="25"/>
                      <a:pt x="24" y="25"/>
                      <a:pt x="24" y="25"/>
                    </a:cubicBezTo>
                    <a:cubicBezTo>
                      <a:pt x="25" y="29"/>
                      <a:pt x="24" y="33"/>
                      <a:pt x="20"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987"/>
              <p:cNvSpPr>
                <a:spLocks/>
              </p:cNvSpPr>
              <p:nvPr/>
            </p:nvSpPr>
            <p:spPr bwMode="auto">
              <a:xfrm>
                <a:off x="6517" y="3680"/>
                <a:ext cx="68" cy="100"/>
              </a:xfrm>
              <a:custGeom>
                <a:avLst/>
                <a:gdLst>
                  <a:gd name="T0" fmla="*/ 32 w 33"/>
                  <a:gd name="T1" fmla="*/ 41 h 48"/>
                  <a:gd name="T2" fmla="*/ 17 w 33"/>
                  <a:gd name="T3" fmla="*/ 47 h 48"/>
                  <a:gd name="T4" fmla="*/ 15 w 33"/>
                  <a:gd name="T5" fmla="*/ 46 h 48"/>
                  <a:gd name="T6" fmla="*/ 2 w 33"/>
                  <a:gd name="T7" fmla="*/ 15 h 48"/>
                  <a:gd name="T8" fmla="*/ 7 w 33"/>
                  <a:gd name="T9" fmla="*/ 2 h 48"/>
                  <a:gd name="T10" fmla="*/ 7 w 33"/>
                  <a:gd name="T11" fmla="*/ 2 h 48"/>
                  <a:gd name="T12" fmla="*/ 19 w 33"/>
                  <a:gd name="T13" fmla="*/ 7 h 48"/>
                  <a:gd name="T14" fmla="*/ 33 w 33"/>
                  <a:gd name="T15" fmla="*/ 39 h 48"/>
                  <a:gd name="T16" fmla="*/ 32 w 33"/>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32" y="41"/>
                    </a:moveTo>
                    <a:cubicBezTo>
                      <a:pt x="17" y="47"/>
                      <a:pt x="17" y="47"/>
                      <a:pt x="17" y="47"/>
                    </a:cubicBezTo>
                    <a:cubicBezTo>
                      <a:pt x="17" y="48"/>
                      <a:pt x="15" y="47"/>
                      <a:pt x="15" y="46"/>
                    </a:cubicBezTo>
                    <a:cubicBezTo>
                      <a:pt x="2" y="15"/>
                      <a:pt x="2" y="15"/>
                      <a:pt x="2" y="15"/>
                    </a:cubicBezTo>
                    <a:cubicBezTo>
                      <a:pt x="0" y="10"/>
                      <a:pt x="2" y="5"/>
                      <a:pt x="7" y="2"/>
                    </a:cubicBezTo>
                    <a:cubicBezTo>
                      <a:pt x="7" y="2"/>
                      <a:pt x="7" y="2"/>
                      <a:pt x="7" y="2"/>
                    </a:cubicBezTo>
                    <a:cubicBezTo>
                      <a:pt x="12" y="0"/>
                      <a:pt x="17" y="3"/>
                      <a:pt x="19" y="7"/>
                    </a:cubicBezTo>
                    <a:cubicBezTo>
                      <a:pt x="33" y="39"/>
                      <a:pt x="33" y="39"/>
                      <a:pt x="33" y="39"/>
                    </a:cubicBezTo>
                    <a:cubicBezTo>
                      <a:pt x="33" y="40"/>
                      <a:pt x="33" y="41"/>
                      <a:pt x="32"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988"/>
              <p:cNvSpPr>
                <a:spLocks/>
              </p:cNvSpPr>
              <p:nvPr/>
            </p:nvSpPr>
            <p:spPr bwMode="auto">
              <a:xfrm>
                <a:off x="6295" y="3674"/>
                <a:ext cx="274" cy="290"/>
              </a:xfrm>
              <a:custGeom>
                <a:avLst/>
                <a:gdLst>
                  <a:gd name="T0" fmla="*/ 126 w 132"/>
                  <a:gd name="T1" fmla="*/ 5 h 140"/>
                  <a:gd name="T2" fmla="*/ 126 w 132"/>
                  <a:gd name="T3" fmla="*/ 5 h 140"/>
                  <a:gd name="T4" fmla="*/ 127 w 132"/>
                  <a:gd name="T5" fmla="*/ 24 h 140"/>
                  <a:gd name="T6" fmla="*/ 24 w 132"/>
                  <a:gd name="T7" fmla="*/ 134 h 140"/>
                  <a:gd name="T8" fmla="*/ 5 w 132"/>
                  <a:gd name="T9" fmla="*/ 135 h 140"/>
                  <a:gd name="T10" fmla="*/ 5 w 132"/>
                  <a:gd name="T11" fmla="*/ 135 h 140"/>
                  <a:gd name="T12" fmla="*/ 5 w 132"/>
                  <a:gd name="T13" fmla="*/ 116 h 140"/>
                  <a:gd name="T14" fmla="*/ 107 w 132"/>
                  <a:gd name="T15" fmla="*/ 6 h 140"/>
                  <a:gd name="T16" fmla="*/ 126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126" y="5"/>
                    </a:moveTo>
                    <a:cubicBezTo>
                      <a:pt x="126" y="5"/>
                      <a:pt x="126" y="5"/>
                      <a:pt x="126" y="5"/>
                    </a:cubicBezTo>
                    <a:cubicBezTo>
                      <a:pt x="131" y="10"/>
                      <a:pt x="132" y="19"/>
                      <a:pt x="127" y="24"/>
                    </a:cubicBezTo>
                    <a:cubicBezTo>
                      <a:pt x="24" y="134"/>
                      <a:pt x="24" y="134"/>
                      <a:pt x="24" y="134"/>
                    </a:cubicBezTo>
                    <a:cubicBezTo>
                      <a:pt x="19" y="140"/>
                      <a:pt x="11" y="140"/>
                      <a:pt x="5" y="135"/>
                    </a:cubicBezTo>
                    <a:cubicBezTo>
                      <a:pt x="5" y="135"/>
                      <a:pt x="5" y="135"/>
                      <a:pt x="5" y="135"/>
                    </a:cubicBezTo>
                    <a:cubicBezTo>
                      <a:pt x="0" y="130"/>
                      <a:pt x="0" y="122"/>
                      <a:pt x="5" y="116"/>
                    </a:cubicBezTo>
                    <a:cubicBezTo>
                      <a:pt x="107" y="6"/>
                      <a:pt x="107" y="6"/>
                      <a:pt x="107" y="6"/>
                    </a:cubicBezTo>
                    <a:cubicBezTo>
                      <a:pt x="112" y="1"/>
                      <a:pt x="121" y="0"/>
                      <a:pt x="12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989"/>
              <p:cNvSpPr>
                <a:spLocks/>
              </p:cNvSpPr>
              <p:nvPr/>
            </p:nvSpPr>
            <p:spPr bwMode="auto">
              <a:xfrm>
                <a:off x="6519" y="3684"/>
                <a:ext cx="39" cy="38"/>
              </a:xfrm>
              <a:custGeom>
                <a:avLst/>
                <a:gdLst>
                  <a:gd name="T0" fmla="*/ 15 w 19"/>
                  <a:gd name="T1" fmla="*/ 3 h 18"/>
                  <a:gd name="T2" fmla="*/ 16 w 19"/>
                  <a:gd name="T3" fmla="*/ 15 h 18"/>
                  <a:gd name="T4" fmla="*/ 4 w 19"/>
                  <a:gd name="T5" fmla="*/ 15 h 18"/>
                  <a:gd name="T6" fmla="*/ 3 w 19"/>
                  <a:gd name="T7" fmla="*/ 4 h 18"/>
                  <a:gd name="T8" fmla="*/ 15 w 19"/>
                  <a:gd name="T9" fmla="*/ 3 h 18"/>
                </a:gdLst>
                <a:ahLst/>
                <a:cxnLst>
                  <a:cxn ang="0">
                    <a:pos x="T0" y="T1"/>
                  </a:cxn>
                  <a:cxn ang="0">
                    <a:pos x="T2" y="T3"/>
                  </a:cxn>
                  <a:cxn ang="0">
                    <a:pos x="T4" y="T5"/>
                  </a:cxn>
                  <a:cxn ang="0">
                    <a:pos x="T6" y="T7"/>
                  </a:cxn>
                  <a:cxn ang="0">
                    <a:pos x="T8" y="T9"/>
                  </a:cxn>
                </a:cxnLst>
                <a:rect l="0" t="0" r="r" b="b"/>
                <a:pathLst>
                  <a:path w="19" h="18">
                    <a:moveTo>
                      <a:pt x="15" y="3"/>
                    </a:moveTo>
                    <a:cubicBezTo>
                      <a:pt x="18" y="6"/>
                      <a:pt x="19" y="12"/>
                      <a:pt x="16" y="15"/>
                    </a:cubicBezTo>
                    <a:cubicBezTo>
                      <a:pt x="12" y="18"/>
                      <a:pt x="7" y="18"/>
                      <a:pt x="4" y="15"/>
                    </a:cubicBezTo>
                    <a:cubicBezTo>
                      <a:pt x="1" y="12"/>
                      <a:pt x="0" y="7"/>
                      <a:pt x="3" y="4"/>
                    </a:cubicBezTo>
                    <a:cubicBezTo>
                      <a:pt x="7" y="0"/>
                      <a:pt x="12" y="0"/>
                      <a:pt x="15"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990"/>
              <p:cNvSpPr>
                <a:spLocks noEditPoints="1"/>
              </p:cNvSpPr>
              <p:nvPr/>
            </p:nvSpPr>
            <p:spPr bwMode="auto">
              <a:xfrm>
                <a:off x="6519" y="3686"/>
                <a:ext cx="39" cy="36"/>
              </a:xfrm>
              <a:custGeom>
                <a:avLst/>
                <a:gdLst>
                  <a:gd name="T0" fmla="*/ 10 w 19"/>
                  <a:gd name="T1" fmla="*/ 2 h 17"/>
                  <a:gd name="T2" fmla="*/ 10 w 19"/>
                  <a:gd name="T3" fmla="*/ 2 h 17"/>
                  <a:gd name="T4" fmla="*/ 14 w 19"/>
                  <a:gd name="T5" fmla="*/ 4 h 17"/>
                  <a:gd name="T6" fmla="*/ 15 w 19"/>
                  <a:gd name="T7" fmla="*/ 8 h 17"/>
                  <a:gd name="T8" fmla="*/ 14 w 19"/>
                  <a:gd name="T9" fmla="*/ 12 h 17"/>
                  <a:gd name="T10" fmla="*/ 10 w 19"/>
                  <a:gd name="T11" fmla="*/ 14 h 17"/>
                  <a:gd name="T12" fmla="*/ 5 w 19"/>
                  <a:gd name="T13" fmla="*/ 13 h 17"/>
                  <a:gd name="T14" fmla="*/ 4 w 19"/>
                  <a:gd name="T15" fmla="*/ 9 h 17"/>
                  <a:gd name="T16" fmla="*/ 5 w 19"/>
                  <a:gd name="T17" fmla="*/ 4 h 17"/>
                  <a:gd name="T18" fmla="*/ 10 w 19"/>
                  <a:gd name="T19" fmla="*/ 2 h 17"/>
                  <a:gd name="T20" fmla="*/ 10 w 19"/>
                  <a:gd name="T21" fmla="*/ 0 h 17"/>
                  <a:gd name="T22" fmla="*/ 3 w 19"/>
                  <a:gd name="T23" fmla="*/ 3 h 17"/>
                  <a:gd name="T24" fmla="*/ 4 w 19"/>
                  <a:gd name="T25" fmla="*/ 14 h 17"/>
                  <a:gd name="T26" fmla="*/ 10 w 19"/>
                  <a:gd name="T27" fmla="*/ 17 h 17"/>
                  <a:gd name="T28" fmla="*/ 16 w 19"/>
                  <a:gd name="T29" fmla="*/ 14 h 17"/>
                  <a:gd name="T30" fmla="*/ 15 w 19"/>
                  <a:gd name="T31" fmla="*/ 2 h 17"/>
                  <a:gd name="T32" fmla="*/ 10 w 1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7">
                    <a:moveTo>
                      <a:pt x="10" y="2"/>
                    </a:moveTo>
                    <a:cubicBezTo>
                      <a:pt x="10" y="2"/>
                      <a:pt x="10" y="2"/>
                      <a:pt x="10" y="2"/>
                    </a:cubicBezTo>
                    <a:cubicBezTo>
                      <a:pt x="11" y="2"/>
                      <a:pt x="12" y="3"/>
                      <a:pt x="14" y="4"/>
                    </a:cubicBezTo>
                    <a:cubicBezTo>
                      <a:pt x="15" y="5"/>
                      <a:pt x="15" y="7"/>
                      <a:pt x="15" y="8"/>
                    </a:cubicBezTo>
                    <a:cubicBezTo>
                      <a:pt x="15" y="10"/>
                      <a:pt x="15" y="11"/>
                      <a:pt x="14" y="12"/>
                    </a:cubicBezTo>
                    <a:cubicBezTo>
                      <a:pt x="13" y="14"/>
                      <a:pt x="11" y="14"/>
                      <a:pt x="10" y="14"/>
                    </a:cubicBezTo>
                    <a:cubicBezTo>
                      <a:pt x="8" y="14"/>
                      <a:pt x="7" y="14"/>
                      <a:pt x="5" y="13"/>
                    </a:cubicBezTo>
                    <a:cubicBezTo>
                      <a:pt x="4" y="12"/>
                      <a:pt x="4" y="10"/>
                      <a:pt x="4" y="9"/>
                    </a:cubicBezTo>
                    <a:cubicBezTo>
                      <a:pt x="4" y="7"/>
                      <a:pt x="4" y="5"/>
                      <a:pt x="5" y="4"/>
                    </a:cubicBezTo>
                    <a:cubicBezTo>
                      <a:pt x="6" y="3"/>
                      <a:pt x="8" y="2"/>
                      <a:pt x="10" y="2"/>
                    </a:cubicBezTo>
                    <a:moveTo>
                      <a:pt x="10" y="0"/>
                    </a:moveTo>
                    <a:cubicBezTo>
                      <a:pt x="7" y="0"/>
                      <a:pt x="5" y="1"/>
                      <a:pt x="3" y="3"/>
                    </a:cubicBezTo>
                    <a:cubicBezTo>
                      <a:pt x="0" y="6"/>
                      <a:pt x="1" y="11"/>
                      <a:pt x="4" y="14"/>
                    </a:cubicBezTo>
                    <a:cubicBezTo>
                      <a:pt x="5" y="16"/>
                      <a:pt x="7" y="17"/>
                      <a:pt x="10" y="17"/>
                    </a:cubicBezTo>
                    <a:cubicBezTo>
                      <a:pt x="12" y="17"/>
                      <a:pt x="14" y="16"/>
                      <a:pt x="16" y="14"/>
                    </a:cubicBezTo>
                    <a:cubicBezTo>
                      <a:pt x="19" y="11"/>
                      <a:pt x="18" y="5"/>
                      <a:pt x="15" y="2"/>
                    </a:cubicBezTo>
                    <a:cubicBezTo>
                      <a:pt x="14" y="1"/>
                      <a:pt x="12" y="0"/>
                      <a:pt x="1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991"/>
              <p:cNvSpPr>
                <a:spLocks/>
              </p:cNvSpPr>
              <p:nvPr/>
            </p:nvSpPr>
            <p:spPr bwMode="auto">
              <a:xfrm>
                <a:off x="6284" y="3894"/>
                <a:ext cx="285" cy="300"/>
              </a:xfrm>
              <a:custGeom>
                <a:avLst/>
                <a:gdLst>
                  <a:gd name="T0" fmla="*/ 128 w 137"/>
                  <a:gd name="T1" fmla="*/ 138 h 145"/>
                  <a:gd name="T2" fmla="*/ 128 w 137"/>
                  <a:gd name="T3" fmla="*/ 138 h 145"/>
                  <a:gd name="T4" fmla="*/ 101 w 137"/>
                  <a:gd name="T5" fmla="*/ 137 h 145"/>
                  <a:gd name="T6" fmla="*/ 8 w 137"/>
                  <a:gd name="T7" fmla="*/ 35 h 145"/>
                  <a:gd name="T8" fmla="*/ 9 w 137"/>
                  <a:gd name="T9" fmla="*/ 7 h 145"/>
                  <a:gd name="T10" fmla="*/ 9 w 137"/>
                  <a:gd name="T11" fmla="*/ 7 h 145"/>
                  <a:gd name="T12" fmla="*/ 36 w 137"/>
                  <a:gd name="T13" fmla="*/ 9 h 145"/>
                  <a:gd name="T14" fmla="*/ 130 w 137"/>
                  <a:gd name="T15" fmla="*/ 110 h 145"/>
                  <a:gd name="T16" fmla="*/ 128 w 137"/>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45">
                    <a:moveTo>
                      <a:pt x="128" y="138"/>
                    </a:moveTo>
                    <a:cubicBezTo>
                      <a:pt x="128" y="138"/>
                      <a:pt x="128" y="138"/>
                      <a:pt x="128" y="138"/>
                    </a:cubicBezTo>
                    <a:cubicBezTo>
                      <a:pt x="121" y="145"/>
                      <a:pt x="108" y="145"/>
                      <a:pt x="101" y="137"/>
                    </a:cubicBezTo>
                    <a:cubicBezTo>
                      <a:pt x="8" y="35"/>
                      <a:pt x="8" y="35"/>
                      <a:pt x="8" y="35"/>
                    </a:cubicBezTo>
                    <a:cubicBezTo>
                      <a:pt x="0" y="27"/>
                      <a:pt x="1" y="15"/>
                      <a:pt x="9" y="7"/>
                    </a:cubicBezTo>
                    <a:cubicBezTo>
                      <a:pt x="9" y="7"/>
                      <a:pt x="9" y="7"/>
                      <a:pt x="9" y="7"/>
                    </a:cubicBezTo>
                    <a:cubicBezTo>
                      <a:pt x="17" y="0"/>
                      <a:pt x="29" y="1"/>
                      <a:pt x="36" y="9"/>
                    </a:cubicBezTo>
                    <a:cubicBezTo>
                      <a:pt x="130" y="110"/>
                      <a:pt x="130" y="110"/>
                      <a:pt x="130" y="110"/>
                    </a:cubicBezTo>
                    <a:cubicBezTo>
                      <a:pt x="137" y="118"/>
                      <a:pt x="136" y="130"/>
                      <a:pt x="128"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992"/>
              <p:cNvSpPr>
                <a:spLocks/>
              </p:cNvSpPr>
              <p:nvPr/>
            </p:nvSpPr>
            <p:spPr bwMode="auto">
              <a:xfrm>
                <a:off x="6299" y="3906"/>
                <a:ext cx="54" cy="54"/>
              </a:xfrm>
              <a:custGeom>
                <a:avLst/>
                <a:gdLst>
                  <a:gd name="T0" fmla="*/ 21 w 26"/>
                  <a:gd name="T1" fmla="*/ 5 h 26"/>
                  <a:gd name="T2" fmla="*/ 21 w 26"/>
                  <a:gd name="T3" fmla="*/ 22 h 26"/>
                  <a:gd name="T4" fmla="*/ 4 w 26"/>
                  <a:gd name="T5" fmla="*/ 21 h 26"/>
                  <a:gd name="T6" fmla="*/ 5 w 26"/>
                  <a:gd name="T7" fmla="*/ 5 h 26"/>
                  <a:gd name="T8" fmla="*/ 21 w 26"/>
                  <a:gd name="T9" fmla="*/ 5 h 26"/>
                </a:gdLst>
                <a:ahLst/>
                <a:cxnLst>
                  <a:cxn ang="0">
                    <a:pos x="T0" y="T1"/>
                  </a:cxn>
                  <a:cxn ang="0">
                    <a:pos x="T2" y="T3"/>
                  </a:cxn>
                  <a:cxn ang="0">
                    <a:pos x="T4" y="T5"/>
                  </a:cxn>
                  <a:cxn ang="0">
                    <a:pos x="T6" y="T7"/>
                  </a:cxn>
                  <a:cxn ang="0">
                    <a:pos x="T8" y="T9"/>
                  </a:cxn>
                </a:cxnLst>
                <a:rect l="0" t="0" r="r" b="b"/>
                <a:pathLst>
                  <a:path w="26" h="26">
                    <a:moveTo>
                      <a:pt x="21" y="5"/>
                    </a:moveTo>
                    <a:cubicBezTo>
                      <a:pt x="26" y="10"/>
                      <a:pt x="25" y="17"/>
                      <a:pt x="21" y="22"/>
                    </a:cubicBezTo>
                    <a:cubicBezTo>
                      <a:pt x="16" y="26"/>
                      <a:pt x="8" y="26"/>
                      <a:pt x="4" y="21"/>
                    </a:cubicBezTo>
                    <a:cubicBezTo>
                      <a:pt x="0" y="16"/>
                      <a:pt x="0" y="9"/>
                      <a:pt x="5" y="5"/>
                    </a:cubicBezTo>
                    <a:cubicBezTo>
                      <a:pt x="9" y="0"/>
                      <a:pt x="17" y="1"/>
                      <a:pt x="2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993"/>
              <p:cNvSpPr>
                <a:spLocks noEditPoints="1"/>
              </p:cNvSpPr>
              <p:nvPr/>
            </p:nvSpPr>
            <p:spPr bwMode="auto">
              <a:xfrm>
                <a:off x="6299" y="3910"/>
                <a:ext cx="54" cy="48"/>
              </a:xfrm>
              <a:custGeom>
                <a:avLst/>
                <a:gdLst>
                  <a:gd name="T0" fmla="*/ 13 w 26"/>
                  <a:gd name="T1" fmla="*/ 3 h 23"/>
                  <a:gd name="T2" fmla="*/ 13 w 26"/>
                  <a:gd name="T3" fmla="*/ 3 h 23"/>
                  <a:gd name="T4" fmla="*/ 19 w 26"/>
                  <a:gd name="T5" fmla="*/ 6 h 23"/>
                  <a:gd name="T6" fmla="*/ 18 w 26"/>
                  <a:gd name="T7" fmla="*/ 17 h 23"/>
                  <a:gd name="T8" fmla="*/ 13 w 26"/>
                  <a:gd name="T9" fmla="*/ 20 h 23"/>
                  <a:gd name="T10" fmla="*/ 6 w 26"/>
                  <a:gd name="T11" fmla="*/ 17 h 23"/>
                  <a:gd name="T12" fmla="*/ 4 w 26"/>
                  <a:gd name="T13" fmla="*/ 11 h 23"/>
                  <a:gd name="T14" fmla="*/ 7 w 26"/>
                  <a:gd name="T15" fmla="*/ 5 h 23"/>
                  <a:gd name="T16" fmla="*/ 13 w 26"/>
                  <a:gd name="T17" fmla="*/ 3 h 23"/>
                  <a:gd name="T18" fmla="*/ 13 w 26"/>
                  <a:gd name="T19" fmla="*/ 0 h 23"/>
                  <a:gd name="T20" fmla="*/ 5 w 26"/>
                  <a:gd name="T21" fmla="*/ 3 h 23"/>
                  <a:gd name="T22" fmla="*/ 4 w 26"/>
                  <a:gd name="T23" fmla="*/ 19 h 23"/>
                  <a:gd name="T24" fmla="*/ 13 w 26"/>
                  <a:gd name="T25" fmla="*/ 23 h 23"/>
                  <a:gd name="T26" fmla="*/ 21 w 26"/>
                  <a:gd name="T27" fmla="*/ 20 h 23"/>
                  <a:gd name="T28" fmla="*/ 21 w 26"/>
                  <a:gd name="T29" fmla="*/ 3 h 23"/>
                  <a:gd name="T30" fmla="*/ 13 w 26"/>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3"/>
                    </a:moveTo>
                    <a:cubicBezTo>
                      <a:pt x="13" y="3"/>
                      <a:pt x="13" y="3"/>
                      <a:pt x="13" y="3"/>
                    </a:cubicBezTo>
                    <a:cubicBezTo>
                      <a:pt x="15" y="3"/>
                      <a:pt x="17" y="4"/>
                      <a:pt x="19" y="6"/>
                    </a:cubicBezTo>
                    <a:cubicBezTo>
                      <a:pt x="22" y="9"/>
                      <a:pt x="22" y="14"/>
                      <a:pt x="18" y="17"/>
                    </a:cubicBezTo>
                    <a:cubicBezTo>
                      <a:pt x="17" y="19"/>
                      <a:pt x="15" y="20"/>
                      <a:pt x="13" y="20"/>
                    </a:cubicBezTo>
                    <a:cubicBezTo>
                      <a:pt x="10" y="20"/>
                      <a:pt x="8" y="19"/>
                      <a:pt x="6" y="17"/>
                    </a:cubicBezTo>
                    <a:cubicBezTo>
                      <a:pt x="5" y="15"/>
                      <a:pt x="4" y="13"/>
                      <a:pt x="4" y="11"/>
                    </a:cubicBezTo>
                    <a:cubicBezTo>
                      <a:pt x="4" y="9"/>
                      <a:pt x="5" y="7"/>
                      <a:pt x="7" y="5"/>
                    </a:cubicBezTo>
                    <a:cubicBezTo>
                      <a:pt x="9" y="4"/>
                      <a:pt x="11" y="3"/>
                      <a:pt x="13" y="3"/>
                    </a:cubicBezTo>
                    <a:moveTo>
                      <a:pt x="13" y="0"/>
                    </a:moveTo>
                    <a:cubicBezTo>
                      <a:pt x="10" y="0"/>
                      <a:pt x="7" y="1"/>
                      <a:pt x="5" y="3"/>
                    </a:cubicBezTo>
                    <a:cubicBezTo>
                      <a:pt x="0" y="7"/>
                      <a:pt x="0" y="14"/>
                      <a:pt x="4" y="19"/>
                    </a:cubicBezTo>
                    <a:cubicBezTo>
                      <a:pt x="6" y="22"/>
                      <a:pt x="9" y="23"/>
                      <a:pt x="13" y="23"/>
                    </a:cubicBezTo>
                    <a:cubicBezTo>
                      <a:pt x="15" y="23"/>
                      <a:pt x="18" y="22"/>
                      <a:pt x="21" y="20"/>
                    </a:cubicBezTo>
                    <a:cubicBezTo>
                      <a:pt x="25" y="15"/>
                      <a:pt x="26" y="8"/>
                      <a:pt x="21" y="3"/>
                    </a:cubicBezTo>
                    <a:cubicBezTo>
                      <a:pt x="19"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994"/>
              <p:cNvSpPr>
                <a:spLocks noChangeArrowheads="1"/>
              </p:cNvSpPr>
              <p:nvPr/>
            </p:nvSpPr>
            <p:spPr bwMode="auto">
              <a:xfrm>
                <a:off x="6436"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Rectangle 995"/>
              <p:cNvSpPr>
                <a:spLocks noChangeArrowheads="1"/>
              </p:cNvSpPr>
              <p:nvPr/>
            </p:nvSpPr>
            <p:spPr bwMode="auto">
              <a:xfrm>
                <a:off x="6407" y="4298"/>
                <a:ext cx="243"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96"/>
              <p:cNvSpPr>
                <a:spLocks noChangeArrowheads="1"/>
              </p:cNvSpPr>
              <p:nvPr/>
            </p:nvSpPr>
            <p:spPr bwMode="auto">
              <a:xfrm>
                <a:off x="6473" y="4124"/>
                <a:ext cx="110"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997"/>
              <p:cNvSpPr>
                <a:spLocks noChangeArrowheads="1"/>
              </p:cNvSpPr>
              <p:nvPr/>
            </p:nvSpPr>
            <p:spPr bwMode="auto">
              <a:xfrm>
                <a:off x="6504" y="4130"/>
                <a:ext cx="48"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998"/>
              <p:cNvSpPr>
                <a:spLocks noEditPoints="1"/>
              </p:cNvSpPr>
              <p:nvPr/>
            </p:nvSpPr>
            <p:spPr bwMode="auto">
              <a:xfrm>
                <a:off x="6504" y="4130"/>
                <a:ext cx="48" cy="50"/>
              </a:xfrm>
              <a:custGeom>
                <a:avLst/>
                <a:gdLst>
                  <a:gd name="T0" fmla="*/ 12 w 23"/>
                  <a:gd name="T1" fmla="*/ 3 h 24"/>
                  <a:gd name="T2" fmla="*/ 20 w 23"/>
                  <a:gd name="T3" fmla="*/ 12 h 24"/>
                  <a:gd name="T4" fmla="*/ 12 w 23"/>
                  <a:gd name="T5" fmla="*/ 20 h 24"/>
                  <a:gd name="T6" fmla="*/ 3 w 23"/>
                  <a:gd name="T7" fmla="*/ 12 h 24"/>
                  <a:gd name="T8" fmla="*/ 12 w 23"/>
                  <a:gd name="T9" fmla="*/ 3 h 24"/>
                  <a:gd name="T10" fmla="*/ 12 w 23"/>
                  <a:gd name="T11" fmla="*/ 0 h 24"/>
                  <a:gd name="T12" fmla="*/ 0 w 23"/>
                  <a:gd name="T13" fmla="*/ 12 h 24"/>
                  <a:gd name="T14" fmla="*/ 12 w 23"/>
                  <a:gd name="T15" fmla="*/ 24 h 24"/>
                  <a:gd name="T16" fmla="*/ 23 w 23"/>
                  <a:gd name="T17" fmla="*/ 12 h 24"/>
                  <a:gd name="T18" fmla="*/ 12 w 2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2" y="3"/>
                    </a:moveTo>
                    <a:cubicBezTo>
                      <a:pt x="16" y="3"/>
                      <a:pt x="20" y="7"/>
                      <a:pt x="20" y="12"/>
                    </a:cubicBezTo>
                    <a:cubicBezTo>
                      <a:pt x="20" y="16"/>
                      <a:pt x="16" y="20"/>
                      <a:pt x="12" y="20"/>
                    </a:cubicBezTo>
                    <a:cubicBezTo>
                      <a:pt x="7" y="20"/>
                      <a:pt x="3" y="16"/>
                      <a:pt x="3" y="12"/>
                    </a:cubicBezTo>
                    <a:cubicBezTo>
                      <a:pt x="3" y="7"/>
                      <a:pt x="7" y="3"/>
                      <a:pt x="12" y="3"/>
                    </a:cubicBezTo>
                    <a:moveTo>
                      <a:pt x="12" y="0"/>
                    </a:moveTo>
                    <a:cubicBezTo>
                      <a:pt x="5" y="0"/>
                      <a:pt x="0" y="5"/>
                      <a:pt x="0" y="12"/>
                    </a:cubicBezTo>
                    <a:cubicBezTo>
                      <a:pt x="0" y="18"/>
                      <a:pt x="5" y="24"/>
                      <a:pt x="12" y="24"/>
                    </a:cubicBezTo>
                    <a:cubicBezTo>
                      <a:pt x="18" y="24"/>
                      <a:pt x="23" y="18"/>
                      <a:pt x="23" y="12"/>
                    </a:cubicBezTo>
                    <a:cubicBezTo>
                      <a:pt x="23" y="5"/>
                      <a:pt x="18" y="0"/>
                      <a:pt x="1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999"/>
              <p:cNvSpPr>
                <a:spLocks/>
              </p:cNvSpPr>
              <p:nvPr/>
            </p:nvSpPr>
            <p:spPr bwMode="auto">
              <a:xfrm>
                <a:off x="2694" y="3775"/>
                <a:ext cx="33" cy="42"/>
              </a:xfrm>
              <a:custGeom>
                <a:avLst/>
                <a:gdLst>
                  <a:gd name="T0" fmla="*/ 13 w 16"/>
                  <a:gd name="T1" fmla="*/ 17 h 20"/>
                  <a:gd name="T2" fmla="*/ 10 w 16"/>
                  <a:gd name="T3" fmla="*/ 19 h 20"/>
                  <a:gd name="T4" fmla="*/ 5 w 16"/>
                  <a:gd name="T5" fmla="*/ 17 h 20"/>
                  <a:gd name="T6" fmla="*/ 1 w 16"/>
                  <a:gd name="T7" fmla="*/ 7 h 20"/>
                  <a:gd name="T8" fmla="*/ 3 w 16"/>
                  <a:gd name="T9" fmla="*/ 2 h 20"/>
                  <a:gd name="T10" fmla="*/ 6 w 16"/>
                  <a:gd name="T11" fmla="*/ 0 h 20"/>
                  <a:gd name="T12" fmla="*/ 11 w 16"/>
                  <a:gd name="T13" fmla="*/ 3 h 20"/>
                  <a:gd name="T14" fmla="*/ 15 w 16"/>
                  <a:gd name="T15" fmla="*/ 12 h 20"/>
                  <a:gd name="T16" fmla="*/ 13 w 16"/>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3" y="17"/>
                    </a:moveTo>
                    <a:cubicBezTo>
                      <a:pt x="10" y="19"/>
                      <a:pt x="10" y="19"/>
                      <a:pt x="10" y="19"/>
                    </a:cubicBezTo>
                    <a:cubicBezTo>
                      <a:pt x="8" y="20"/>
                      <a:pt x="6" y="19"/>
                      <a:pt x="5" y="17"/>
                    </a:cubicBezTo>
                    <a:cubicBezTo>
                      <a:pt x="1" y="7"/>
                      <a:pt x="1" y="7"/>
                      <a:pt x="1" y="7"/>
                    </a:cubicBezTo>
                    <a:cubicBezTo>
                      <a:pt x="0" y="5"/>
                      <a:pt x="1" y="3"/>
                      <a:pt x="3" y="2"/>
                    </a:cubicBezTo>
                    <a:cubicBezTo>
                      <a:pt x="6" y="0"/>
                      <a:pt x="6" y="0"/>
                      <a:pt x="6" y="0"/>
                    </a:cubicBezTo>
                    <a:cubicBezTo>
                      <a:pt x="8" y="0"/>
                      <a:pt x="10" y="1"/>
                      <a:pt x="11" y="3"/>
                    </a:cubicBezTo>
                    <a:cubicBezTo>
                      <a:pt x="15" y="12"/>
                      <a:pt x="15" y="12"/>
                      <a:pt x="15" y="12"/>
                    </a:cubicBezTo>
                    <a:cubicBezTo>
                      <a:pt x="16" y="14"/>
                      <a:pt x="15" y="16"/>
                      <a:pt x="13" y="1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1000"/>
              <p:cNvSpPr>
                <a:spLocks/>
              </p:cNvSpPr>
              <p:nvPr/>
            </p:nvSpPr>
            <p:spPr bwMode="auto">
              <a:xfrm>
                <a:off x="2737" y="3802"/>
                <a:ext cx="38" cy="65"/>
              </a:xfrm>
              <a:custGeom>
                <a:avLst/>
                <a:gdLst>
                  <a:gd name="T0" fmla="*/ 25 w 38"/>
                  <a:gd name="T1" fmla="*/ 65 h 65"/>
                  <a:gd name="T2" fmla="*/ 0 w 38"/>
                  <a:gd name="T3" fmla="*/ 5 h 65"/>
                  <a:gd name="T4" fmla="*/ 11 w 38"/>
                  <a:gd name="T5" fmla="*/ 0 h 65"/>
                  <a:gd name="T6" fmla="*/ 38 w 38"/>
                  <a:gd name="T7" fmla="*/ 61 h 65"/>
                  <a:gd name="T8" fmla="*/ 25 w 38"/>
                  <a:gd name="T9" fmla="*/ 65 h 65"/>
                </a:gdLst>
                <a:ahLst/>
                <a:cxnLst>
                  <a:cxn ang="0">
                    <a:pos x="T0" y="T1"/>
                  </a:cxn>
                  <a:cxn ang="0">
                    <a:pos x="T2" y="T3"/>
                  </a:cxn>
                  <a:cxn ang="0">
                    <a:pos x="T4" y="T5"/>
                  </a:cxn>
                  <a:cxn ang="0">
                    <a:pos x="T6" y="T7"/>
                  </a:cxn>
                  <a:cxn ang="0">
                    <a:pos x="T8" y="T9"/>
                  </a:cxn>
                </a:cxnLst>
                <a:rect l="0" t="0" r="r" b="b"/>
                <a:pathLst>
                  <a:path w="38" h="65">
                    <a:moveTo>
                      <a:pt x="25" y="65"/>
                    </a:moveTo>
                    <a:lnTo>
                      <a:pt x="0" y="5"/>
                    </a:lnTo>
                    <a:lnTo>
                      <a:pt x="11" y="0"/>
                    </a:lnTo>
                    <a:lnTo>
                      <a:pt x="38" y="61"/>
                    </a:lnTo>
                    <a:lnTo>
                      <a:pt x="25" y="6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1001"/>
              <p:cNvSpPr>
                <a:spLocks/>
              </p:cNvSpPr>
              <p:nvPr/>
            </p:nvSpPr>
            <p:spPr bwMode="auto">
              <a:xfrm>
                <a:off x="2692" y="3821"/>
                <a:ext cx="37" cy="66"/>
              </a:xfrm>
              <a:custGeom>
                <a:avLst/>
                <a:gdLst>
                  <a:gd name="T0" fmla="*/ 25 w 37"/>
                  <a:gd name="T1" fmla="*/ 66 h 66"/>
                  <a:gd name="T2" fmla="*/ 0 w 37"/>
                  <a:gd name="T3" fmla="*/ 6 h 66"/>
                  <a:gd name="T4" fmla="*/ 10 w 37"/>
                  <a:gd name="T5" fmla="*/ 0 h 66"/>
                  <a:gd name="T6" fmla="*/ 37 w 37"/>
                  <a:gd name="T7" fmla="*/ 60 h 66"/>
                  <a:gd name="T8" fmla="*/ 25 w 37"/>
                  <a:gd name="T9" fmla="*/ 66 h 66"/>
                </a:gdLst>
                <a:ahLst/>
                <a:cxnLst>
                  <a:cxn ang="0">
                    <a:pos x="T0" y="T1"/>
                  </a:cxn>
                  <a:cxn ang="0">
                    <a:pos x="T2" y="T3"/>
                  </a:cxn>
                  <a:cxn ang="0">
                    <a:pos x="T4" y="T5"/>
                  </a:cxn>
                  <a:cxn ang="0">
                    <a:pos x="T6" y="T7"/>
                  </a:cxn>
                  <a:cxn ang="0">
                    <a:pos x="T8" y="T9"/>
                  </a:cxn>
                </a:cxnLst>
                <a:rect l="0" t="0" r="r" b="b"/>
                <a:pathLst>
                  <a:path w="37" h="66">
                    <a:moveTo>
                      <a:pt x="25" y="66"/>
                    </a:moveTo>
                    <a:lnTo>
                      <a:pt x="0" y="6"/>
                    </a:lnTo>
                    <a:lnTo>
                      <a:pt x="10" y="0"/>
                    </a:lnTo>
                    <a:lnTo>
                      <a:pt x="37" y="60"/>
                    </a:lnTo>
                    <a:lnTo>
                      <a:pt x="25" y="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1002"/>
              <p:cNvSpPr>
                <a:spLocks/>
              </p:cNvSpPr>
              <p:nvPr/>
            </p:nvSpPr>
            <p:spPr bwMode="auto">
              <a:xfrm>
                <a:off x="2677" y="3788"/>
                <a:ext cx="83" cy="50"/>
              </a:xfrm>
              <a:custGeom>
                <a:avLst/>
                <a:gdLst>
                  <a:gd name="T0" fmla="*/ 83 w 83"/>
                  <a:gd name="T1" fmla="*/ 16 h 50"/>
                  <a:gd name="T2" fmla="*/ 6 w 83"/>
                  <a:gd name="T3" fmla="*/ 50 h 50"/>
                  <a:gd name="T4" fmla="*/ 0 w 83"/>
                  <a:gd name="T5" fmla="*/ 33 h 50"/>
                  <a:gd name="T6" fmla="*/ 77 w 83"/>
                  <a:gd name="T7" fmla="*/ 0 h 50"/>
                  <a:gd name="T8" fmla="*/ 83 w 83"/>
                  <a:gd name="T9" fmla="*/ 16 h 50"/>
                </a:gdLst>
                <a:ahLst/>
                <a:cxnLst>
                  <a:cxn ang="0">
                    <a:pos x="T0" y="T1"/>
                  </a:cxn>
                  <a:cxn ang="0">
                    <a:pos x="T2" y="T3"/>
                  </a:cxn>
                  <a:cxn ang="0">
                    <a:pos x="T4" y="T5"/>
                  </a:cxn>
                  <a:cxn ang="0">
                    <a:pos x="T6" y="T7"/>
                  </a:cxn>
                  <a:cxn ang="0">
                    <a:pos x="T8" y="T9"/>
                  </a:cxn>
                </a:cxnLst>
                <a:rect l="0" t="0" r="r" b="b"/>
                <a:pathLst>
                  <a:path w="83" h="50">
                    <a:moveTo>
                      <a:pt x="83" y="16"/>
                    </a:moveTo>
                    <a:lnTo>
                      <a:pt x="6" y="50"/>
                    </a:lnTo>
                    <a:lnTo>
                      <a:pt x="0" y="33"/>
                    </a:lnTo>
                    <a:lnTo>
                      <a:pt x="77" y="0"/>
                    </a:lnTo>
                    <a:lnTo>
                      <a:pt x="83" y="1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1003"/>
              <p:cNvSpPr>
                <a:spLocks/>
              </p:cNvSpPr>
              <p:nvPr/>
            </p:nvSpPr>
            <p:spPr bwMode="auto">
              <a:xfrm>
                <a:off x="2671" y="3726"/>
                <a:ext cx="52" cy="74"/>
              </a:xfrm>
              <a:custGeom>
                <a:avLst/>
                <a:gdLst>
                  <a:gd name="T0" fmla="*/ 19 w 25"/>
                  <a:gd name="T1" fmla="*/ 35 h 36"/>
                  <a:gd name="T2" fmla="*/ 19 w 25"/>
                  <a:gd name="T3" fmla="*/ 35 h 36"/>
                  <a:gd name="T4" fmla="*/ 10 w 25"/>
                  <a:gd name="T5" fmla="*/ 31 h 36"/>
                  <a:gd name="T6" fmla="*/ 1 w 25"/>
                  <a:gd name="T7" fmla="*/ 11 h 36"/>
                  <a:gd name="T8" fmla="*/ 5 w 25"/>
                  <a:gd name="T9" fmla="*/ 1 h 36"/>
                  <a:gd name="T10" fmla="*/ 5 w 25"/>
                  <a:gd name="T11" fmla="*/ 1 h 36"/>
                  <a:gd name="T12" fmla="*/ 15 w 25"/>
                  <a:gd name="T13" fmla="*/ 5 h 36"/>
                  <a:gd name="T14" fmla="*/ 23 w 25"/>
                  <a:gd name="T15" fmla="*/ 25 h 36"/>
                  <a:gd name="T16" fmla="*/ 19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9" y="35"/>
                    </a:moveTo>
                    <a:cubicBezTo>
                      <a:pt x="19" y="35"/>
                      <a:pt x="19" y="35"/>
                      <a:pt x="19" y="35"/>
                    </a:cubicBezTo>
                    <a:cubicBezTo>
                      <a:pt x="16" y="36"/>
                      <a:pt x="11" y="34"/>
                      <a:pt x="10" y="31"/>
                    </a:cubicBezTo>
                    <a:cubicBezTo>
                      <a:pt x="1" y="11"/>
                      <a:pt x="1" y="11"/>
                      <a:pt x="1" y="11"/>
                    </a:cubicBezTo>
                    <a:cubicBezTo>
                      <a:pt x="0" y="7"/>
                      <a:pt x="1" y="3"/>
                      <a:pt x="5" y="1"/>
                    </a:cubicBezTo>
                    <a:cubicBezTo>
                      <a:pt x="5" y="1"/>
                      <a:pt x="5" y="1"/>
                      <a:pt x="5" y="1"/>
                    </a:cubicBezTo>
                    <a:cubicBezTo>
                      <a:pt x="9" y="0"/>
                      <a:pt x="13" y="1"/>
                      <a:pt x="15" y="5"/>
                    </a:cubicBezTo>
                    <a:cubicBezTo>
                      <a:pt x="23" y="25"/>
                      <a:pt x="23" y="25"/>
                      <a:pt x="23" y="25"/>
                    </a:cubicBezTo>
                    <a:cubicBezTo>
                      <a:pt x="25" y="29"/>
                      <a:pt x="23" y="33"/>
                      <a:pt x="19" y="3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1004"/>
              <p:cNvSpPr>
                <a:spLocks/>
              </p:cNvSpPr>
              <p:nvPr/>
            </p:nvSpPr>
            <p:spPr bwMode="auto">
              <a:xfrm>
                <a:off x="2648" y="3680"/>
                <a:ext cx="71" cy="100"/>
              </a:xfrm>
              <a:custGeom>
                <a:avLst/>
                <a:gdLst>
                  <a:gd name="T0" fmla="*/ 32 w 34"/>
                  <a:gd name="T1" fmla="*/ 41 h 48"/>
                  <a:gd name="T2" fmla="*/ 18 w 34"/>
                  <a:gd name="T3" fmla="*/ 47 h 48"/>
                  <a:gd name="T4" fmla="*/ 15 w 34"/>
                  <a:gd name="T5" fmla="*/ 46 h 48"/>
                  <a:gd name="T6" fmla="*/ 2 w 34"/>
                  <a:gd name="T7" fmla="*/ 15 h 48"/>
                  <a:gd name="T8" fmla="*/ 7 w 34"/>
                  <a:gd name="T9" fmla="*/ 2 h 48"/>
                  <a:gd name="T10" fmla="*/ 7 w 34"/>
                  <a:gd name="T11" fmla="*/ 2 h 48"/>
                  <a:gd name="T12" fmla="*/ 20 w 34"/>
                  <a:gd name="T13" fmla="*/ 7 h 48"/>
                  <a:gd name="T14" fmla="*/ 33 w 34"/>
                  <a:gd name="T15" fmla="*/ 39 h 48"/>
                  <a:gd name="T16" fmla="*/ 32 w 34"/>
                  <a:gd name="T1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2" y="41"/>
                    </a:moveTo>
                    <a:cubicBezTo>
                      <a:pt x="18" y="47"/>
                      <a:pt x="18" y="47"/>
                      <a:pt x="18" y="47"/>
                    </a:cubicBezTo>
                    <a:cubicBezTo>
                      <a:pt x="17" y="48"/>
                      <a:pt x="16" y="47"/>
                      <a:pt x="15" y="46"/>
                    </a:cubicBezTo>
                    <a:cubicBezTo>
                      <a:pt x="2" y="15"/>
                      <a:pt x="2" y="15"/>
                      <a:pt x="2" y="15"/>
                    </a:cubicBezTo>
                    <a:cubicBezTo>
                      <a:pt x="0" y="10"/>
                      <a:pt x="2" y="5"/>
                      <a:pt x="7" y="2"/>
                    </a:cubicBezTo>
                    <a:cubicBezTo>
                      <a:pt x="7" y="2"/>
                      <a:pt x="7" y="2"/>
                      <a:pt x="7" y="2"/>
                    </a:cubicBezTo>
                    <a:cubicBezTo>
                      <a:pt x="12" y="0"/>
                      <a:pt x="18" y="3"/>
                      <a:pt x="20" y="7"/>
                    </a:cubicBezTo>
                    <a:cubicBezTo>
                      <a:pt x="33" y="39"/>
                      <a:pt x="33" y="39"/>
                      <a:pt x="33" y="39"/>
                    </a:cubicBezTo>
                    <a:cubicBezTo>
                      <a:pt x="34" y="40"/>
                      <a:pt x="33" y="41"/>
                      <a:pt x="32"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1005"/>
              <p:cNvSpPr>
                <a:spLocks/>
              </p:cNvSpPr>
              <p:nvPr/>
            </p:nvSpPr>
            <p:spPr bwMode="auto">
              <a:xfrm>
                <a:off x="2426" y="3674"/>
                <a:ext cx="274" cy="290"/>
              </a:xfrm>
              <a:custGeom>
                <a:avLst/>
                <a:gdLst>
                  <a:gd name="T0" fmla="*/ 126 w 132"/>
                  <a:gd name="T1" fmla="*/ 5 h 140"/>
                  <a:gd name="T2" fmla="*/ 126 w 132"/>
                  <a:gd name="T3" fmla="*/ 5 h 140"/>
                  <a:gd name="T4" fmla="*/ 127 w 132"/>
                  <a:gd name="T5" fmla="*/ 24 h 140"/>
                  <a:gd name="T6" fmla="*/ 24 w 132"/>
                  <a:gd name="T7" fmla="*/ 134 h 140"/>
                  <a:gd name="T8" fmla="*/ 6 w 132"/>
                  <a:gd name="T9" fmla="*/ 135 h 140"/>
                  <a:gd name="T10" fmla="*/ 6 w 132"/>
                  <a:gd name="T11" fmla="*/ 135 h 140"/>
                  <a:gd name="T12" fmla="*/ 5 w 132"/>
                  <a:gd name="T13" fmla="*/ 116 h 140"/>
                  <a:gd name="T14" fmla="*/ 108 w 132"/>
                  <a:gd name="T15" fmla="*/ 6 h 140"/>
                  <a:gd name="T16" fmla="*/ 126 w 132"/>
                  <a:gd name="T1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40">
                    <a:moveTo>
                      <a:pt x="126" y="5"/>
                    </a:moveTo>
                    <a:cubicBezTo>
                      <a:pt x="126" y="5"/>
                      <a:pt x="126" y="5"/>
                      <a:pt x="126" y="5"/>
                    </a:cubicBezTo>
                    <a:cubicBezTo>
                      <a:pt x="132" y="10"/>
                      <a:pt x="132" y="19"/>
                      <a:pt x="127" y="24"/>
                    </a:cubicBezTo>
                    <a:cubicBezTo>
                      <a:pt x="24" y="134"/>
                      <a:pt x="24" y="134"/>
                      <a:pt x="24" y="134"/>
                    </a:cubicBezTo>
                    <a:cubicBezTo>
                      <a:pt x="20" y="140"/>
                      <a:pt x="11" y="140"/>
                      <a:pt x="6" y="135"/>
                    </a:cubicBezTo>
                    <a:cubicBezTo>
                      <a:pt x="6" y="135"/>
                      <a:pt x="6" y="135"/>
                      <a:pt x="6" y="135"/>
                    </a:cubicBezTo>
                    <a:cubicBezTo>
                      <a:pt x="0" y="130"/>
                      <a:pt x="0" y="122"/>
                      <a:pt x="5" y="116"/>
                    </a:cubicBezTo>
                    <a:cubicBezTo>
                      <a:pt x="108" y="6"/>
                      <a:pt x="108" y="6"/>
                      <a:pt x="108" y="6"/>
                    </a:cubicBezTo>
                    <a:cubicBezTo>
                      <a:pt x="113" y="1"/>
                      <a:pt x="121" y="0"/>
                      <a:pt x="126" y="5"/>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1006"/>
              <p:cNvSpPr>
                <a:spLocks/>
              </p:cNvSpPr>
              <p:nvPr/>
            </p:nvSpPr>
            <p:spPr bwMode="auto">
              <a:xfrm>
                <a:off x="2652" y="3684"/>
                <a:ext cx="38" cy="38"/>
              </a:xfrm>
              <a:custGeom>
                <a:avLst/>
                <a:gdLst>
                  <a:gd name="T0" fmla="*/ 14 w 18"/>
                  <a:gd name="T1" fmla="*/ 3 h 18"/>
                  <a:gd name="T2" fmla="*/ 15 w 18"/>
                  <a:gd name="T3" fmla="*/ 15 h 18"/>
                  <a:gd name="T4" fmla="*/ 3 w 18"/>
                  <a:gd name="T5" fmla="*/ 15 h 18"/>
                  <a:gd name="T6" fmla="*/ 3 w 18"/>
                  <a:gd name="T7" fmla="*/ 4 h 18"/>
                  <a:gd name="T8" fmla="*/ 14 w 18"/>
                  <a:gd name="T9" fmla="*/ 3 h 18"/>
                </a:gdLst>
                <a:ahLst/>
                <a:cxnLst>
                  <a:cxn ang="0">
                    <a:pos x="T0" y="T1"/>
                  </a:cxn>
                  <a:cxn ang="0">
                    <a:pos x="T2" y="T3"/>
                  </a:cxn>
                  <a:cxn ang="0">
                    <a:pos x="T4" y="T5"/>
                  </a:cxn>
                  <a:cxn ang="0">
                    <a:pos x="T6" y="T7"/>
                  </a:cxn>
                  <a:cxn ang="0">
                    <a:pos x="T8" y="T9"/>
                  </a:cxn>
                </a:cxnLst>
                <a:rect l="0" t="0" r="r" b="b"/>
                <a:pathLst>
                  <a:path w="18" h="18">
                    <a:moveTo>
                      <a:pt x="14" y="3"/>
                    </a:moveTo>
                    <a:cubicBezTo>
                      <a:pt x="18" y="6"/>
                      <a:pt x="18" y="12"/>
                      <a:pt x="15" y="15"/>
                    </a:cubicBezTo>
                    <a:cubicBezTo>
                      <a:pt x="12" y="18"/>
                      <a:pt x="7" y="18"/>
                      <a:pt x="3" y="15"/>
                    </a:cubicBezTo>
                    <a:cubicBezTo>
                      <a:pt x="0" y="12"/>
                      <a:pt x="0" y="7"/>
                      <a:pt x="3" y="4"/>
                    </a:cubicBezTo>
                    <a:cubicBezTo>
                      <a:pt x="6" y="0"/>
                      <a:pt x="11" y="0"/>
                      <a:pt x="14"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1007"/>
              <p:cNvSpPr>
                <a:spLocks noEditPoints="1"/>
              </p:cNvSpPr>
              <p:nvPr/>
            </p:nvSpPr>
            <p:spPr bwMode="auto">
              <a:xfrm>
                <a:off x="2652" y="3686"/>
                <a:ext cx="38" cy="36"/>
              </a:xfrm>
              <a:custGeom>
                <a:avLst/>
                <a:gdLst>
                  <a:gd name="T0" fmla="*/ 9 w 18"/>
                  <a:gd name="T1" fmla="*/ 2 h 17"/>
                  <a:gd name="T2" fmla="*/ 9 w 18"/>
                  <a:gd name="T3" fmla="*/ 2 h 17"/>
                  <a:gd name="T4" fmla="*/ 13 w 18"/>
                  <a:gd name="T5" fmla="*/ 4 h 17"/>
                  <a:gd name="T6" fmla="*/ 13 w 18"/>
                  <a:gd name="T7" fmla="*/ 12 h 17"/>
                  <a:gd name="T8" fmla="*/ 9 w 18"/>
                  <a:gd name="T9" fmla="*/ 14 h 17"/>
                  <a:gd name="T10" fmla="*/ 5 w 18"/>
                  <a:gd name="T11" fmla="*/ 13 h 17"/>
                  <a:gd name="T12" fmla="*/ 5 w 18"/>
                  <a:gd name="T13" fmla="*/ 4 h 17"/>
                  <a:gd name="T14" fmla="*/ 9 w 18"/>
                  <a:gd name="T15" fmla="*/ 2 h 17"/>
                  <a:gd name="T16" fmla="*/ 9 w 18"/>
                  <a:gd name="T17" fmla="*/ 0 h 17"/>
                  <a:gd name="T18" fmla="*/ 3 w 18"/>
                  <a:gd name="T19" fmla="*/ 3 h 17"/>
                  <a:gd name="T20" fmla="*/ 3 w 18"/>
                  <a:gd name="T21" fmla="*/ 14 h 17"/>
                  <a:gd name="T22" fmla="*/ 9 w 18"/>
                  <a:gd name="T23" fmla="*/ 17 h 17"/>
                  <a:gd name="T24" fmla="*/ 15 w 18"/>
                  <a:gd name="T25" fmla="*/ 14 h 17"/>
                  <a:gd name="T26" fmla="*/ 14 w 18"/>
                  <a:gd name="T27" fmla="*/ 2 h 17"/>
                  <a:gd name="T28" fmla="*/ 9 w 18"/>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7">
                    <a:moveTo>
                      <a:pt x="9" y="2"/>
                    </a:moveTo>
                    <a:cubicBezTo>
                      <a:pt x="9" y="2"/>
                      <a:pt x="9" y="2"/>
                      <a:pt x="9" y="2"/>
                    </a:cubicBezTo>
                    <a:cubicBezTo>
                      <a:pt x="10" y="2"/>
                      <a:pt x="12" y="3"/>
                      <a:pt x="13" y="4"/>
                    </a:cubicBezTo>
                    <a:cubicBezTo>
                      <a:pt x="15" y="6"/>
                      <a:pt x="15" y="10"/>
                      <a:pt x="13" y="12"/>
                    </a:cubicBezTo>
                    <a:cubicBezTo>
                      <a:pt x="12" y="14"/>
                      <a:pt x="10" y="14"/>
                      <a:pt x="9" y="14"/>
                    </a:cubicBezTo>
                    <a:cubicBezTo>
                      <a:pt x="7" y="14"/>
                      <a:pt x="6" y="14"/>
                      <a:pt x="5" y="13"/>
                    </a:cubicBezTo>
                    <a:cubicBezTo>
                      <a:pt x="2" y="10"/>
                      <a:pt x="2" y="7"/>
                      <a:pt x="5" y="4"/>
                    </a:cubicBezTo>
                    <a:cubicBezTo>
                      <a:pt x="6" y="3"/>
                      <a:pt x="7" y="2"/>
                      <a:pt x="9" y="2"/>
                    </a:cubicBezTo>
                    <a:moveTo>
                      <a:pt x="9" y="0"/>
                    </a:moveTo>
                    <a:cubicBezTo>
                      <a:pt x="7" y="0"/>
                      <a:pt x="4" y="1"/>
                      <a:pt x="3" y="3"/>
                    </a:cubicBezTo>
                    <a:cubicBezTo>
                      <a:pt x="0" y="6"/>
                      <a:pt x="0" y="11"/>
                      <a:pt x="3" y="14"/>
                    </a:cubicBezTo>
                    <a:cubicBezTo>
                      <a:pt x="5" y="16"/>
                      <a:pt x="7" y="17"/>
                      <a:pt x="9" y="17"/>
                    </a:cubicBezTo>
                    <a:cubicBezTo>
                      <a:pt x="11" y="17"/>
                      <a:pt x="13" y="16"/>
                      <a:pt x="15" y="14"/>
                    </a:cubicBezTo>
                    <a:cubicBezTo>
                      <a:pt x="18" y="11"/>
                      <a:pt x="18" y="5"/>
                      <a:pt x="14" y="2"/>
                    </a:cubicBezTo>
                    <a:cubicBezTo>
                      <a:pt x="13" y="1"/>
                      <a:pt x="11" y="0"/>
                      <a:pt x="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1008"/>
              <p:cNvSpPr>
                <a:spLocks/>
              </p:cNvSpPr>
              <p:nvPr/>
            </p:nvSpPr>
            <p:spPr bwMode="auto">
              <a:xfrm>
                <a:off x="2418" y="3894"/>
                <a:ext cx="282" cy="300"/>
              </a:xfrm>
              <a:custGeom>
                <a:avLst/>
                <a:gdLst>
                  <a:gd name="T0" fmla="*/ 128 w 136"/>
                  <a:gd name="T1" fmla="*/ 138 h 145"/>
                  <a:gd name="T2" fmla="*/ 128 w 136"/>
                  <a:gd name="T3" fmla="*/ 138 h 145"/>
                  <a:gd name="T4" fmla="*/ 100 w 136"/>
                  <a:gd name="T5" fmla="*/ 137 h 145"/>
                  <a:gd name="T6" fmla="*/ 7 w 136"/>
                  <a:gd name="T7" fmla="*/ 35 h 145"/>
                  <a:gd name="T8" fmla="*/ 8 w 136"/>
                  <a:gd name="T9" fmla="*/ 7 h 145"/>
                  <a:gd name="T10" fmla="*/ 8 w 136"/>
                  <a:gd name="T11" fmla="*/ 7 h 145"/>
                  <a:gd name="T12" fmla="*/ 36 w 136"/>
                  <a:gd name="T13" fmla="*/ 9 h 145"/>
                  <a:gd name="T14" fmla="*/ 129 w 136"/>
                  <a:gd name="T15" fmla="*/ 110 h 145"/>
                  <a:gd name="T16" fmla="*/ 128 w 136"/>
                  <a:gd name="T17"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45">
                    <a:moveTo>
                      <a:pt x="128" y="138"/>
                    </a:moveTo>
                    <a:cubicBezTo>
                      <a:pt x="128" y="138"/>
                      <a:pt x="128" y="138"/>
                      <a:pt x="128" y="138"/>
                    </a:cubicBezTo>
                    <a:cubicBezTo>
                      <a:pt x="120" y="145"/>
                      <a:pt x="107" y="145"/>
                      <a:pt x="100" y="137"/>
                    </a:cubicBezTo>
                    <a:cubicBezTo>
                      <a:pt x="7" y="35"/>
                      <a:pt x="7" y="35"/>
                      <a:pt x="7" y="35"/>
                    </a:cubicBezTo>
                    <a:cubicBezTo>
                      <a:pt x="0" y="27"/>
                      <a:pt x="0" y="15"/>
                      <a:pt x="8" y="7"/>
                    </a:cubicBezTo>
                    <a:cubicBezTo>
                      <a:pt x="8" y="7"/>
                      <a:pt x="8" y="7"/>
                      <a:pt x="8" y="7"/>
                    </a:cubicBezTo>
                    <a:cubicBezTo>
                      <a:pt x="16" y="0"/>
                      <a:pt x="28" y="1"/>
                      <a:pt x="36" y="9"/>
                    </a:cubicBezTo>
                    <a:cubicBezTo>
                      <a:pt x="129" y="110"/>
                      <a:pt x="129" y="110"/>
                      <a:pt x="129" y="110"/>
                    </a:cubicBezTo>
                    <a:cubicBezTo>
                      <a:pt x="136" y="118"/>
                      <a:pt x="136" y="130"/>
                      <a:pt x="128" y="138"/>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1009"/>
              <p:cNvSpPr>
                <a:spLocks/>
              </p:cNvSpPr>
              <p:nvPr/>
            </p:nvSpPr>
            <p:spPr bwMode="auto">
              <a:xfrm>
                <a:off x="2430" y="3906"/>
                <a:ext cx="54" cy="54"/>
              </a:xfrm>
              <a:custGeom>
                <a:avLst/>
                <a:gdLst>
                  <a:gd name="T0" fmla="*/ 22 w 26"/>
                  <a:gd name="T1" fmla="*/ 5 h 26"/>
                  <a:gd name="T2" fmla="*/ 21 w 26"/>
                  <a:gd name="T3" fmla="*/ 22 h 26"/>
                  <a:gd name="T4" fmla="*/ 4 w 26"/>
                  <a:gd name="T5" fmla="*/ 21 h 26"/>
                  <a:gd name="T6" fmla="*/ 5 w 26"/>
                  <a:gd name="T7" fmla="*/ 5 h 26"/>
                  <a:gd name="T8" fmla="*/ 22 w 26"/>
                  <a:gd name="T9" fmla="*/ 5 h 26"/>
                </a:gdLst>
                <a:ahLst/>
                <a:cxnLst>
                  <a:cxn ang="0">
                    <a:pos x="T0" y="T1"/>
                  </a:cxn>
                  <a:cxn ang="0">
                    <a:pos x="T2" y="T3"/>
                  </a:cxn>
                  <a:cxn ang="0">
                    <a:pos x="T4" y="T5"/>
                  </a:cxn>
                  <a:cxn ang="0">
                    <a:pos x="T6" y="T7"/>
                  </a:cxn>
                  <a:cxn ang="0">
                    <a:pos x="T8" y="T9"/>
                  </a:cxn>
                </a:cxnLst>
                <a:rect l="0" t="0" r="r" b="b"/>
                <a:pathLst>
                  <a:path w="26" h="26">
                    <a:moveTo>
                      <a:pt x="22" y="5"/>
                    </a:moveTo>
                    <a:cubicBezTo>
                      <a:pt x="26" y="10"/>
                      <a:pt x="26" y="17"/>
                      <a:pt x="21" y="22"/>
                    </a:cubicBezTo>
                    <a:cubicBezTo>
                      <a:pt x="16" y="26"/>
                      <a:pt x="9" y="26"/>
                      <a:pt x="4" y="21"/>
                    </a:cubicBezTo>
                    <a:cubicBezTo>
                      <a:pt x="0" y="16"/>
                      <a:pt x="0" y="9"/>
                      <a:pt x="5" y="5"/>
                    </a:cubicBezTo>
                    <a:cubicBezTo>
                      <a:pt x="10" y="0"/>
                      <a:pt x="17" y="1"/>
                      <a:pt x="22"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Freeform 1010"/>
              <p:cNvSpPr>
                <a:spLocks noEditPoints="1"/>
              </p:cNvSpPr>
              <p:nvPr/>
            </p:nvSpPr>
            <p:spPr bwMode="auto">
              <a:xfrm>
                <a:off x="2430" y="3910"/>
                <a:ext cx="54" cy="48"/>
              </a:xfrm>
              <a:custGeom>
                <a:avLst/>
                <a:gdLst>
                  <a:gd name="T0" fmla="*/ 13 w 26"/>
                  <a:gd name="T1" fmla="*/ 3 h 23"/>
                  <a:gd name="T2" fmla="*/ 13 w 26"/>
                  <a:gd name="T3" fmla="*/ 3 h 23"/>
                  <a:gd name="T4" fmla="*/ 19 w 26"/>
                  <a:gd name="T5" fmla="*/ 6 h 23"/>
                  <a:gd name="T6" fmla="*/ 19 w 26"/>
                  <a:gd name="T7" fmla="*/ 17 h 23"/>
                  <a:gd name="T8" fmla="*/ 13 w 26"/>
                  <a:gd name="T9" fmla="*/ 20 h 23"/>
                  <a:gd name="T10" fmla="*/ 7 w 26"/>
                  <a:gd name="T11" fmla="*/ 17 h 23"/>
                  <a:gd name="T12" fmla="*/ 5 w 26"/>
                  <a:gd name="T13" fmla="*/ 11 h 23"/>
                  <a:gd name="T14" fmla="*/ 7 w 26"/>
                  <a:gd name="T15" fmla="*/ 5 h 23"/>
                  <a:gd name="T16" fmla="*/ 13 w 26"/>
                  <a:gd name="T17" fmla="*/ 3 h 23"/>
                  <a:gd name="T18" fmla="*/ 13 w 26"/>
                  <a:gd name="T19" fmla="*/ 0 h 23"/>
                  <a:gd name="T20" fmla="*/ 5 w 26"/>
                  <a:gd name="T21" fmla="*/ 3 h 23"/>
                  <a:gd name="T22" fmla="*/ 4 w 26"/>
                  <a:gd name="T23" fmla="*/ 19 h 23"/>
                  <a:gd name="T24" fmla="*/ 13 w 26"/>
                  <a:gd name="T25" fmla="*/ 23 h 23"/>
                  <a:gd name="T26" fmla="*/ 21 w 26"/>
                  <a:gd name="T27" fmla="*/ 20 h 23"/>
                  <a:gd name="T28" fmla="*/ 22 w 26"/>
                  <a:gd name="T29" fmla="*/ 3 h 23"/>
                  <a:gd name="T30" fmla="*/ 13 w 26"/>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3"/>
                    </a:moveTo>
                    <a:cubicBezTo>
                      <a:pt x="13" y="3"/>
                      <a:pt x="13" y="3"/>
                      <a:pt x="13" y="3"/>
                    </a:cubicBezTo>
                    <a:cubicBezTo>
                      <a:pt x="15" y="3"/>
                      <a:pt x="18" y="4"/>
                      <a:pt x="19" y="6"/>
                    </a:cubicBezTo>
                    <a:cubicBezTo>
                      <a:pt x="22" y="9"/>
                      <a:pt x="22" y="14"/>
                      <a:pt x="19" y="17"/>
                    </a:cubicBezTo>
                    <a:cubicBezTo>
                      <a:pt x="17" y="19"/>
                      <a:pt x="15" y="20"/>
                      <a:pt x="13" y="20"/>
                    </a:cubicBezTo>
                    <a:cubicBezTo>
                      <a:pt x="11" y="20"/>
                      <a:pt x="8" y="19"/>
                      <a:pt x="7" y="17"/>
                    </a:cubicBezTo>
                    <a:cubicBezTo>
                      <a:pt x="5" y="15"/>
                      <a:pt x="5" y="13"/>
                      <a:pt x="5" y="11"/>
                    </a:cubicBezTo>
                    <a:cubicBezTo>
                      <a:pt x="5" y="9"/>
                      <a:pt x="6" y="7"/>
                      <a:pt x="7" y="5"/>
                    </a:cubicBezTo>
                    <a:cubicBezTo>
                      <a:pt x="9" y="4"/>
                      <a:pt x="11" y="3"/>
                      <a:pt x="13" y="3"/>
                    </a:cubicBezTo>
                    <a:moveTo>
                      <a:pt x="13" y="0"/>
                    </a:moveTo>
                    <a:cubicBezTo>
                      <a:pt x="10" y="0"/>
                      <a:pt x="7" y="1"/>
                      <a:pt x="5" y="3"/>
                    </a:cubicBezTo>
                    <a:cubicBezTo>
                      <a:pt x="0" y="7"/>
                      <a:pt x="0" y="14"/>
                      <a:pt x="4" y="19"/>
                    </a:cubicBezTo>
                    <a:cubicBezTo>
                      <a:pt x="7" y="22"/>
                      <a:pt x="10" y="23"/>
                      <a:pt x="13" y="23"/>
                    </a:cubicBezTo>
                    <a:cubicBezTo>
                      <a:pt x="16" y="23"/>
                      <a:pt x="19" y="22"/>
                      <a:pt x="21" y="20"/>
                    </a:cubicBezTo>
                    <a:cubicBezTo>
                      <a:pt x="26" y="15"/>
                      <a:pt x="26" y="8"/>
                      <a:pt x="22" y="3"/>
                    </a:cubicBezTo>
                    <a:cubicBezTo>
                      <a:pt x="19" y="1"/>
                      <a:pt x="16" y="0"/>
                      <a:pt x="1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Rectangle 1011"/>
              <p:cNvSpPr>
                <a:spLocks noChangeArrowheads="1"/>
              </p:cNvSpPr>
              <p:nvPr/>
            </p:nvSpPr>
            <p:spPr bwMode="auto">
              <a:xfrm>
                <a:off x="2567" y="4246"/>
                <a:ext cx="185" cy="7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44" name="Rectangle 1013"/>
            <p:cNvSpPr>
              <a:spLocks noChangeArrowheads="1"/>
            </p:cNvSpPr>
            <p:nvPr/>
          </p:nvSpPr>
          <p:spPr bwMode="auto">
            <a:xfrm>
              <a:off x="2538" y="4298"/>
              <a:ext cx="245" cy="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Rectangle 1014"/>
            <p:cNvSpPr>
              <a:spLocks noChangeArrowheads="1"/>
            </p:cNvSpPr>
            <p:nvPr/>
          </p:nvSpPr>
          <p:spPr bwMode="auto">
            <a:xfrm>
              <a:off x="2604" y="4124"/>
              <a:ext cx="113" cy="122"/>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015"/>
            <p:cNvSpPr>
              <a:spLocks noChangeArrowheads="1"/>
            </p:cNvSpPr>
            <p:nvPr/>
          </p:nvSpPr>
          <p:spPr bwMode="auto">
            <a:xfrm>
              <a:off x="2636" y="4130"/>
              <a:ext cx="49" cy="5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1016"/>
            <p:cNvSpPr>
              <a:spLocks noEditPoints="1"/>
            </p:cNvSpPr>
            <p:nvPr/>
          </p:nvSpPr>
          <p:spPr bwMode="auto">
            <a:xfrm>
              <a:off x="2636" y="4130"/>
              <a:ext cx="49" cy="50"/>
            </a:xfrm>
            <a:custGeom>
              <a:avLst/>
              <a:gdLst>
                <a:gd name="T0" fmla="*/ 12 w 24"/>
                <a:gd name="T1" fmla="*/ 3 h 24"/>
                <a:gd name="T2" fmla="*/ 20 w 24"/>
                <a:gd name="T3" fmla="*/ 12 h 24"/>
                <a:gd name="T4" fmla="*/ 12 w 24"/>
                <a:gd name="T5" fmla="*/ 20 h 24"/>
                <a:gd name="T6" fmla="*/ 3 w 24"/>
                <a:gd name="T7" fmla="*/ 12 h 24"/>
                <a:gd name="T8" fmla="*/ 12 w 24"/>
                <a:gd name="T9" fmla="*/ 3 h 24"/>
                <a:gd name="T10" fmla="*/ 12 w 24"/>
                <a:gd name="T11" fmla="*/ 0 h 24"/>
                <a:gd name="T12" fmla="*/ 0 w 24"/>
                <a:gd name="T13" fmla="*/ 12 h 24"/>
                <a:gd name="T14" fmla="*/ 12 w 24"/>
                <a:gd name="T15" fmla="*/ 24 h 24"/>
                <a:gd name="T16" fmla="*/ 24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3"/>
                  </a:moveTo>
                  <a:cubicBezTo>
                    <a:pt x="16" y="3"/>
                    <a:pt x="20" y="7"/>
                    <a:pt x="20" y="12"/>
                  </a:cubicBezTo>
                  <a:cubicBezTo>
                    <a:pt x="20" y="16"/>
                    <a:pt x="16" y="20"/>
                    <a:pt x="12" y="20"/>
                  </a:cubicBezTo>
                  <a:cubicBezTo>
                    <a:pt x="7" y="20"/>
                    <a:pt x="3" y="16"/>
                    <a:pt x="3" y="12"/>
                  </a:cubicBezTo>
                  <a:cubicBezTo>
                    <a:pt x="3" y="7"/>
                    <a:pt x="7" y="3"/>
                    <a:pt x="12" y="3"/>
                  </a:cubicBezTo>
                  <a:moveTo>
                    <a:pt x="12" y="0"/>
                  </a:moveTo>
                  <a:cubicBezTo>
                    <a:pt x="5" y="0"/>
                    <a:pt x="0" y="5"/>
                    <a:pt x="0" y="12"/>
                  </a:cubicBezTo>
                  <a:cubicBezTo>
                    <a:pt x="0" y="18"/>
                    <a:pt x="5" y="24"/>
                    <a:pt x="12" y="24"/>
                  </a:cubicBezTo>
                  <a:cubicBezTo>
                    <a:pt x="18" y="24"/>
                    <a:pt x="24" y="18"/>
                    <a:pt x="24" y="12"/>
                  </a:cubicBezTo>
                  <a:cubicBezTo>
                    <a:pt x="24" y="5"/>
                    <a:pt x="18" y="0"/>
                    <a:pt x="1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1017"/>
            <p:cNvSpPr>
              <a:spLocks/>
            </p:cNvSpPr>
            <p:nvPr/>
          </p:nvSpPr>
          <p:spPr bwMode="auto">
            <a:xfrm>
              <a:off x="5813" y="3516"/>
              <a:ext cx="349" cy="807"/>
            </a:xfrm>
            <a:custGeom>
              <a:avLst/>
              <a:gdLst>
                <a:gd name="T0" fmla="*/ 168 w 168"/>
                <a:gd name="T1" fmla="*/ 389 h 389"/>
                <a:gd name="T2" fmla="*/ 0 w 168"/>
                <a:gd name="T3" fmla="*/ 389 h 389"/>
                <a:gd name="T4" fmla="*/ 0 w 168"/>
                <a:gd name="T5" fmla="*/ 20 h 389"/>
                <a:gd name="T6" fmla="*/ 20 w 168"/>
                <a:gd name="T7" fmla="*/ 0 h 389"/>
                <a:gd name="T8" fmla="*/ 147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0" y="0"/>
                  </a:cubicBezTo>
                  <a:cubicBezTo>
                    <a:pt x="147" y="0"/>
                    <a:pt x="147" y="0"/>
                    <a:pt x="147" y="0"/>
                  </a:cubicBezTo>
                  <a:cubicBezTo>
                    <a:pt x="158" y="0"/>
                    <a:pt x="168" y="9"/>
                    <a:pt x="168" y="20"/>
                  </a:cubicBezTo>
                  <a:lnTo>
                    <a:pt x="168" y="38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1018"/>
            <p:cNvSpPr>
              <a:spLocks/>
            </p:cNvSpPr>
            <p:nvPr/>
          </p:nvSpPr>
          <p:spPr bwMode="auto">
            <a:xfrm>
              <a:off x="6778" y="3516"/>
              <a:ext cx="349" cy="807"/>
            </a:xfrm>
            <a:custGeom>
              <a:avLst/>
              <a:gdLst>
                <a:gd name="T0" fmla="*/ 168 w 168"/>
                <a:gd name="T1" fmla="*/ 389 h 389"/>
                <a:gd name="T2" fmla="*/ 0 w 168"/>
                <a:gd name="T3" fmla="*/ 389 h 389"/>
                <a:gd name="T4" fmla="*/ 0 w 168"/>
                <a:gd name="T5" fmla="*/ 20 h 389"/>
                <a:gd name="T6" fmla="*/ 21 w 168"/>
                <a:gd name="T7" fmla="*/ 0 h 389"/>
                <a:gd name="T8" fmla="*/ 148 w 168"/>
                <a:gd name="T9" fmla="*/ 0 h 389"/>
                <a:gd name="T10" fmla="*/ 168 w 168"/>
                <a:gd name="T11" fmla="*/ 20 h 389"/>
                <a:gd name="T12" fmla="*/ 168 w 16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168" h="389">
                  <a:moveTo>
                    <a:pt x="168" y="389"/>
                  </a:moveTo>
                  <a:cubicBezTo>
                    <a:pt x="0" y="389"/>
                    <a:pt x="0" y="389"/>
                    <a:pt x="0" y="389"/>
                  </a:cubicBezTo>
                  <a:cubicBezTo>
                    <a:pt x="0" y="20"/>
                    <a:pt x="0" y="20"/>
                    <a:pt x="0" y="20"/>
                  </a:cubicBezTo>
                  <a:cubicBezTo>
                    <a:pt x="0" y="9"/>
                    <a:pt x="9" y="0"/>
                    <a:pt x="21" y="0"/>
                  </a:cubicBezTo>
                  <a:cubicBezTo>
                    <a:pt x="148" y="0"/>
                    <a:pt x="148" y="0"/>
                    <a:pt x="148" y="0"/>
                  </a:cubicBezTo>
                  <a:cubicBezTo>
                    <a:pt x="159" y="0"/>
                    <a:pt x="168" y="9"/>
                    <a:pt x="168" y="20"/>
                  </a:cubicBezTo>
                  <a:lnTo>
                    <a:pt x="168" y="389"/>
                  </a:lnTo>
                  <a:close/>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Rectangle 1019"/>
            <p:cNvSpPr>
              <a:spLocks noChangeArrowheads="1"/>
            </p:cNvSpPr>
            <p:nvPr/>
          </p:nvSpPr>
          <p:spPr bwMode="auto">
            <a:xfrm>
              <a:off x="7387" y="3734"/>
              <a:ext cx="131" cy="589"/>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1020"/>
            <p:cNvSpPr>
              <a:spLocks noChangeArrowheads="1"/>
            </p:cNvSpPr>
            <p:nvPr/>
          </p:nvSpPr>
          <p:spPr bwMode="auto">
            <a:xfrm>
              <a:off x="1066" y="4130"/>
              <a:ext cx="170"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1021"/>
            <p:cNvSpPr>
              <a:spLocks noChangeArrowheads="1"/>
            </p:cNvSpPr>
            <p:nvPr/>
          </p:nvSpPr>
          <p:spPr bwMode="auto">
            <a:xfrm>
              <a:off x="1066" y="4209"/>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Rectangle 1022"/>
            <p:cNvSpPr>
              <a:spLocks noChangeArrowheads="1"/>
            </p:cNvSpPr>
            <p:nvPr/>
          </p:nvSpPr>
          <p:spPr bwMode="auto">
            <a:xfrm>
              <a:off x="1066" y="4227"/>
              <a:ext cx="170"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1023"/>
            <p:cNvSpPr>
              <a:spLocks noChangeArrowheads="1"/>
            </p:cNvSpPr>
            <p:nvPr/>
          </p:nvSpPr>
          <p:spPr bwMode="auto">
            <a:xfrm>
              <a:off x="1066" y="424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Rectangle 1024"/>
            <p:cNvSpPr>
              <a:spLocks noChangeArrowheads="1"/>
            </p:cNvSpPr>
            <p:nvPr/>
          </p:nvSpPr>
          <p:spPr bwMode="auto">
            <a:xfrm>
              <a:off x="1066" y="418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1025"/>
            <p:cNvSpPr>
              <a:spLocks noChangeArrowheads="1"/>
            </p:cNvSpPr>
            <p:nvPr/>
          </p:nvSpPr>
          <p:spPr bwMode="auto">
            <a:xfrm>
              <a:off x="1066" y="416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1026"/>
            <p:cNvSpPr>
              <a:spLocks noChangeArrowheads="1"/>
            </p:cNvSpPr>
            <p:nvPr/>
          </p:nvSpPr>
          <p:spPr bwMode="auto">
            <a:xfrm>
              <a:off x="1066" y="414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1027"/>
            <p:cNvSpPr>
              <a:spLocks noEditPoints="1"/>
            </p:cNvSpPr>
            <p:nvPr/>
          </p:nvSpPr>
          <p:spPr bwMode="auto">
            <a:xfrm>
              <a:off x="1062" y="4126"/>
              <a:ext cx="178" cy="147"/>
            </a:xfrm>
            <a:custGeom>
              <a:avLst/>
              <a:gdLst>
                <a:gd name="T0" fmla="*/ 178 w 178"/>
                <a:gd name="T1" fmla="*/ 147 h 147"/>
                <a:gd name="T2" fmla="*/ 0 w 178"/>
                <a:gd name="T3" fmla="*/ 147 h 147"/>
                <a:gd name="T4" fmla="*/ 0 w 178"/>
                <a:gd name="T5" fmla="*/ 0 h 147"/>
                <a:gd name="T6" fmla="*/ 178 w 178"/>
                <a:gd name="T7" fmla="*/ 0 h 147"/>
                <a:gd name="T8" fmla="*/ 178 w 178"/>
                <a:gd name="T9" fmla="*/ 147 h 147"/>
                <a:gd name="T10" fmla="*/ 8 w 178"/>
                <a:gd name="T11" fmla="*/ 139 h 147"/>
                <a:gd name="T12" fmla="*/ 170 w 178"/>
                <a:gd name="T13" fmla="*/ 139 h 147"/>
                <a:gd name="T14" fmla="*/ 170 w 178"/>
                <a:gd name="T15" fmla="*/ 8 h 147"/>
                <a:gd name="T16" fmla="*/ 8 w 178"/>
                <a:gd name="T17" fmla="*/ 8 h 147"/>
                <a:gd name="T18" fmla="*/ 8 w 178"/>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47">
                  <a:moveTo>
                    <a:pt x="178" y="147"/>
                  </a:moveTo>
                  <a:lnTo>
                    <a:pt x="0" y="147"/>
                  </a:lnTo>
                  <a:lnTo>
                    <a:pt x="0" y="0"/>
                  </a:lnTo>
                  <a:lnTo>
                    <a:pt x="178" y="0"/>
                  </a:lnTo>
                  <a:lnTo>
                    <a:pt x="178" y="147"/>
                  </a:lnTo>
                  <a:close/>
                  <a:moveTo>
                    <a:pt x="8" y="139"/>
                  </a:moveTo>
                  <a:lnTo>
                    <a:pt x="170" y="139"/>
                  </a:lnTo>
                  <a:lnTo>
                    <a:pt x="170"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1028"/>
            <p:cNvSpPr>
              <a:spLocks noChangeArrowheads="1"/>
            </p:cNvSpPr>
            <p:nvPr/>
          </p:nvSpPr>
          <p:spPr bwMode="auto">
            <a:xfrm>
              <a:off x="1093" y="3632"/>
              <a:ext cx="191"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1029"/>
            <p:cNvSpPr>
              <a:spLocks/>
            </p:cNvSpPr>
            <p:nvPr/>
          </p:nvSpPr>
          <p:spPr bwMode="auto">
            <a:xfrm>
              <a:off x="1093" y="3632"/>
              <a:ext cx="191" cy="121"/>
            </a:xfrm>
            <a:custGeom>
              <a:avLst/>
              <a:gdLst>
                <a:gd name="T0" fmla="*/ 0 w 191"/>
                <a:gd name="T1" fmla="*/ 121 h 121"/>
                <a:gd name="T2" fmla="*/ 0 w 191"/>
                <a:gd name="T3" fmla="*/ 0 h 121"/>
                <a:gd name="T4" fmla="*/ 191 w 191"/>
                <a:gd name="T5" fmla="*/ 0 h 121"/>
                <a:gd name="T6" fmla="*/ 0 w 191"/>
                <a:gd name="T7" fmla="*/ 121 h 121"/>
              </a:gdLst>
              <a:ahLst/>
              <a:cxnLst>
                <a:cxn ang="0">
                  <a:pos x="T0" y="T1"/>
                </a:cxn>
                <a:cxn ang="0">
                  <a:pos x="T2" y="T3"/>
                </a:cxn>
                <a:cxn ang="0">
                  <a:pos x="T4" y="T5"/>
                </a:cxn>
                <a:cxn ang="0">
                  <a:pos x="T6" y="T7"/>
                </a:cxn>
              </a:cxnLst>
              <a:rect l="0" t="0" r="r" b="b"/>
              <a:pathLst>
                <a:path w="191" h="121">
                  <a:moveTo>
                    <a:pt x="0" y="121"/>
                  </a:moveTo>
                  <a:lnTo>
                    <a:pt x="0" y="0"/>
                  </a:lnTo>
                  <a:lnTo>
                    <a:pt x="191"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1030"/>
            <p:cNvSpPr>
              <a:spLocks/>
            </p:cNvSpPr>
            <p:nvPr/>
          </p:nvSpPr>
          <p:spPr bwMode="auto">
            <a:xfrm>
              <a:off x="1093" y="3632"/>
              <a:ext cx="191" cy="121"/>
            </a:xfrm>
            <a:custGeom>
              <a:avLst/>
              <a:gdLst>
                <a:gd name="T0" fmla="*/ 0 w 191"/>
                <a:gd name="T1" fmla="*/ 121 h 121"/>
                <a:gd name="T2" fmla="*/ 0 w 191"/>
                <a:gd name="T3" fmla="*/ 0 h 121"/>
                <a:gd name="T4" fmla="*/ 191 w 191"/>
                <a:gd name="T5" fmla="*/ 0 h 121"/>
              </a:gdLst>
              <a:ahLst/>
              <a:cxnLst>
                <a:cxn ang="0">
                  <a:pos x="T0" y="T1"/>
                </a:cxn>
                <a:cxn ang="0">
                  <a:pos x="T2" y="T3"/>
                </a:cxn>
                <a:cxn ang="0">
                  <a:pos x="T4" y="T5"/>
                </a:cxn>
              </a:cxnLst>
              <a:rect l="0" t="0" r="r" b="b"/>
              <a:pathLst>
                <a:path w="191" h="121">
                  <a:moveTo>
                    <a:pt x="0" y="121"/>
                  </a:moveTo>
                  <a:lnTo>
                    <a:pt x="0"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1031"/>
            <p:cNvSpPr>
              <a:spLocks noEditPoints="1"/>
            </p:cNvSpPr>
            <p:nvPr/>
          </p:nvSpPr>
          <p:spPr bwMode="auto">
            <a:xfrm>
              <a:off x="1089"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6 w 199"/>
                <a:gd name="T11" fmla="*/ 121 h 127"/>
                <a:gd name="T12" fmla="*/ 191 w 199"/>
                <a:gd name="T13" fmla="*/ 121 h 127"/>
                <a:gd name="T14" fmla="*/ 191 w 199"/>
                <a:gd name="T15" fmla="*/ 9 h 127"/>
                <a:gd name="T16" fmla="*/ 6 w 199"/>
                <a:gd name="T17" fmla="*/ 9 h 127"/>
                <a:gd name="T18" fmla="*/ 6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6" y="121"/>
                  </a:moveTo>
                  <a:lnTo>
                    <a:pt x="191" y="121"/>
                  </a:lnTo>
                  <a:lnTo>
                    <a:pt x="191" y="9"/>
                  </a:lnTo>
                  <a:lnTo>
                    <a:pt x="6" y="9"/>
                  </a:lnTo>
                  <a:lnTo>
                    <a:pt x="6"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Oval 1032"/>
            <p:cNvSpPr>
              <a:spLocks noChangeArrowheads="1"/>
            </p:cNvSpPr>
            <p:nvPr/>
          </p:nvSpPr>
          <p:spPr bwMode="auto">
            <a:xfrm>
              <a:off x="1018"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033"/>
            <p:cNvSpPr>
              <a:spLocks noEditPoints="1"/>
            </p:cNvSpPr>
            <p:nvPr/>
          </p:nvSpPr>
          <p:spPr bwMode="auto">
            <a:xfrm>
              <a:off x="1016"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034"/>
            <p:cNvSpPr>
              <a:spLocks/>
            </p:cNvSpPr>
            <p:nvPr/>
          </p:nvSpPr>
          <p:spPr bwMode="auto">
            <a:xfrm>
              <a:off x="1018" y="364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2" y="3"/>
                    <a:pt x="13" y="3"/>
                    <a:pt x="14" y="4"/>
                  </a:cubicBezTo>
                  <a:cubicBezTo>
                    <a:pt x="12" y="2"/>
                    <a:pt x="10" y="0"/>
                    <a:pt x="7" y="0"/>
                  </a:cubicBezTo>
                  <a:cubicBezTo>
                    <a:pt x="3" y="0"/>
                    <a:pt x="0" y="3"/>
                    <a:pt x="0" y="7"/>
                  </a:cubicBezTo>
                  <a:cubicBezTo>
                    <a:pt x="0" y="10"/>
                    <a:pt x="2" y="12"/>
                    <a:pt x="4"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035"/>
            <p:cNvSpPr>
              <a:spLocks noEditPoints="1"/>
            </p:cNvSpPr>
            <p:nvPr/>
          </p:nvSpPr>
          <p:spPr bwMode="auto">
            <a:xfrm>
              <a:off x="1016"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Oval 1036"/>
            <p:cNvSpPr>
              <a:spLocks noChangeArrowheads="1"/>
            </p:cNvSpPr>
            <p:nvPr/>
          </p:nvSpPr>
          <p:spPr bwMode="auto">
            <a:xfrm>
              <a:off x="1018"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037"/>
            <p:cNvSpPr>
              <a:spLocks/>
            </p:cNvSpPr>
            <p:nvPr/>
          </p:nvSpPr>
          <p:spPr bwMode="auto">
            <a:xfrm>
              <a:off x="1018" y="370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2" y="3"/>
                    <a:pt x="13" y="4"/>
                    <a:pt x="14" y="4"/>
                  </a:cubicBezTo>
                  <a:cubicBezTo>
                    <a:pt x="12" y="2"/>
                    <a:pt x="10" y="0"/>
                    <a:pt x="7" y="0"/>
                  </a:cubicBezTo>
                  <a:cubicBezTo>
                    <a:pt x="3" y="0"/>
                    <a:pt x="0" y="3"/>
                    <a:pt x="0" y="7"/>
                  </a:cubicBezTo>
                  <a:cubicBezTo>
                    <a:pt x="0" y="10"/>
                    <a:pt x="2" y="12"/>
                    <a:pt x="4"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038"/>
            <p:cNvSpPr>
              <a:spLocks noEditPoints="1"/>
            </p:cNvSpPr>
            <p:nvPr/>
          </p:nvSpPr>
          <p:spPr bwMode="auto">
            <a:xfrm>
              <a:off x="1016" y="3705"/>
              <a:ext cx="33"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4" y="17"/>
                    <a:pt x="0" y="13"/>
                    <a:pt x="0" y="8"/>
                  </a:cubicBezTo>
                  <a:cubicBezTo>
                    <a:pt x="0" y="4"/>
                    <a:pt x="4" y="0"/>
                    <a:pt x="8" y="0"/>
                  </a:cubicBezTo>
                  <a:cubicBezTo>
                    <a:pt x="13" y="0"/>
                    <a:pt x="16" y="4"/>
                    <a:pt x="16" y="8"/>
                  </a:cubicBezTo>
                  <a:cubicBezTo>
                    <a:pt x="16" y="13"/>
                    <a:pt x="13" y="17"/>
                    <a:pt x="8" y="17"/>
                  </a:cubicBezTo>
                  <a:close/>
                  <a:moveTo>
                    <a:pt x="8" y="2"/>
                  </a:moveTo>
                  <a:cubicBezTo>
                    <a:pt x="5" y="2"/>
                    <a:pt x="2" y="5"/>
                    <a:pt x="2" y="8"/>
                  </a:cubicBezTo>
                  <a:cubicBezTo>
                    <a:pt x="2" y="12"/>
                    <a:pt x="5" y="15"/>
                    <a:pt x="8" y="15"/>
                  </a:cubicBezTo>
                  <a:cubicBezTo>
                    <a:pt x="12" y="15"/>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Rectangle 1039"/>
            <p:cNvSpPr>
              <a:spLocks noChangeArrowheads="1"/>
            </p:cNvSpPr>
            <p:nvPr/>
          </p:nvSpPr>
          <p:spPr bwMode="auto">
            <a:xfrm>
              <a:off x="2033" y="4130"/>
              <a:ext cx="171"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Rectangle 1040"/>
            <p:cNvSpPr>
              <a:spLocks noChangeArrowheads="1"/>
            </p:cNvSpPr>
            <p:nvPr/>
          </p:nvSpPr>
          <p:spPr bwMode="auto">
            <a:xfrm>
              <a:off x="2033" y="4209"/>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Rectangle 1041"/>
            <p:cNvSpPr>
              <a:spLocks noChangeArrowheads="1"/>
            </p:cNvSpPr>
            <p:nvPr/>
          </p:nvSpPr>
          <p:spPr bwMode="auto">
            <a:xfrm>
              <a:off x="2033" y="4227"/>
              <a:ext cx="171"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Rectangle 1042"/>
            <p:cNvSpPr>
              <a:spLocks noChangeArrowheads="1"/>
            </p:cNvSpPr>
            <p:nvPr/>
          </p:nvSpPr>
          <p:spPr bwMode="auto">
            <a:xfrm>
              <a:off x="2033" y="4248"/>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Rectangle 1043"/>
            <p:cNvSpPr>
              <a:spLocks noChangeArrowheads="1"/>
            </p:cNvSpPr>
            <p:nvPr/>
          </p:nvSpPr>
          <p:spPr bwMode="auto">
            <a:xfrm>
              <a:off x="2033" y="4188"/>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Rectangle 1044"/>
            <p:cNvSpPr>
              <a:spLocks noChangeArrowheads="1"/>
            </p:cNvSpPr>
            <p:nvPr/>
          </p:nvSpPr>
          <p:spPr bwMode="auto">
            <a:xfrm>
              <a:off x="2033" y="4167"/>
              <a:ext cx="171"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1045"/>
            <p:cNvSpPr>
              <a:spLocks noChangeArrowheads="1"/>
            </p:cNvSpPr>
            <p:nvPr/>
          </p:nvSpPr>
          <p:spPr bwMode="auto">
            <a:xfrm>
              <a:off x="2033" y="4147"/>
              <a:ext cx="171"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1046"/>
            <p:cNvSpPr>
              <a:spLocks noEditPoints="1"/>
            </p:cNvSpPr>
            <p:nvPr/>
          </p:nvSpPr>
          <p:spPr bwMode="auto">
            <a:xfrm>
              <a:off x="2029" y="4126"/>
              <a:ext cx="179" cy="147"/>
            </a:xfrm>
            <a:custGeom>
              <a:avLst/>
              <a:gdLst>
                <a:gd name="T0" fmla="*/ 179 w 179"/>
                <a:gd name="T1" fmla="*/ 147 h 147"/>
                <a:gd name="T2" fmla="*/ 0 w 179"/>
                <a:gd name="T3" fmla="*/ 147 h 147"/>
                <a:gd name="T4" fmla="*/ 0 w 179"/>
                <a:gd name="T5" fmla="*/ 0 h 147"/>
                <a:gd name="T6" fmla="*/ 179 w 179"/>
                <a:gd name="T7" fmla="*/ 0 h 147"/>
                <a:gd name="T8" fmla="*/ 179 w 179"/>
                <a:gd name="T9" fmla="*/ 147 h 147"/>
                <a:gd name="T10" fmla="*/ 9 w 179"/>
                <a:gd name="T11" fmla="*/ 139 h 147"/>
                <a:gd name="T12" fmla="*/ 171 w 179"/>
                <a:gd name="T13" fmla="*/ 139 h 147"/>
                <a:gd name="T14" fmla="*/ 171 w 179"/>
                <a:gd name="T15" fmla="*/ 8 h 147"/>
                <a:gd name="T16" fmla="*/ 9 w 179"/>
                <a:gd name="T17" fmla="*/ 8 h 147"/>
                <a:gd name="T18" fmla="*/ 9 w 179"/>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47">
                  <a:moveTo>
                    <a:pt x="179" y="147"/>
                  </a:moveTo>
                  <a:lnTo>
                    <a:pt x="0" y="147"/>
                  </a:lnTo>
                  <a:lnTo>
                    <a:pt x="0" y="0"/>
                  </a:lnTo>
                  <a:lnTo>
                    <a:pt x="179" y="0"/>
                  </a:lnTo>
                  <a:lnTo>
                    <a:pt x="179" y="147"/>
                  </a:lnTo>
                  <a:close/>
                  <a:moveTo>
                    <a:pt x="9" y="139"/>
                  </a:moveTo>
                  <a:lnTo>
                    <a:pt x="171" y="139"/>
                  </a:lnTo>
                  <a:lnTo>
                    <a:pt x="171" y="8"/>
                  </a:lnTo>
                  <a:lnTo>
                    <a:pt x="9" y="8"/>
                  </a:lnTo>
                  <a:lnTo>
                    <a:pt x="9"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Rectangle 1047"/>
            <p:cNvSpPr>
              <a:spLocks noChangeArrowheads="1"/>
            </p:cNvSpPr>
            <p:nvPr/>
          </p:nvSpPr>
          <p:spPr bwMode="auto">
            <a:xfrm>
              <a:off x="2058" y="3632"/>
              <a:ext cx="193"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1048"/>
            <p:cNvSpPr>
              <a:spLocks/>
            </p:cNvSpPr>
            <p:nvPr/>
          </p:nvSpPr>
          <p:spPr bwMode="auto">
            <a:xfrm>
              <a:off x="2058" y="3632"/>
              <a:ext cx="193" cy="121"/>
            </a:xfrm>
            <a:custGeom>
              <a:avLst/>
              <a:gdLst>
                <a:gd name="T0" fmla="*/ 0 w 193"/>
                <a:gd name="T1" fmla="*/ 121 h 121"/>
                <a:gd name="T2" fmla="*/ 0 w 193"/>
                <a:gd name="T3" fmla="*/ 0 h 121"/>
                <a:gd name="T4" fmla="*/ 193 w 193"/>
                <a:gd name="T5" fmla="*/ 0 h 121"/>
                <a:gd name="T6" fmla="*/ 0 w 193"/>
                <a:gd name="T7" fmla="*/ 121 h 121"/>
              </a:gdLst>
              <a:ahLst/>
              <a:cxnLst>
                <a:cxn ang="0">
                  <a:pos x="T0" y="T1"/>
                </a:cxn>
                <a:cxn ang="0">
                  <a:pos x="T2" y="T3"/>
                </a:cxn>
                <a:cxn ang="0">
                  <a:pos x="T4" y="T5"/>
                </a:cxn>
                <a:cxn ang="0">
                  <a:pos x="T6" y="T7"/>
                </a:cxn>
              </a:cxnLst>
              <a:rect l="0" t="0" r="r" b="b"/>
              <a:pathLst>
                <a:path w="193" h="121">
                  <a:moveTo>
                    <a:pt x="0" y="121"/>
                  </a:moveTo>
                  <a:lnTo>
                    <a:pt x="0" y="0"/>
                  </a:lnTo>
                  <a:lnTo>
                    <a:pt x="193"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1049"/>
            <p:cNvSpPr>
              <a:spLocks/>
            </p:cNvSpPr>
            <p:nvPr/>
          </p:nvSpPr>
          <p:spPr bwMode="auto">
            <a:xfrm>
              <a:off x="2058" y="3632"/>
              <a:ext cx="193" cy="121"/>
            </a:xfrm>
            <a:custGeom>
              <a:avLst/>
              <a:gdLst>
                <a:gd name="T0" fmla="*/ 0 w 193"/>
                <a:gd name="T1" fmla="*/ 121 h 121"/>
                <a:gd name="T2" fmla="*/ 0 w 193"/>
                <a:gd name="T3" fmla="*/ 0 h 121"/>
                <a:gd name="T4" fmla="*/ 193 w 193"/>
                <a:gd name="T5" fmla="*/ 0 h 121"/>
              </a:gdLst>
              <a:ahLst/>
              <a:cxnLst>
                <a:cxn ang="0">
                  <a:pos x="T0" y="T1"/>
                </a:cxn>
                <a:cxn ang="0">
                  <a:pos x="T2" y="T3"/>
                </a:cxn>
                <a:cxn ang="0">
                  <a:pos x="T4" y="T5"/>
                </a:cxn>
              </a:cxnLst>
              <a:rect l="0" t="0" r="r" b="b"/>
              <a:pathLst>
                <a:path w="193" h="121">
                  <a:moveTo>
                    <a:pt x="0" y="121"/>
                  </a:moveTo>
                  <a:lnTo>
                    <a:pt x="0" y="0"/>
                  </a:lnTo>
                  <a:lnTo>
                    <a:pt x="1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1050"/>
            <p:cNvSpPr>
              <a:spLocks noEditPoints="1"/>
            </p:cNvSpPr>
            <p:nvPr/>
          </p:nvSpPr>
          <p:spPr bwMode="auto">
            <a:xfrm>
              <a:off x="2056" y="3628"/>
              <a:ext cx="200" cy="127"/>
            </a:xfrm>
            <a:custGeom>
              <a:avLst/>
              <a:gdLst>
                <a:gd name="T0" fmla="*/ 200 w 200"/>
                <a:gd name="T1" fmla="*/ 127 h 127"/>
                <a:gd name="T2" fmla="*/ 0 w 200"/>
                <a:gd name="T3" fmla="*/ 127 h 127"/>
                <a:gd name="T4" fmla="*/ 0 w 200"/>
                <a:gd name="T5" fmla="*/ 0 h 127"/>
                <a:gd name="T6" fmla="*/ 200 w 200"/>
                <a:gd name="T7" fmla="*/ 0 h 127"/>
                <a:gd name="T8" fmla="*/ 200 w 200"/>
                <a:gd name="T9" fmla="*/ 127 h 127"/>
                <a:gd name="T10" fmla="*/ 6 w 200"/>
                <a:gd name="T11" fmla="*/ 121 h 127"/>
                <a:gd name="T12" fmla="*/ 191 w 200"/>
                <a:gd name="T13" fmla="*/ 121 h 127"/>
                <a:gd name="T14" fmla="*/ 191 w 200"/>
                <a:gd name="T15" fmla="*/ 9 h 127"/>
                <a:gd name="T16" fmla="*/ 6 w 200"/>
                <a:gd name="T17" fmla="*/ 9 h 127"/>
                <a:gd name="T18" fmla="*/ 6 w 200"/>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27">
                  <a:moveTo>
                    <a:pt x="200" y="127"/>
                  </a:moveTo>
                  <a:lnTo>
                    <a:pt x="0" y="127"/>
                  </a:lnTo>
                  <a:lnTo>
                    <a:pt x="0" y="0"/>
                  </a:lnTo>
                  <a:lnTo>
                    <a:pt x="200" y="0"/>
                  </a:lnTo>
                  <a:lnTo>
                    <a:pt x="200" y="127"/>
                  </a:lnTo>
                  <a:close/>
                  <a:moveTo>
                    <a:pt x="6" y="121"/>
                  </a:moveTo>
                  <a:lnTo>
                    <a:pt x="191" y="121"/>
                  </a:lnTo>
                  <a:lnTo>
                    <a:pt x="191" y="9"/>
                  </a:lnTo>
                  <a:lnTo>
                    <a:pt x="6" y="9"/>
                  </a:lnTo>
                  <a:lnTo>
                    <a:pt x="6"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Oval 1051"/>
            <p:cNvSpPr>
              <a:spLocks noChangeArrowheads="1"/>
            </p:cNvSpPr>
            <p:nvPr/>
          </p:nvSpPr>
          <p:spPr bwMode="auto">
            <a:xfrm>
              <a:off x="1986"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1052"/>
            <p:cNvSpPr>
              <a:spLocks noEditPoints="1"/>
            </p:cNvSpPr>
            <p:nvPr/>
          </p:nvSpPr>
          <p:spPr bwMode="auto">
            <a:xfrm>
              <a:off x="1984"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53"/>
            <p:cNvSpPr>
              <a:spLocks/>
            </p:cNvSpPr>
            <p:nvPr/>
          </p:nvSpPr>
          <p:spPr bwMode="auto">
            <a:xfrm>
              <a:off x="1986" y="364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3"/>
                    <a:pt x="13" y="4"/>
                  </a:cubicBezTo>
                  <a:cubicBezTo>
                    <a:pt x="12" y="2"/>
                    <a:pt x="10" y="0"/>
                    <a:pt x="7" y="0"/>
                  </a:cubicBezTo>
                  <a:cubicBezTo>
                    <a:pt x="3" y="0"/>
                    <a:pt x="0" y="3"/>
                    <a:pt x="0" y="7"/>
                  </a:cubicBezTo>
                  <a:cubicBezTo>
                    <a:pt x="0" y="10"/>
                    <a:pt x="1" y="12"/>
                    <a:pt x="4"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54"/>
            <p:cNvSpPr>
              <a:spLocks noEditPoints="1"/>
            </p:cNvSpPr>
            <p:nvPr/>
          </p:nvSpPr>
          <p:spPr bwMode="auto">
            <a:xfrm>
              <a:off x="1984"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Oval 1055"/>
            <p:cNvSpPr>
              <a:spLocks noChangeArrowheads="1"/>
            </p:cNvSpPr>
            <p:nvPr/>
          </p:nvSpPr>
          <p:spPr bwMode="auto">
            <a:xfrm>
              <a:off x="1986"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1056"/>
            <p:cNvSpPr>
              <a:spLocks/>
            </p:cNvSpPr>
            <p:nvPr/>
          </p:nvSpPr>
          <p:spPr bwMode="auto">
            <a:xfrm>
              <a:off x="1986" y="370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4"/>
                    <a:pt x="13" y="4"/>
                  </a:cubicBezTo>
                  <a:cubicBezTo>
                    <a:pt x="12" y="2"/>
                    <a:pt x="10" y="0"/>
                    <a:pt x="7" y="0"/>
                  </a:cubicBezTo>
                  <a:cubicBezTo>
                    <a:pt x="3" y="0"/>
                    <a:pt x="0" y="3"/>
                    <a:pt x="0" y="7"/>
                  </a:cubicBezTo>
                  <a:cubicBezTo>
                    <a:pt x="0" y="10"/>
                    <a:pt x="1" y="12"/>
                    <a:pt x="4"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1057"/>
            <p:cNvSpPr>
              <a:spLocks noEditPoints="1"/>
            </p:cNvSpPr>
            <p:nvPr/>
          </p:nvSpPr>
          <p:spPr bwMode="auto">
            <a:xfrm>
              <a:off x="1984" y="3705"/>
              <a:ext cx="33"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3" y="17"/>
                    <a:pt x="0" y="13"/>
                    <a:pt x="0" y="8"/>
                  </a:cubicBezTo>
                  <a:cubicBezTo>
                    <a:pt x="0" y="4"/>
                    <a:pt x="3" y="0"/>
                    <a:pt x="8" y="0"/>
                  </a:cubicBezTo>
                  <a:cubicBezTo>
                    <a:pt x="12" y="0"/>
                    <a:pt x="16" y="4"/>
                    <a:pt x="16" y="8"/>
                  </a:cubicBezTo>
                  <a:cubicBezTo>
                    <a:pt x="16" y="13"/>
                    <a:pt x="12" y="17"/>
                    <a:pt x="8" y="17"/>
                  </a:cubicBezTo>
                  <a:close/>
                  <a:moveTo>
                    <a:pt x="8" y="2"/>
                  </a:moveTo>
                  <a:cubicBezTo>
                    <a:pt x="5" y="2"/>
                    <a:pt x="2" y="5"/>
                    <a:pt x="2" y="8"/>
                  </a:cubicBezTo>
                  <a:cubicBezTo>
                    <a:pt x="2" y="12"/>
                    <a:pt x="5" y="15"/>
                    <a:pt x="8" y="15"/>
                  </a:cubicBezTo>
                  <a:cubicBezTo>
                    <a:pt x="11" y="15"/>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1058"/>
            <p:cNvSpPr>
              <a:spLocks noChangeArrowheads="1"/>
            </p:cNvSpPr>
            <p:nvPr/>
          </p:nvSpPr>
          <p:spPr bwMode="auto">
            <a:xfrm>
              <a:off x="3003" y="4130"/>
              <a:ext cx="170"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1059"/>
            <p:cNvSpPr>
              <a:spLocks noChangeArrowheads="1"/>
            </p:cNvSpPr>
            <p:nvPr/>
          </p:nvSpPr>
          <p:spPr bwMode="auto">
            <a:xfrm>
              <a:off x="3003" y="4209"/>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Rectangle 1060"/>
            <p:cNvSpPr>
              <a:spLocks noChangeArrowheads="1"/>
            </p:cNvSpPr>
            <p:nvPr/>
          </p:nvSpPr>
          <p:spPr bwMode="auto">
            <a:xfrm>
              <a:off x="3003" y="4227"/>
              <a:ext cx="170"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1061"/>
            <p:cNvSpPr>
              <a:spLocks noChangeArrowheads="1"/>
            </p:cNvSpPr>
            <p:nvPr/>
          </p:nvSpPr>
          <p:spPr bwMode="auto">
            <a:xfrm>
              <a:off x="3003" y="424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1062"/>
            <p:cNvSpPr>
              <a:spLocks noChangeArrowheads="1"/>
            </p:cNvSpPr>
            <p:nvPr/>
          </p:nvSpPr>
          <p:spPr bwMode="auto">
            <a:xfrm>
              <a:off x="3003" y="418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1063"/>
            <p:cNvSpPr>
              <a:spLocks noChangeArrowheads="1"/>
            </p:cNvSpPr>
            <p:nvPr/>
          </p:nvSpPr>
          <p:spPr bwMode="auto">
            <a:xfrm>
              <a:off x="3003" y="416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Rectangle 1064"/>
            <p:cNvSpPr>
              <a:spLocks noChangeArrowheads="1"/>
            </p:cNvSpPr>
            <p:nvPr/>
          </p:nvSpPr>
          <p:spPr bwMode="auto">
            <a:xfrm>
              <a:off x="3003" y="414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1065"/>
            <p:cNvSpPr>
              <a:spLocks noEditPoints="1"/>
            </p:cNvSpPr>
            <p:nvPr/>
          </p:nvSpPr>
          <p:spPr bwMode="auto">
            <a:xfrm>
              <a:off x="2999" y="4126"/>
              <a:ext cx="179" cy="147"/>
            </a:xfrm>
            <a:custGeom>
              <a:avLst/>
              <a:gdLst>
                <a:gd name="T0" fmla="*/ 179 w 179"/>
                <a:gd name="T1" fmla="*/ 147 h 147"/>
                <a:gd name="T2" fmla="*/ 0 w 179"/>
                <a:gd name="T3" fmla="*/ 147 h 147"/>
                <a:gd name="T4" fmla="*/ 0 w 179"/>
                <a:gd name="T5" fmla="*/ 0 h 147"/>
                <a:gd name="T6" fmla="*/ 179 w 179"/>
                <a:gd name="T7" fmla="*/ 0 h 147"/>
                <a:gd name="T8" fmla="*/ 179 w 179"/>
                <a:gd name="T9" fmla="*/ 147 h 147"/>
                <a:gd name="T10" fmla="*/ 8 w 179"/>
                <a:gd name="T11" fmla="*/ 139 h 147"/>
                <a:gd name="T12" fmla="*/ 170 w 179"/>
                <a:gd name="T13" fmla="*/ 139 h 147"/>
                <a:gd name="T14" fmla="*/ 170 w 179"/>
                <a:gd name="T15" fmla="*/ 8 h 147"/>
                <a:gd name="T16" fmla="*/ 8 w 179"/>
                <a:gd name="T17" fmla="*/ 8 h 147"/>
                <a:gd name="T18" fmla="*/ 8 w 179"/>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47">
                  <a:moveTo>
                    <a:pt x="179" y="147"/>
                  </a:moveTo>
                  <a:lnTo>
                    <a:pt x="0" y="147"/>
                  </a:lnTo>
                  <a:lnTo>
                    <a:pt x="0" y="0"/>
                  </a:lnTo>
                  <a:lnTo>
                    <a:pt x="179" y="0"/>
                  </a:lnTo>
                  <a:lnTo>
                    <a:pt x="179" y="147"/>
                  </a:lnTo>
                  <a:close/>
                  <a:moveTo>
                    <a:pt x="8" y="139"/>
                  </a:moveTo>
                  <a:lnTo>
                    <a:pt x="170" y="139"/>
                  </a:lnTo>
                  <a:lnTo>
                    <a:pt x="170"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1066"/>
            <p:cNvSpPr>
              <a:spLocks noChangeArrowheads="1"/>
            </p:cNvSpPr>
            <p:nvPr/>
          </p:nvSpPr>
          <p:spPr bwMode="auto">
            <a:xfrm>
              <a:off x="3028" y="3632"/>
              <a:ext cx="193"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067"/>
            <p:cNvSpPr>
              <a:spLocks/>
            </p:cNvSpPr>
            <p:nvPr/>
          </p:nvSpPr>
          <p:spPr bwMode="auto">
            <a:xfrm>
              <a:off x="3028" y="3632"/>
              <a:ext cx="193" cy="121"/>
            </a:xfrm>
            <a:custGeom>
              <a:avLst/>
              <a:gdLst>
                <a:gd name="T0" fmla="*/ 0 w 193"/>
                <a:gd name="T1" fmla="*/ 121 h 121"/>
                <a:gd name="T2" fmla="*/ 0 w 193"/>
                <a:gd name="T3" fmla="*/ 0 h 121"/>
                <a:gd name="T4" fmla="*/ 193 w 193"/>
                <a:gd name="T5" fmla="*/ 0 h 121"/>
                <a:gd name="T6" fmla="*/ 0 w 193"/>
                <a:gd name="T7" fmla="*/ 121 h 121"/>
              </a:gdLst>
              <a:ahLst/>
              <a:cxnLst>
                <a:cxn ang="0">
                  <a:pos x="T0" y="T1"/>
                </a:cxn>
                <a:cxn ang="0">
                  <a:pos x="T2" y="T3"/>
                </a:cxn>
                <a:cxn ang="0">
                  <a:pos x="T4" y="T5"/>
                </a:cxn>
                <a:cxn ang="0">
                  <a:pos x="T6" y="T7"/>
                </a:cxn>
              </a:cxnLst>
              <a:rect l="0" t="0" r="r" b="b"/>
              <a:pathLst>
                <a:path w="193" h="121">
                  <a:moveTo>
                    <a:pt x="0" y="121"/>
                  </a:moveTo>
                  <a:lnTo>
                    <a:pt x="0" y="0"/>
                  </a:lnTo>
                  <a:lnTo>
                    <a:pt x="193"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1068"/>
            <p:cNvSpPr>
              <a:spLocks/>
            </p:cNvSpPr>
            <p:nvPr/>
          </p:nvSpPr>
          <p:spPr bwMode="auto">
            <a:xfrm>
              <a:off x="3028" y="3632"/>
              <a:ext cx="193" cy="121"/>
            </a:xfrm>
            <a:custGeom>
              <a:avLst/>
              <a:gdLst>
                <a:gd name="T0" fmla="*/ 0 w 193"/>
                <a:gd name="T1" fmla="*/ 121 h 121"/>
                <a:gd name="T2" fmla="*/ 0 w 193"/>
                <a:gd name="T3" fmla="*/ 0 h 121"/>
                <a:gd name="T4" fmla="*/ 193 w 193"/>
                <a:gd name="T5" fmla="*/ 0 h 121"/>
              </a:gdLst>
              <a:ahLst/>
              <a:cxnLst>
                <a:cxn ang="0">
                  <a:pos x="T0" y="T1"/>
                </a:cxn>
                <a:cxn ang="0">
                  <a:pos x="T2" y="T3"/>
                </a:cxn>
                <a:cxn ang="0">
                  <a:pos x="T4" y="T5"/>
                </a:cxn>
              </a:cxnLst>
              <a:rect l="0" t="0" r="r" b="b"/>
              <a:pathLst>
                <a:path w="193" h="121">
                  <a:moveTo>
                    <a:pt x="0" y="121"/>
                  </a:moveTo>
                  <a:lnTo>
                    <a:pt x="0" y="0"/>
                  </a:lnTo>
                  <a:lnTo>
                    <a:pt x="1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069"/>
            <p:cNvSpPr>
              <a:spLocks noEditPoints="1"/>
            </p:cNvSpPr>
            <p:nvPr/>
          </p:nvSpPr>
          <p:spPr bwMode="auto">
            <a:xfrm>
              <a:off x="3026"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6 w 199"/>
                <a:gd name="T11" fmla="*/ 121 h 127"/>
                <a:gd name="T12" fmla="*/ 191 w 199"/>
                <a:gd name="T13" fmla="*/ 121 h 127"/>
                <a:gd name="T14" fmla="*/ 191 w 199"/>
                <a:gd name="T15" fmla="*/ 9 h 127"/>
                <a:gd name="T16" fmla="*/ 6 w 199"/>
                <a:gd name="T17" fmla="*/ 9 h 127"/>
                <a:gd name="T18" fmla="*/ 6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6" y="121"/>
                  </a:moveTo>
                  <a:lnTo>
                    <a:pt x="191" y="121"/>
                  </a:lnTo>
                  <a:lnTo>
                    <a:pt x="191" y="9"/>
                  </a:lnTo>
                  <a:lnTo>
                    <a:pt x="6" y="9"/>
                  </a:lnTo>
                  <a:lnTo>
                    <a:pt x="6"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Oval 1070"/>
            <p:cNvSpPr>
              <a:spLocks noChangeArrowheads="1"/>
            </p:cNvSpPr>
            <p:nvPr/>
          </p:nvSpPr>
          <p:spPr bwMode="auto">
            <a:xfrm>
              <a:off x="2955"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071"/>
            <p:cNvSpPr>
              <a:spLocks noEditPoints="1"/>
            </p:cNvSpPr>
            <p:nvPr/>
          </p:nvSpPr>
          <p:spPr bwMode="auto">
            <a:xfrm>
              <a:off x="2953" y="3645"/>
              <a:ext cx="34"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1072"/>
            <p:cNvSpPr>
              <a:spLocks/>
            </p:cNvSpPr>
            <p:nvPr/>
          </p:nvSpPr>
          <p:spPr bwMode="auto">
            <a:xfrm>
              <a:off x="2955" y="364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3"/>
                    <a:pt x="13" y="4"/>
                  </a:cubicBezTo>
                  <a:cubicBezTo>
                    <a:pt x="12" y="2"/>
                    <a:pt x="10" y="0"/>
                    <a:pt x="7" y="0"/>
                  </a:cubicBezTo>
                  <a:cubicBezTo>
                    <a:pt x="3" y="0"/>
                    <a:pt x="0" y="3"/>
                    <a:pt x="0" y="7"/>
                  </a:cubicBezTo>
                  <a:cubicBezTo>
                    <a:pt x="0" y="10"/>
                    <a:pt x="1" y="12"/>
                    <a:pt x="4"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073"/>
            <p:cNvSpPr>
              <a:spLocks noEditPoints="1"/>
            </p:cNvSpPr>
            <p:nvPr/>
          </p:nvSpPr>
          <p:spPr bwMode="auto">
            <a:xfrm>
              <a:off x="2953" y="3645"/>
              <a:ext cx="34"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Oval 1074"/>
            <p:cNvSpPr>
              <a:spLocks noChangeArrowheads="1"/>
            </p:cNvSpPr>
            <p:nvPr/>
          </p:nvSpPr>
          <p:spPr bwMode="auto">
            <a:xfrm>
              <a:off x="2955"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075"/>
            <p:cNvSpPr>
              <a:spLocks/>
            </p:cNvSpPr>
            <p:nvPr/>
          </p:nvSpPr>
          <p:spPr bwMode="auto">
            <a:xfrm>
              <a:off x="2955" y="370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4"/>
                    <a:pt x="13" y="4"/>
                  </a:cubicBezTo>
                  <a:cubicBezTo>
                    <a:pt x="12" y="2"/>
                    <a:pt x="10" y="0"/>
                    <a:pt x="7" y="0"/>
                  </a:cubicBezTo>
                  <a:cubicBezTo>
                    <a:pt x="3" y="0"/>
                    <a:pt x="0" y="3"/>
                    <a:pt x="0" y="7"/>
                  </a:cubicBezTo>
                  <a:cubicBezTo>
                    <a:pt x="0" y="10"/>
                    <a:pt x="1" y="12"/>
                    <a:pt x="4"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1076"/>
            <p:cNvSpPr>
              <a:spLocks noEditPoints="1"/>
            </p:cNvSpPr>
            <p:nvPr/>
          </p:nvSpPr>
          <p:spPr bwMode="auto">
            <a:xfrm>
              <a:off x="2953" y="3705"/>
              <a:ext cx="34"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4" y="17"/>
                    <a:pt x="0" y="13"/>
                    <a:pt x="0" y="8"/>
                  </a:cubicBezTo>
                  <a:cubicBezTo>
                    <a:pt x="0" y="4"/>
                    <a:pt x="4" y="0"/>
                    <a:pt x="8" y="0"/>
                  </a:cubicBezTo>
                  <a:cubicBezTo>
                    <a:pt x="13" y="0"/>
                    <a:pt x="16" y="4"/>
                    <a:pt x="16" y="8"/>
                  </a:cubicBezTo>
                  <a:cubicBezTo>
                    <a:pt x="16" y="13"/>
                    <a:pt x="13" y="17"/>
                    <a:pt x="8" y="17"/>
                  </a:cubicBezTo>
                  <a:close/>
                  <a:moveTo>
                    <a:pt x="8" y="2"/>
                  </a:moveTo>
                  <a:cubicBezTo>
                    <a:pt x="5" y="2"/>
                    <a:pt x="2" y="5"/>
                    <a:pt x="2" y="8"/>
                  </a:cubicBezTo>
                  <a:cubicBezTo>
                    <a:pt x="2" y="12"/>
                    <a:pt x="5" y="15"/>
                    <a:pt x="8" y="15"/>
                  </a:cubicBezTo>
                  <a:cubicBezTo>
                    <a:pt x="11" y="15"/>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Rectangle 1077"/>
            <p:cNvSpPr>
              <a:spLocks noChangeArrowheads="1"/>
            </p:cNvSpPr>
            <p:nvPr/>
          </p:nvSpPr>
          <p:spPr bwMode="auto">
            <a:xfrm>
              <a:off x="3969" y="4130"/>
              <a:ext cx="172"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Rectangle 1078"/>
            <p:cNvSpPr>
              <a:spLocks noChangeArrowheads="1"/>
            </p:cNvSpPr>
            <p:nvPr/>
          </p:nvSpPr>
          <p:spPr bwMode="auto">
            <a:xfrm>
              <a:off x="3969" y="4209"/>
              <a:ext cx="172"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Rectangle 1079"/>
            <p:cNvSpPr>
              <a:spLocks noChangeArrowheads="1"/>
            </p:cNvSpPr>
            <p:nvPr/>
          </p:nvSpPr>
          <p:spPr bwMode="auto">
            <a:xfrm>
              <a:off x="3969" y="4227"/>
              <a:ext cx="172"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Rectangle 1080"/>
            <p:cNvSpPr>
              <a:spLocks noChangeArrowheads="1"/>
            </p:cNvSpPr>
            <p:nvPr/>
          </p:nvSpPr>
          <p:spPr bwMode="auto">
            <a:xfrm>
              <a:off x="3969" y="4248"/>
              <a:ext cx="172"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Rectangle 1081"/>
            <p:cNvSpPr>
              <a:spLocks noChangeArrowheads="1"/>
            </p:cNvSpPr>
            <p:nvPr/>
          </p:nvSpPr>
          <p:spPr bwMode="auto">
            <a:xfrm>
              <a:off x="3969" y="4188"/>
              <a:ext cx="172"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Rectangle 1082"/>
            <p:cNvSpPr>
              <a:spLocks noChangeArrowheads="1"/>
            </p:cNvSpPr>
            <p:nvPr/>
          </p:nvSpPr>
          <p:spPr bwMode="auto">
            <a:xfrm>
              <a:off x="3969" y="4167"/>
              <a:ext cx="172"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Rectangle 1083"/>
            <p:cNvSpPr>
              <a:spLocks noChangeArrowheads="1"/>
            </p:cNvSpPr>
            <p:nvPr/>
          </p:nvSpPr>
          <p:spPr bwMode="auto">
            <a:xfrm>
              <a:off x="3969" y="4147"/>
              <a:ext cx="172"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1084"/>
            <p:cNvSpPr>
              <a:spLocks noEditPoints="1"/>
            </p:cNvSpPr>
            <p:nvPr/>
          </p:nvSpPr>
          <p:spPr bwMode="auto">
            <a:xfrm>
              <a:off x="3965" y="4126"/>
              <a:ext cx="180" cy="147"/>
            </a:xfrm>
            <a:custGeom>
              <a:avLst/>
              <a:gdLst>
                <a:gd name="T0" fmla="*/ 180 w 180"/>
                <a:gd name="T1" fmla="*/ 147 h 147"/>
                <a:gd name="T2" fmla="*/ 0 w 180"/>
                <a:gd name="T3" fmla="*/ 147 h 147"/>
                <a:gd name="T4" fmla="*/ 0 w 180"/>
                <a:gd name="T5" fmla="*/ 0 h 147"/>
                <a:gd name="T6" fmla="*/ 180 w 180"/>
                <a:gd name="T7" fmla="*/ 0 h 147"/>
                <a:gd name="T8" fmla="*/ 180 w 180"/>
                <a:gd name="T9" fmla="*/ 147 h 147"/>
                <a:gd name="T10" fmla="*/ 8 w 180"/>
                <a:gd name="T11" fmla="*/ 139 h 147"/>
                <a:gd name="T12" fmla="*/ 172 w 180"/>
                <a:gd name="T13" fmla="*/ 139 h 147"/>
                <a:gd name="T14" fmla="*/ 172 w 180"/>
                <a:gd name="T15" fmla="*/ 8 h 147"/>
                <a:gd name="T16" fmla="*/ 8 w 180"/>
                <a:gd name="T17" fmla="*/ 8 h 147"/>
                <a:gd name="T18" fmla="*/ 8 w 180"/>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7">
                  <a:moveTo>
                    <a:pt x="180" y="147"/>
                  </a:moveTo>
                  <a:lnTo>
                    <a:pt x="0" y="147"/>
                  </a:lnTo>
                  <a:lnTo>
                    <a:pt x="0" y="0"/>
                  </a:lnTo>
                  <a:lnTo>
                    <a:pt x="180" y="0"/>
                  </a:lnTo>
                  <a:lnTo>
                    <a:pt x="180" y="147"/>
                  </a:lnTo>
                  <a:close/>
                  <a:moveTo>
                    <a:pt x="8" y="139"/>
                  </a:moveTo>
                  <a:lnTo>
                    <a:pt x="172" y="139"/>
                  </a:lnTo>
                  <a:lnTo>
                    <a:pt x="172"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Rectangle 1085"/>
            <p:cNvSpPr>
              <a:spLocks noChangeArrowheads="1"/>
            </p:cNvSpPr>
            <p:nvPr/>
          </p:nvSpPr>
          <p:spPr bwMode="auto">
            <a:xfrm>
              <a:off x="3996" y="3632"/>
              <a:ext cx="193"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1086"/>
            <p:cNvSpPr>
              <a:spLocks/>
            </p:cNvSpPr>
            <p:nvPr/>
          </p:nvSpPr>
          <p:spPr bwMode="auto">
            <a:xfrm>
              <a:off x="3996" y="3632"/>
              <a:ext cx="193" cy="121"/>
            </a:xfrm>
            <a:custGeom>
              <a:avLst/>
              <a:gdLst>
                <a:gd name="T0" fmla="*/ 0 w 193"/>
                <a:gd name="T1" fmla="*/ 121 h 121"/>
                <a:gd name="T2" fmla="*/ 0 w 193"/>
                <a:gd name="T3" fmla="*/ 0 h 121"/>
                <a:gd name="T4" fmla="*/ 193 w 193"/>
                <a:gd name="T5" fmla="*/ 0 h 121"/>
                <a:gd name="T6" fmla="*/ 0 w 193"/>
                <a:gd name="T7" fmla="*/ 121 h 121"/>
              </a:gdLst>
              <a:ahLst/>
              <a:cxnLst>
                <a:cxn ang="0">
                  <a:pos x="T0" y="T1"/>
                </a:cxn>
                <a:cxn ang="0">
                  <a:pos x="T2" y="T3"/>
                </a:cxn>
                <a:cxn ang="0">
                  <a:pos x="T4" y="T5"/>
                </a:cxn>
                <a:cxn ang="0">
                  <a:pos x="T6" y="T7"/>
                </a:cxn>
              </a:cxnLst>
              <a:rect l="0" t="0" r="r" b="b"/>
              <a:pathLst>
                <a:path w="193" h="121">
                  <a:moveTo>
                    <a:pt x="0" y="121"/>
                  </a:moveTo>
                  <a:lnTo>
                    <a:pt x="0" y="0"/>
                  </a:lnTo>
                  <a:lnTo>
                    <a:pt x="193"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1087"/>
            <p:cNvSpPr>
              <a:spLocks/>
            </p:cNvSpPr>
            <p:nvPr/>
          </p:nvSpPr>
          <p:spPr bwMode="auto">
            <a:xfrm>
              <a:off x="3996" y="3632"/>
              <a:ext cx="193" cy="121"/>
            </a:xfrm>
            <a:custGeom>
              <a:avLst/>
              <a:gdLst>
                <a:gd name="T0" fmla="*/ 0 w 193"/>
                <a:gd name="T1" fmla="*/ 121 h 121"/>
                <a:gd name="T2" fmla="*/ 0 w 193"/>
                <a:gd name="T3" fmla="*/ 0 h 121"/>
                <a:gd name="T4" fmla="*/ 193 w 193"/>
                <a:gd name="T5" fmla="*/ 0 h 121"/>
              </a:gdLst>
              <a:ahLst/>
              <a:cxnLst>
                <a:cxn ang="0">
                  <a:pos x="T0" y="T1"/>
                </a:cxn>
                <a:cxn ang="0">
                  <a:pos x="T2" y="T3"/>
                </a:cxn>
                <a:cxn ang="0">
                  <a:pos x="T4" y="T5"/>
                </a:cxn>
              </a:cxnLst>
              <a:rect l="0" t="0" r="r" b="b"/>
              <a:pathLst>
                <a:path w="193" h="121">
                  <a:moveTo>
                    <a:pt x="0" y="121"/>
                  </a:moveTo>
                  <a:lnTo>
                    <a:pt x="0" y="0"/>
                  </a:lnTo>
                  <a:lnTo>
                    <a:pt x="1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088"/>
            <p:cNvSpPr>
              <a:spLocks noEditPoints="1"/>
            </p:cNvSpPr>
            <p:nvPr/>
          </p:nvSpPr>
          <p:spPr bwMode="auto">
            <a:xfrm>
              <a:off x="3992"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8 w 199"/>
                <a:gd name="T11" fmla="*/ 121 h 127"/>
                <a:gd name="T12" fmla="*/ 193 w 199"/>
                <a:gd name="T13" fmla="*/ 121 h 127"/>
                <a:gd name="T14" fmla="*/ 193 w 199"/>
                <a:gd name="T15" fmla="*/ 9 h 127"/>
                <a:gd name="T16" fmla="*/ 8 w 199"/>
                <a:gd name="T17" fmla="*/ 9 h 127"/>
                <a:gd name="T18" fmla="*/ 8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8" y="121"/>
                  </a:moveTo>
                  <a:lnTo>
                    <a:pt x="193" y="121"/>
                  </a:lnTo>
                  <a:lnTo>
                    <a:pt x="193" y="9"/>
                  </a:lnTo>
                  <a:lnTo>
                    <a:pt x="8" y="9"/>
                  </a:lnTo>
                  <a:lnTo>
                    <a:pt x="8"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Oval 1089"/>
            <p:cNvSpPr>
              <a:spLocks noChangeArrowheads="1"/>
            </p:cNvSpPr>
            <p:nvPr/>
          </p:nvSpPr>
          <p:spPr bwMode="auto">
            <a:xfrm>
              <a:off x="3923"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1090"/>
            <p:cNvSpPr>
              <a:spLocks noEditPoints="1"/>
            </p:cNvSpPr>
            <p:nvPr/>
          </p:nvSpPr>
          <p:spPr bwMode="auto">
            <a:xfrm>
              <a:off x="3921"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2"/>
                  </a:moveTo>
                  <a:cubicBezTo>
                    <a:pt x="4" y="2"/>
                    <a:pt x="2" y="5"/>
                    <a:pt x="2" y="8"/>
                  </a:cubicBezTo>
                  <a:cubicBezTo>
                    <a:pt x="2" y="12"/>
                    <a:pt x="4" y="14"/>
                    <a:pt x="8" y="14"/>
                  </a:cubicBezTo>
                  <a:cubicBezTo>
                    <a:pt x="11" y="14"/>
                    <a:pt x="14" y="12"/>
                    <a:pt x="14" y="8"/>
                  </a:cubicBezTo>
                  <a:cubicBezTo>
                    <a:pt x="14" y="5"/>
                    <a:pt x="11"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1091"/>
            <p:cNvSpPr>
              <a:spLocks/>
            </p:cNvSpPr>
            <p:nvPr/>
          </p:nvSpPr>
          <p:spPr bwMode="auto">
            <a:xfrm>
              <a:off x="3923" y="364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3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3"/>
                    <a:pt x="13" y="4"/>
                  </a:cubicBezTo>
                  <a:cubicBezTo>
                    <a:pt x="12" y="2"/>
                    <a:pt x="9" y="0"/>
                    <a:pt x="7" y="0"/>
                  </a:cubicBezTo>
                  <a:cubicBezTo>
                    <a:pt x="3" y="0"/>
                    <a:pt x="0" y="3"/>
                    <a:pt x="0" y="7"/>
                  </a:cubicBezTo>
                  <a:cubicBezTo>
                    <a:pt x="0" y="10"/>
                    <a:pt x="1" y="12"/>
                    <a:pt x="3"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1092"/>
            <p:cNvSpPr>
              <a:spLocks noEditPoints="1"/>
            </p:cNvSpPr>
            <p:nvPr/>
          </p:nvSpPr>
          <p:spPr bwMode="auto">
            <a:xfrm>
              <a:off x="3921"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2"/>
                  </a:moveTo>
                  <a:cubicBezTo>
                    <a:pt x="4" y="2"/>
                    <a:pt x="2" y="5"/>
                    <a:pt x="2" y="8"/>
                  </a:cubicBezTo>
                  <a:cubicBezTo>
                    <a:pt x="2" y="12"/>
                    <a:pt x="4" y="14"/>
                    <a:pt x="8" y="14"/>
                  </a:cubicBezTo>
                  <a:cubicBezTo>
                    <a:pt x="11" y="14"/>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Oval 1093"/>
            <p:cNvSpPr>
              <a:spLocks noChangeArrowheads="1"/>
            </p:cNvSpPr>
            <p:nvPr/>
          </p:nvSpPr>
          <p:spPr bwMode="auto">
            <a:xfrm>
              <a:off x="3923"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1094"/>
            <p:cNvSpPr>
              <a:spLocks/>
            </p:cNvSpPr>
            <p:nvPr/>
          </p:nvSpPr>
          <p:spPr bwMode="auto">
            <a:xfrm>
              <a:off x="3923" y="370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3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4"/>
                    <a:pt x="13" y="4"/>
                  </a:cubicBezTo>
                  <a:cubicBezTo>
                    <a:pt x="12" y="2"/>
                    <a:pt x="9" y="0"/>
                    <a:pt x="7" y="0"/>
                  </a:cubicBezTo>
                  <a:cubicBezTo>
                    <a:pt x="3" y="0"/>
                    <a:pt x="0" y="3"/>
                    <a:pt x="0" y="7"/>
                  </a:cubicBezTo>
                  <a:cubicBezTo>
                    <a:pt x="0" y="10"/>
                    <a:pt x="1" y="12"/>
                    <a:pt x="3"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1095"/>
            <p:cNvSpPr>
              <a:spLocks noEditPoints="1"/>
            </p:cNvSpPr>
            <p:nvPr/>
          </p:nvSpPr>
          <p:spPr bwMode="auto">
            <a:xfrm>
              <a:off x="3921" y="3705"/>
              <a:ext cx="33"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3" y="17"/>
                    <a:pt x="0" y="13"/>
                    <a:pt x="0" y="8"/>
                  </a:cubicBezTo>
                  <a:cubicBezTo>
                    <a:pt x="0" y="4"/>
                    <a:pt x="3" y="0"/>
                    <a:pt x="8" y="0"/>
                  </a:cubicBezTo>
                  <a:cubicBezTo>
                    <a:pt x="12" y="0"/>
                    <a:pt x="16" y="4"/>
                    <a:pt x="16" y="8"/>
                  </a:cubicBezTo>
                  <a:cubicBezTo>
                    <a:pt x="16" y="13"/>
                    <a:pt x="12" y="17"/>
                    <a:pt x="8" y="17"/>
                  </a:cubicBezTo>
                  <a:close/>
                  <a:moveTo>
                    <a:pt x="8" y="2"/>
                  </a:moveTo>
                  <a:cubicBezTo>
                    <a:pt x="4" y="2"/>
                    <a:pt x="2" y="5"/>
                    <a:pt x="2" y="8"/>
                  </a:cubicBezTo>
                  <a:cubicBezTo>
                    <a:pt x="2" y="12"/>
                    <a:pt x="4" y="15"/>
                    <a:pt x="8" y="15"/>
                  </a:cubicBezTo>
                  <a:cubicBezTo>
                    <a:pt x="11" y="15"/>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1096"/>
            <p:cNvSpPr>
              <a:spLocks noChangeArrowheads="1"/>
            </p:cNvSpPr>
            <p:nvPr/>
          </p:nvSpPr>
          <p:spPr bwMode="auto">
            <a:xfrm>
              <a:off x="4932" y="4130"/>
              <a:ext cx="171"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1097"/>
            <p:cNvSpPr>
              <a:spLocks noChangeArrowheads="1"/>
            </p:cNvSpPr>
            <p:nvPr/>
          </p:nvSpPr>
          <p:spPr bwMode="auto">
            <a:xfrm>
              <a:off x="4932" y="4209"/>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1098"/>
            <p:cNvSpPr>
              <a:spLocks noChangeArrowheads="1"/>
            </p:cNvSpPr>
            <p:nvPr/>
          </p:nvSpPr>
          <p:spPr bwMode="auto">
            <a:xfrm>
              <a:off x="4932" y="4227"/>
              <a:ext cx="171"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1099"/>
            <p:cNvSpPr>
              <a:spLocks noChangeArrowheads="1"/>
            </p:cNvSpPr>
            <p:nvPr/>
          </p:nvSpPr>
          <p:spPr bwMode="auto">
            <a:xfrm>
              <a:off x="4932" y="4248"/>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Rectangle 1100"/>
            <p:cNvSpPr>
              <a:spLocks noChangeArrowheads="1"/>
            </p:cNvSpPr>
            <p:nvPr/>
          </p:nvSpPr>
          <p:spPr bwMode="auto">
            <a:xfrm>
              <a:off x="4932" y="4188"/>
              <a:ext cx="171"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1101"/>
            <p:cNvSpPr>
              <a:spLocks noChangeArrowheads="1"/>
            </p:cNvSpPr>
            <p:nvPr/>
          </p:nvSpPr>
          <p:spPr bwMode="auto">
            <a:xfrm>
              <a:off x="4932" y="4167"/>
              <a:ext cx="171"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1102"/>
            <p:cNvSpPr>
              <a:spLocks noChangeArrowheads="1"/>
            </p:cNvSpPr>
            <p:nvPr/>
          </p:nvSpPr>
          <p:spPr bwMode="auto">
            <a:xfrm>
              <a:off x="4932" y="4147"/>
              <a:ext cx="171"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1103"/>
            <p:cNvSpPr>
              <a:spLocks noEditPoints="1"/>
            </p:cNvSpPr>
            <p:nvPr/>
          </p:nvSpPr>
          <p:spPr bwMode="auto">
            <a:xfrm>
              <a:off x="4928" y="4126"/>
              <a:ext cx="179" cy="147"/>
            </a:xfrm>
            <a:custGeom>
              <a:avLst/>
              <a:gdLst>
                <a:gd name="T0" fmla="*/ 179 w 179"/>
                <a:gd name="T1" fmla="*/ 147 h 147"/>
                <a:gd name="T2" fmla="*/ 0 w 179"/>
                <a:gd name="T3" fmla="*/ 147 h 147"/>
                <a:gd name="T4" fmla="*/ 0 w 179"/>
                <a:gd name="T5" fmla="*/ 0 h 147"/>
                <a:gd name="T6" fmla="*/ 179 w 179"/>
                <a:gd name="T7" fmla="*/ 0 h 147"/>
                <a:gd name="T8" fmla="*/ 179 w 179"/>
                <a:gd name="T9" fmla="*/ 147 h 147"/>
                <a:gd name="T10" fmla="*/ 8 w 179"/>
                <a:gd name="T11" fmla="*/ 139 h 147"/>
                <a:gd name="T12" fmla="*/ 170 w 179"/>
                <a:gd name="T13" fmla="*/ 139 h 147"/>
                <a:gd name="T14" fmla="*/ 170 w 179"/>
                <a:gd name="T15" fmla="*/ 8 h 147"/>
                <a:gd name="T16" fmla="*/ 8 w 179"/>
                <a:gd name="T17" fmla="*/ 8 h 147"/>
                <a:gd name="T18" fmla="*/ 8 w 179"/>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47">
                  <a:moveTo>
                    <a:pt x="179" y="147"/>
                  </a:moveTo>
                  <a:lnTo>
                    <a:pt x="0" y="147"/>
                  </a:lnTo>
                  <a:lnTo>
                    <a:pt x="0" y="0"/>
                  </a:lnTo>
                  <a:lnTo>
                    <a:pt x="179" y="0"/>
                  </a:lnTo>
                  <a:lnTo>
                    <a:pt x="179" y="147"/>
                  </a:lnTo>
                  <a:close/>
                  <a:moveTo>
                    <a:pt x="8" y="139"/>
                  </a:moveTo>
                  <a:lnTo>
                    <a:pt x="170" y="139"/>
                  </a:lnTo>
                  <a:lnTo>
                    <a:pt x="170"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1104"/>
            <p:cNvSpPr>
              <a:spLocks noChangeArrowheads="1"/>
            </p:cNvSpPr>
            <p:nvPr/>
          </p:nvSpPr>
          <p:spPr bwMode="auto">
            <a:xfrm>
              <a:off x="4959" y="3632"/>
              <a:ext cx="191"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1105"/>
            <p:cNvSpPr>
              <a:spLocks/>
            </p:cNvSpPr>
            <p:nvPr/>
          </p:nvSpPr>
          <p:spPr bwMode="auto">
            <a:xfrm>
              <a:off x="4959" y="3632"/>
              <a:ext cx="191" cy="121"/>
            </a:xfrm>
            <a:custGeom>
              <a:avLst/>
              <a:gdLst>
                <a:gd name="T0" fmla="*/ 0 w 191"/>
                <a:gd name="T1" fmla="*/ 121 h 121"/>
                <a:gd name="T2" fmla="*/ 0 w 191"/>
                <a:gd name="T3" fmla="*/ 0 h 121"/>
                <a:gd name="T4" fmla="*/ 191 w 191"/>
                <a:gd name="T5" fmla="*/ 0 h 121"/>
                <a:gd name="T6" fmla="*/ 0 w 191"/>
                <a:gd name="T7" fmla="*/ 121 h 121"/>
              </a:gdLst>
              <a:ahLst/>
              <a:cxnLst>
                <a:cxn ang="0">
                  <a:pos x="T0" y="T1"/>
                </a:cxn>
                <a:cxn ang="0">
                  <a:pos x="T2" y="T3"/>
                </a:cxn>
                <a:cxn ang="0">
                  <a:pos x="T4" y="T5"/>
                </a:cxn>
                <a:cxn ang="0">
                  <a:pos x="T6" y="T7"/>
                </a:cxn>
              </a:cxnLst>
              <a:rect l="0" t="0" r="r" b="b"/>
              <a:pathLst>
                <a:path w="191" h="121">
                  <a:moveTo>
                    <a:pt x="0" y="121"/>
                  </a:moveTo>
                  <a:lnTo>
                    <a:pt x="0" y="0"/>
                  </a:lnTo>
                  <a:lnTo>
                    <a:pt x="191"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1106"/>
            <p:cNvSpPr>
              <a:spLocks/>
            </p:cNvSpPr>
            <p:nvPr/>
          </p:nvSpPr>
          <p:spPr bwMode="auto">
            <a:xfrm>
              <a:off x="4959" y="3632"/>
              <a:ext cx="191" cy="121"/>
            </a:xfrm>
            <a:custGeom>
              <a:avLst/>
              <a:gdLst>
                <a:gd name="T0" fmla="*/ 0 w 191"/>
                <a:gd name="T1" fmla="*/ 121 h 121"/>
                <a:gd name="T2" fmla="*/ 0 w 191"/>
                <a:gd name="T3" fmla="*/ 0 h 121"/>
                <a:gd name="T4" fmla="*/ 191 w 191"/>
                <a:gd name="T5" fmla="*/ 0 h 121"/>
              </a:gdLst>
              <a:ahLst/>
              <a:cxnLst>
                <a:cxn ang="0">
                  <a:pos x="T0" y="T1"/>
                </a:cxn>
                <a:cxn ang="0">
                  <a:pos x="T2" y="T3"/>
                </a:cxn>
                <a:cxn ang="0">
                  <a:pos x="T4" y="T5"/>
                </a:cxn>
              </a:cxnLst>
              <a:rect l="0" t="0" r="r" b="b"/>
              <a:pathLst>
                <a:path w="191" h="121">
                  <a:moveTo>
                    <a:pt x="0" y="121"/>
                  </a:moveTo>
                  <a:lnTo>
                    <a:pt x="0"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1107"/>
            <p:cNvSpPr>
              <a:spLocks noEditPoints="1"/>
            </p:cNvSpPr>
            <p:nvPr/>
          </p:nvSpPr>
          <p:spPr bwMode="auto">
            <a:xfrm>
              <a:off x="4955"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6 w 199"/>
                <a:gd name="T11" fmla="*/ 121 h 127"/>
                <a:gd name="T12" fmla="*/ 191 w 199"/>
                <a:gd name="T13" fmla="*/ 121 h 127"/>
                <a:gd name="T14" fmla="*/ 191 w 199"/>
                <a:gd name="T15" fmla="*/ 9 h 127"/>
                <a:gd name="T16" fmla="*/ 6 w 199"/>
                <a:gd name="T17" fmla="*/ 9 h 127"/>
                <a:gd name="T18" fmla="*/ 6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6" y="121"/>
                  </a:moveTo>
                  <a:lnTo>
                    <a:pt x="191" y="121"/>
                  </a:lnTo>
                  <a:lnTo>
                    <a:pt x="191" y="9"/>
                  </a:lnTo>
                  <a:lnTo>
                    <a:pt x="6" y="9"/>
                  </a:lnTo>
                  <a:lnTo>
                    <a:pt x="6"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Oval 1108"/>
            <p:cNvSpPr>
              <a:spLocks noChangeArrowheads="1"/>
            </p:cNvSpPr>
            <p:nvPr/>
          </p:nvSpPr>
          <p:spPr bwMode="auto">
            <a:xfrm>
              <a:off x="4885"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1109"/>
            <p:cNvSpPr>
              <a:spLocks noEditPoints="1"/>
            </p:cNvSpPr>
            <p:nvPr/>
          </p:nvSpPr>
          <p:spPr bwMode="auto">
            <a:xfrm>
              <a:off x="4882" y="3645"/>
              <a:ext cx="34"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1110"/>
            <p:cNvSpPr>
              <a:spLocks/>
            </p:cNvSpPr>
            <p:nvPr/>
          </p:nvSpPr>
          <p:spPr bwMode="auto">
            <a:xfrm>
              <a:off x="4885" y="364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1" y="3"/>
                    <a:pt x="13" y="3"/>
                    <a:pt x="14" y="4"/>
                  </a:cubicBezTo>
                  <a:cubicBezTo>
                    <a:pt x="12" y="2"/>
                    <a:pt x="10" y="0"/>
                    <a:pt x="7" y="0"/>
                  </a:cubicBezTo>
                  <a:cubicBezTo>
                    <a:pt x="3" y="0"/>
                    <a:pt x="0" y="3"/>
                    <a:pt x="0" y="7"/>
                  </a:cubicBezTo>
                  <a:cubicBezTo>
                    <a:pt x="0" y="10"/>
                    <a:pt x="2" y="12"/>
                    <a:pt x="4"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1111"/>
            <p:cNvSpPr>
              <a:spLocks noEditPoints="1"/>
            </p:cNvSpPr>
            <p:nvPr/>
          </p:nvSpPr>
          <p:spPr bwMode="auto">
            <a:xfrm>
              <a:off x="4882" y="3645"/>
              <a:ext cx="34"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Oval 1112"/>
            <p:cNvSpPr>
              <a:spLocks noChangeArrowheads="1"/>
            </p:cNvSpPr>
            <p:nvPr/>
          </p:nvSpPr>
          <p:spPr bwMode="auto">
            <a:xfrm>
              <a:off x="4885"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1113"/>
            <p:cNvSpPr>
              <a:spLocks/>
            </p:cNvSpPr>
            <p:nvPr/>
          </p:nvSpPr>
          <p:spPr bwMode="auto">
            <a:xfrm>
              <a:off x="4885" y="370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1" y="3"/>
                    <a:pt x="13" y="4"/>
                    <a:pt x="14" y="4"/>
                  </a:cubicBezTo>
                  <a:cubicBezTo>
                    <a:pt x="12" y="2"/>
                    <a:pt x="10" y="0"/>
                    <a:pt x="7" y="0"/>
                  </a:cubicBezTo>
                  <a:cubicBezTo>
                    <a:pt x="3" y="0"/>
                    <a:pt x="0" y="3"/>
                    <a:pt x="0" y="7"/>
                  </a:cubicBezTo>
                  <a:cubicBezTo>
                    <a:pt x="0" y="10"/>
                    <a:pt x="2" y="12"/>
                    <a:pt x="4"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1114"/>
            <p:cNvSpPr>
              <a:spLocks noEditPoints="1"/>
            </p:cNvSpPr>
            <p:nvPr/>
          </p:nvSpPr>
          <p:spPr bwMode="auto">
            <a:xfrm>
              <a:off x="4882" y="3705"/>
              <a:ext cx="34"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4" y="17"/>
                    <a:pt x="0" y="13"/>
                    <a:pt x="0" y="8"/>
                  </a:cubicBezTo>
                  <a:cubicBezTo>
                    <a:pt x="0" y="4"/>
                    <a:pt x="4" y="0"/>
                    <a:pt x="8" y="0"/>
                  </a:cubicBezTo>
                  <a:cubicBezTo>
                    <a:pt x="13" y="0"/>
                    <a:pt x="16" y="4"/>
                    <a:pt x="16" y="8"/>
                  </a:cubicBezTo>
                  <a:cubicBezTo>
                    <a:pt x="16" y="13"/>
                    <a:pt x="13" y="17"/>
                    <a:pt x="8" y="17"/>
                  </a:cubicBezTo>
                  <a:close/>
                  <a:moveTo>
                    <a:pt x="8" y="2"/>
                  </a:moveTo>
                  <a:cubicBezTo>
                    <a:pt x="5" y="2"/>
                    <a:pt x="2" y="5"/>
                    <a:pt x="2" y="8"/>
                  </a:cubicBezTo>
                  <a:cubicBezTo>
                    <a:pt x="2" y="12"/>
                    <a:pt x="5" y="15"/>
                    <a:pt x="8" y="15"/>
                  </a:cubicBezTo>
                  <a:cubicBezTo>
                    <a:pt x="12" y="15"/>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1115"/>
            <p:cNvSpPr>
              <a:spLocks noChangeArrowheads="1"/>
            </p:cNvSpPr>
            <p:nvPr/>
          </p:nvSpPr>
          <p:spPr bwMode="auto">
            <a:xfrm>
              <a:off x="5902" y="4130"/>
              <a:ext cx="170"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Rectangle 1116"/>
            <p:cNvSpPr>
              <a:spLocks noChangeArrowheads="1"/>
            </p:cNvSpPr>
            <p:nvPr/>
          </p:nvSpPr>
          <p:spPr bwMode="auto">
            <a:xfrm>
              <a:off x="5902" y="4209"/>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1117"/>
            <p:cNvSpPr>
              <a:spLocks noChangeArrowheads="1"/>
            </p:cNvSpPr>
            <p:nvPr/>
          </p:nvSpPr>
          <p:spPr bwMode="auto">
            <a:xfrm>
              <a:off x="5902" y="4227"/>
              <a:ext cx="170"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1118"/>
            <p:cNvSpPr>
              <a:spLocks noChangeArrowheads="1"/>
            </p:cNvSpPr>
            <p:nvPr/>
          </p:nvSpPr>
          <p:spPr bwMode="auto">
            <a:xfrm>
              <a:off x="5902" y="424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Rectangle 1119"/>
            <p:cNvSpPr>
              <a:spLocks noChangeArrowheads="1"/>
            </p:cNvSpPr>
            <p:nvPr/>
          </p:nvSpPr>
          <p:spPr bwMode="auto">
            <a:xfrm>
              <a:off x="5902" y="418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1120"/>
            <p:cNvSpPr>
              <a:spLocks noChangeArrowheads="1"/>
            </p:cNvSpPr>
            <p:nvPr/>
          </p:nvSpPr>
          <p:spPr bwMode="auto">
            <a:xfrm>
              <a:off x="5902" y="416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Rectangle 1121"/>
            <p:cNvSpPr>
              <a:spLocks noChangeArrowheads="1"/>
            </p:cNvSpPr>
            <p:nvPr/>
          </p:nvSpPr>
          <p:spPr bwMode="auto">
            <a:xfrm>
              <a:off x="5902" y="414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1122"/>
            <p:cNvSpPr>
              <a:spLocks noEditPoints="1"/>
            </p:cNvSpPr>
            <p:nvPr/>
          </p:nvSpPr>
          <p:spPr bwMode="auto">
            <a:xfrm>
              <a:off x="5898" y="4126"/>
              <a:ext cx="178" cy="147"/>
            </a:xfrm>
            <a:custGeom>
              <a:avLst/>
              <a:gdLst>
                <a:gd name="T0" fmla="*/ 178 w 178"/>
                <a:gd name="T1" fmla="*/ 147 h 147"/>
                <a:gd name="T2" fmla="*/ 0 w 178"/>
                <a:gd name="T3" fmla="*/ 147 h 147"/>
                <a:gd name="T4" fmla="*/ 0 w 178"/>
                <a:gd name="T5" fmla="*/ 0 h 147"/>
                <a:gd name="T6" fmla="*/ 178 w 178"/>
                <a:gd name="T7" fmla="*/ 0 h 147"/>
                <a:gd name="T8" fmla="*/ 178 w 178"/>
                <a:gd name="T9" fmla="*/ 147 h 147"/>
                <a:gd name="T10" fmla="*/ 8 w 178"/>
                <a:gd name="T11" fmla="*/ 139 h 147"/>
                <a:gd name="T12" fmla="*/ 170 w 178"/>
                <a:gd name="T13" fmla="*/ 139 h 147"/>
                <a:gd name="T14" fmla="*/ 170 w 178"/>
                <a:gd name="T15" fmla="*/ 8 h 147"/>
                <a:gd name="T16" fmla="*/ 8 w 178"/>
                <a:gd name="T17" fmla="*/ 8 h 147"/>
                <a:gd name="T18" fmla="*/ 8 w 178"/>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47">
                  <a:moveTo>
                    <a:pt x="178" y="147"/>
                  </a:moveTo>
                  <a:lnTo>
                    <a:pt x="0" y="147"/>
                  </a:lnTo>
                  <a:lnTo>
                    <a:pt x="0" y="0"/>
                  </a:lnTo>
                  <a:lnTo>
                    <a:pt x="178" y="0"/>
                  </a:lnTo>
                  <a:lnTo>
                    <a:pt x="178" y="147"/>
                  </a:lnTo>
                  <a:close/>
                  <a:moveTo>
                    <a:pt x="8" y="139"/>
                  </a:moveTo>
                  <a:lnTo>
                    <a:pt x="170" y="139"/>
                  </a:lnTo>
                  <a:lnTo>
                    <a:pt x="170"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Rectangle 1123"/>
            <p:cNvSpPr>
              <a:spLocks noChangeArrowheads="1"/>
            </p:cNvSpPr>
            <p:nvPr/>
          </p:nvSpPr>
          <p:spPr bwMode="auto">
            <a:xfrm>
              <a:off x="5929" y="3632"/>
              <a:ext cx="191"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1124"/>
            <p:cNvSpPr>
              <a:spLocks/>
            </p:cNvSpPr>
            <p:nvPr/>
          </p:nvSpPr>
          <p:spPr bwMode="auto">
            <a:xfrm>
              <a:off x="5929" y="3632"/>
              <a:ext cx="191" cy="121"/>
            </a:xfrm>
            <a:custGeom>
              <a:avLst/>
              <a:gdLst>
                <a:gd name="T0" fmla="*/ 0 w 191"/>
                <a:gd name="T1" fmla="*/ 121 h 121"/>
                <a:gd name="T2" fmla="*/ 0 w 191"/>
                <a:gd name="T3" fmla="*/ 0 h 121"/>
                <a:gd name="T4" fmla="*/ 191 w 191"/>
                <a:gd name="T5" fmla="*/ 0 h 121"/>
                <a:gd name="T6" fmla="*/ 0 w 191"/>
                <a:gd name="T7" fmla="*/ 121 h 121"/>
              </a:gdLst>
              <a:ahLst/>
              <a:cxnLst>
                <a:cxn ang="0">
                  <a:pos x="T0" y="T1"/>
                </a:cxn>
                <a:cxn ang="0">
                  <a:pos x="T2" y="T3"/>
                </a:cxn>
                <a:cxn ang="0">
                  <a:pos x="T4" y="T5"/>
                </a:cxn>
                <a:cxn ang="0">
                  <a:pos x="T6" y="T7"/>
                </a:cxn>
              </a:cxnLst>
              <a:rect l="0" t="0" r="r" b="b"/>
              <a:pathLst>
                <a:path w="191" h="121">
                  <a:moveTo>
                    <a:pt x="0" y="121"/>
                  </a:moveTo>
                  <a:lnTo>
                    <a:pt x="0" y="0"/>
                  </a:lnTo>
                  <a:lnTo>
                    <a:pt x="191"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1125"/>
            <p:cNvSpPr>
              <a:spLocks/>
            </p:cNvSpPr>
            <p:nvPr/>
          </p:nvSpPr>
          <p:spPr bwMode="auto">
            <a:xfrm>
              <a:off x="5929" y="3632"/>
              <a:ext cx="191" cy="121"/>
            </a:xfrm>
            <a:custGeom>
              <a:avLst/>
              <a:gdLst>
                <a:gd name="T0" fmla="*/ 0 w 191"/>
                <a:gd name="T1" fmla="*/ 121 h 121"/>
                <a:gd name="T2" fmla="*/ 0 w 191"/>
                <a:gd name="T3" fmla="*/ 0 h 121"/>
                <a:gd name="T4" fmla="*/ 191 w 191"/>
                <a:gd name="T5" fmla="*/ 0 h 121"/>
              </a:gdLst>
              <a:ahLst/>
              <a:cxnLst>
                <a:cxn ang="0">
                  <a:pos x="T0" y="T1"/>
                </a:cxn>
                <a:cxn ang="0">
                  <a:pos x="T2" y="T3"/>
                </a:cxn>
                <a:cxn ang="0">
                  <a:pos x="T4" y="T5"/>
                </a:cxn>
              </a:cxnLst>
              <a:rect l="0" t="0" r="r" b="b"/>
              <a:pathLst>
                <a:path w="191" h="121">
                  <a:moveTo>
                    <a:pt x="0" y="121"/>
                  </a:moveTo>
                  <a:lnTo>
                    <a:pt x="0"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1126"/>
            <p:cNvSpPr>
              <a:spLocks noEditPoints="1"/>
            </p:cNvSpPr>
            <p:nvPr/>
          </p:nvSpPr>
          <p:spPr bwMode="auto">
            <a:xfrm>
              <a:off x="5925"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8 w 199"/>
                <a:gd name="T11" fmla="*/ 121 h 127"/>
                <a:gd name="T12" fmla="*/ 193 w 199"/>
                <a:gd name="T13" fmla="*/ 121 h 127"/>
                <a:gd name="T14" fmla="*/ 193 w 199"/>
                <a:gd name="T15" fmla="*/ 9 h 127"/>
                <a:gd name="T16" fmla="*/ 8 w 199"/>
                <a:gd name="T17" fmla="*/ 9 h 127"/>
                <a:gd name="T18" fmla="*/ 8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8" y="121"/>
                  </a:moveTo>
                  <a:lnTo>
                    <a:pt x="193" y="121"/>
                  </a:lnTo>
                  <a:lnTo>
                    <a:pt x="193" y="9"/>
                  </a:lnTo>
                  <a:lnTo>
                    <a:pt x="8" y="9"/>
                  </a:lnTo>
                  <a:lnTo>
                    <a:pt x="8"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Oval 1127"/>
            <p:cNvSpPr>
              <a:spLocks noChangeArrowheads="1"/>
            </p:cNvSpPr>
            <p:nvPr/>
          </p:nvSpPr>
          <p:spPr bwMode="auto">
            <a:xfrm>
              <a:off x="5854"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1128"/>
            <p:cNvSpPr>
              <a:spLocks noEditPoints="1"/>
            </p:cNvSpPr>
            <p:nvPr/>
          </p:nvSpPr>
          <p:spPr bwMode="auto">
            <a:xfrm>
              <a:off x="5852"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1129"/>
            <p:cNvSpPr>
              <a:spLocks/>
            </p:cNvSpPr>
            <p:nvPr/>
          </p:nvSpPr>
          <p:spPr bwMode="auto">
            <a:xfrm>
              <a:off x="5854" y="364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2" y="3"/>
                    <a:pt x="13" y="3"/>
                    <a:pt x="14" y="4"/>
                  </a:cubicBezTo>
                  <a:cubicBezTo>
                    <a:pt x="12" y="2"/>
                    <a:pt x="10" y="0"/>
                    <a:pt x="7" y="0"/>
                  </a:cubicBezTo>
                  <a:cubicBezTo>
                    <a:pt x="3" y="0"/>
                    <a:pt x="0" y="3"/>
                    <a:pt x="0" y="7"/>
                  </a:cubicBezTo>
                  <a:cubicBezTo>
                    <a:pt x="0" y="10"/>
                    <a:pt x="2" y="12"/>
                    <a:pt x="4" y="14"/>
                  </a:cubicBezTo>
                  <a:cubicBezTo>
                    <a:pt x="4"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1130"/>
            <p:cNvSpPr>
              <a:spLocks noEditPoints="1"/>
            </p:cNvSpPr>
            <p:nvPr/>
          </p:nvSpPr>
          <p:spPr bwMode="auto">
            <a:xfrm>
              <a:off x="5852"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2" y="14"/>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Oval 1131"/>
            <p:cNvSpPr>
              <a:spLocks noChangeArrowheads="1"/>
            </p:cNvSpPr>
            <p:nvPr/>
          </p:nvSpPr>
          <p:spPr bwMode="auto">
            <a:xfrm>
              <a:off x="5854"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1132"/>
            <p:cNvSpPr>
              <a:spLocks/>
            </p:cNvSpPr>
            <p:nvPr/>
          </p:nvSpPr>
          <p:spPr bwMode="auto">
            <a:xfrm>
              <a:off x="5854" y="3707"/>
              <a:ext cx="29" cy="29"/>
            </a:xfrm>
            <a:custGeom>
              <a:avLst/>
              <a:gdLst>
                <a:gd name="T0" fmla="*/ 3 w 14"/>
                <a:gd name="T1" fmla="*/ 10 h 14"/>
                <a:gd name="T2" fmla="*/ 10 w 14"/>
                <a:gd name="T3" fmla="*/ 3 h 14"/>
                <a:gd name="T4" fmla="*/ 14 w 14"/>
                <a:gd name="T5" fmla="*/ 4 h 14"/>
                <a:gd name="T6" fmla="*/ 7 w 14"/>
                <a:gd name="T7" fmla="*/ 0 h 14"/>
                <a:gd name="T8" fmla="*/ 0 w 14"/>
                <a:gd name="T9" fmla="*/ 7 h 14"/>
                <a:gd name="T10" fmla="*/ 4 w 14"/>
                <a:gd name="T11" fmla="*/ 14 h 14"/>
                <a:gd name="T12" fmla="*/ 3 w 14"/>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3" y="10"/>
                  </a:moveTo>
                  <a:cubicBezTo>
                    <a:pt x="3" y="6"/>
                    <a:pt x="6" y="3"/>
                    <a:pt x="10" y="3"/>
                  </a:cubicBezTo>
                  <a:cubicBezTo>
                    <a:pt x="12" y="3"/>
                    <a:pt x="13" y="4"/>
                    <a:pt x="14" y="4"/>
                  </a:cubicBezTo>
                  <a:cubicBezTo>
                    <a:pt x="12" y="2"/>
                    <a:pt x="10" y="0"/>
                    <a:pt x="7" y="0"/>
                  </a:cubicBezTo>
                  <a:cubicBezTo>
                    <a:pt x="3" y="0"/>
                    <a:pt x="0" y="3"/>
                    <a:pt x="0" y="7"/>
                  </a:cubicBezTo>
                  <a:cubicBezTo>
                    <a:pt x="0" y="10"/>
                    <a:pt x="2" y="12"/>
                    <a:pt x="4" y="14"/>
                  </a:cubicBezTo>
                  <a:cubicBezTo>
                    <a:pt x="4"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1133"/>
            <p:cNvSpPr>
              <a:spLocks noEditPoints="1"/>
            </p:cNvSpPr>
            <p:nvPr/>
          </p:nvSpPr>
          <p:spPr bwMode="auto">
            <a:xfrm>
              <a:off x="5852" y="3705"/>
              <a:ext cx="33"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4" y="17"/>
                    <a:pt x="0" y="13"/>
                    <a:pt x="0" y="8"/>
                  </a:cubicBezTo>
                  <a:cubicBezTo>
                    <a:pt x="0" y="4"/>
                    <a:pt x="4" y="0"/>
                    <a:pt x="8" y="0"/>
                  </a:cubicBezTo>
                  <a:cubicBezTo>
                    <a:pt x="13" y="0"/>
                    <a:pt x="16" y="4"/>
                    <a:pt x="16" y="8"/>
                  </a:cubicBezTo>
                  <a:cubicBezTo>
                    <a:pt x="16" y="13"/>
                    <a:pt x="13" y="17"/>
                    <a:pt x="8" y="17"/>
                  </a:cubicBezTo>
                  <a:close/>
                  <a:moveTo>
                    <a:pt x="8" y="2"/>
                  </a:moveTo>
                  <a:cubicBezTo>
                    <a:pt x="5" y="2"/>
                    <a:pt x="2" y="5"/>
                    <a:pt x="2" y="8"/>
                  </a:cubicBezTo>
                  <a:cubicBezTo>
                    <a:pt x="2" y="12"/>
                    <a:pt x="5" y="15"/>
                    <a:pt x="8" y="15"/>
                  </a:cubicBezTo>
                  <a:cubicBezTo>
                    <a:pt x="12" y="15"/>
                    <a:pt x="14" y="12"/>
                    <a:pt x="14" y="8"/>
                  </a:cubicBezTo>
                  <a:cubicBezTo>
                    <a:pt x="14" y="5"/>
                    <a:pt x="12"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Rectangle 1134"/>
            <p:cNvSpPr>
              <a:spLocks noChangeArrowheads="1"/>
            </p:cNvSpPr>
            <p:nvPr/>
          </p:nvSpPr>
          <p:spPr bwMode="auto">
            <a:xfrm>
              <a:off x="6870" y="4130"/>
              <a:ext cx="170" cy="139"/>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Rectangle 1135"/>
            <p:cNvSpPr>
              <a:spLocks noChangeArrowheads="1"/>
            </p:cNvSpPr>
            <p:nvPr/>
          </p:nvSpPr>
          <p:spPr bwMode="auto">
            <a:xfrm>
              <a:off x="6870" y="4209"/>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Rectangle 1136"/>
            <p:cNvSpPr>
              <a:spLocks noChangeArrowheads="1"/>
            </p:cNvSpPr>
            <p:nvPr/>
          </p:nvSpPr>
          <p:spPr bwMode="auto">
            <a:xfrm>
              <a:off x="6870" y="4227"/>
              <a:ext cx="170" cy="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Rectangle 1137"/>
            <p:cNvSpPr>
              <a:spLocks noChangeArrowheads="1"/>
            </p:cNvSpPr>
            <p:nvPr/>
          </p:nvSpPr>
          <p:spPr bwMode="auto">
            <a:xfrm>
              <a:off x="6870" y="424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1138"/>
            <p:cNvSpPr>
              <a:spLocks noChangeArrowheads="1"/>
            </p:cNvSpPr>
            <p:nvPr/>
          </p:nvSpPr>
          <p:spPr bwMode="auto">
            <a:xfrm>
              <a:off x="6870" y="4188"/>
              <a:ext cx="170" cy="2"/>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Rectangle 1139"/>
            <p:cNvSpPr>
              <a:spLocks noChangeArrowheads="1"/>
            </p:cNvSpPr>
            <p:nvPr/>
          </p:nvSpPr>
          <p:spPr bwMode="auto">
            <a:xfrm>
              <a:off x="6870" y="416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Rectangle 1140"/>
            <p:cNvSpPr>
              <a:spLocks noChangeArrowheads="1"/>
            </p:cNvSpPr>
            <p:nvPr/>
          </p:nvSpPr>
          <p:spPr bwMode="auto">
            <a:xfrm>
              <a:off x="6870" y="4147"/>
              <a:ext cx="170" cy="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1141"/>
            <p:cNvSpPr>
              <a:spLocks noEditPoints="1"/>
            </p:cNvSpPr>
            <p:nvPr/>
          </p:nvSpPr>
          <p:spPr bwMode="auto">
            <a:xfrm>
              <a:off x="6866" y="4126"/>
              <a:ext cx="178" cy="147"/>
            </a:xfrm>
            <a:custGeom>
              <a:avLst/>
              <a:gdLst>
                <a:gd name="T0" fmla="*/ 178 w 178"/>
                <a:gd name="T1" fmla="*/ 147 h 147"/>
                <a:gd name="T2" fmla="*/ 0 w 178"/>
                <a:gd name="T3" fmla="*/ 147 h 147"/>
                <a:gd name="T4" fmla="*/ 0 w 178"/>
                <a:gd name="T5" fmla="*/ 0 h 147"/>
                <a:gd name="T6" fmla="*/ 178 w 178"/>
                <a:gd name="T7" fmla="*/ 0 h 147"/>
                <a:gd name="T8" fmla="*/ 178 w 178"/>
                <a:gd name="T9" fmla="*/ 147 h 147"/>
                <a:gd name="T10" fmla="*/ 8 w 178"/>
                <a:gd name="T11" fmla="*/ 139 h 147"/>
                <a:gd name="T12" fmla="*/ 170 w 178"/>
                <a:gd name="T13" fmla="*/ 139 h 147"/>
                <a:gd name="T14" fmla="*/ 170 w 178"/>
                <a:gd name="T15" fmla="*/ 8 h 147"/>
                <a:gd name="T16" fmla="*/ 8 w 178"/>
                <a:gd name="T17" fmla="*/ 8 h 147"/>
                <a:gd name="T18" fmla="*/ 8 w 178"/>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47">
                  <a:moveTo>
                    <a:pt x="178" y="147"/>
                  </a:moveTo>
                  <a:lnTo>
                    <a:pt x="0" y="147"/>
                  </a:lnTo>
                  <a:lnTo>
                    <a:pt x="0" y="0"/>
                  </a:lnTo>
                  <a:lnTo>
                    <a:pt x="178" y="0"/>
                  </a:lnTo>
                  <a:lnTo>
                    <a:pt x="178" y="147"/>
                  </a:lnTo>
                  <a:close/>
                  <a:moveTo>
                    <a:pt x="8" y="139"/>
                  </a:moveTo>
                  <a:lnTo>
                    <a:pt x="170" y="139"/>
                  </a:lnTo>
                  <a:lnTo>
                    <a:pt x="170" y="8"/>
                  </a:lnTo>
                  <a:lnTo>
                    <a:pt x="8" y="8"/>
                  </a:lnTo>
                  <a:lnTo>
                    <a:pt x="8" y="139"/>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1142"/>
            <p:cNvSpPr>
              <a:spLocks noChangeArrowheads="1"/>
            </p:cNvSpPr>
            <p:nvPr/>
          </p:nvSpPr>
          <p:spPr bwMode="auto">
            <a:xfrm>
              <a:off x="6895" y="3632"/>
              <a:ext cx="193" cy="121"/>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1143"/>
            <p:cNvSpPr>
              <a:spLocks/>
            </p:cNvSpPr>
            <p:nvPr/>
          </p:nvSpPr>
          <p:spPr bwMode="auto">
            <a:xfrm>
              <a:off x="6895" y="3632"/>
              <a:ext cx="193" cy="121"/>
            </a:xfrm>
            <a:custGeom>
              <a:avLst/>
              <a:gdLst>
                <a:gd name="T0" fmla="*/ 0 w 193"/>
                <a:gd name="T1" fmla="*/ 121 h 121"/>
                <a:gd name="T2" fmla="*/ 0 w 193"/>
                <a:gd name="T3" fmla="*/ 0 h 121"/>
                <a:gd name="T4" fmla="*/ 193 w 193"/>
                <a:gd name="T5" fmla="*/ 0 h 121"/>
                <a:gd name="T6" fmla="*/ 0 w 193"/>
                <a:gd name="T7" fmla="*/ 121 h 121"/>
              </a:gdLst>
              <a:ahLst/>
              <a:cxnLst>
                <a:cxn ang="0">
                  <a:pos x="T0" y="T1"/>
                </a:cxn>
                <a:cxn ang="0">
                  <a:pos x="T2" y="T3"/>
                </a:cxn>
                <a:cxn ang="0">
                  <a:pos x="T4" y="T5"/>
                </a:cxn>
                <a:cxn ang="0">
                  <a:pos x="T6" y="T7"/>
                </a:cxn>
              </a:cxnLst>
              <a:rect l="0" t="0" r="r" b="b"/>
              <a:pathLst>
                <a:path w="193" h="121">
                  <a:moveTo>
                    <a:pt x="0" y="121"/>
                  </a:moveTo>
                  <a:lnTo>
                    <a:pt x="0" y="0"/>
                  </a:lnTo>
                  <a:lnTo>
                    <a:pt x="193" y="0"/>
                  </a:lnTo>
                  <a:lnTo>
                    <a:pt x="0" y="1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1144"/>
            <p:cNvSpPr>
              <a:spLocks/>
            </p:cNvSpPr>
            <p:nvPr/>
          </p:nvSpPr>
          <p:spPr bwMode="auto">
            <a:xfrm>
              <a:off x="6895" y="3632"/>
              <a:ext cx="193" cy="121"/>
            </a:xfrm>
            <a:custGeom>
              <a:avLst/>
              <a:gdLst>
                <a:gd name="T0" fmla="*/ 0 w 193"/>
                <a:gd name="T1" fmla="*/ 121 h 121"/>
                <a:gd name="T2" fmla="*/ 0 w 193"/>
                <a:gd name="T3" fmla="*/ 0 h 121"/>
                <a:gd name="T4" fmla="*/ 193 w 193"/>
                <a:gd name="T5" fmla="*/ 0 h 121"/>
              </a:gdLst>
              <a:ahLst/>
              <a:cxnLst>
                <a:cxn ang="0">
                  <a:pos x="T0" y="T1"/>
                </a:cxn>
                <a:cxn ang="0">
                  <a:pos x="T2" y="T3"/>
                </a:cxn>
                <a:cxn ang="0">
                  <a:pos x="T4" y="T5"/>
                </a:cxn>
              </a:cxnLst>
              <a:rect l="0" t="0" r="r" b="b"/>
              <a:pathLst>
                <a:path w="193" h="121">
                  <a:moveTo>
                    <a:pt x="0" y="121"/>
                  </a:moveTo>
                  <a:lnTo>
                    <a:pt x="0" y="0"/>
                  </a:lnTo>
                  <a:lnTo>
                    <a:pt x="1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1145"/>
            <p:cNvSpPr>
              <a:spLocks noEditPoints="1"/>
            </p:cNvSpPr>
            <p:nvPr/>
          </p:nvSpPr>
          <p:spPr bwMode="auto">
            <a:xfrm>
              <a:off x="6893" y="3628"/>
              <a:ext cx="199" cy="127"/>
            </a:xfrm>
            <a:custGeom>
              <a:avLst/>
              <a:gdLst>
                <a:gd name="T0" fmla="*/ 199 w 199"/>
                <a:gd name="T1" fmla="*/ 127 h 127"/>
                <a:gd name="T2" fmla="*/ 0 w 199"/>
                <a:gd name="T3" fmla="*/ 127 h 127"/>
                <a:gd name="T4" fmla="*/ 0 w 199"/>
                <a:gd name="T5" fmla="*/ 0 h 127"/>
                <a:gd name="T6" fmla="*/ 199 w 199"/>
                <a:gd name="T7" fmla="*/ 0 h 127"/>
                <a:gd name="T8" fmla="*/ 199 w 199"/>
                <a:gd name="T9" fmla="*/ 127 h 127"/>
                <a:gd name="T10" fmla="*/ 6 w 199"/>
                <a:gd name="T11" fmla="*/ 121 h 127"/>
                <a:gd name="T12" fmla="*/ 191 w 199"/>
                <a:gd name="T13" fmla="*/ 121 h 127"/>
                <a:gd name="T14" fmla="*/ 191 w 199"/>
                <a:gd name="T15" fmla="*/ 9 h 127"/>
                <a:gd name="T16" fmla="*/ 6 w 199"/>
                <a:gd name="T17" fmla="*/ 9 h 127"/>
                <a:gd name="T18" fmla="*/ 6 w 199"/>
                <a:gd name="T19"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27">
                  <a:moveTo>
                    <a:pt x="199" y="127"/>
                  </a:moveTo>
                  <a:lnTo>
                    <a:pt x="0" y="127"/>
                  </a:lnTo>
                  <a:lnTo>
                    <a:pt x="0" y="0"/>
                  </a:lnTo>
                  <a:lnTo>
                    <a:pt x="199" y="0"/>
                  </a:lnTo>
                  <a:lnTo>
                    <a:pt x="199" y="127"/>
                  </a:lnTo>
                  <a:close/>
                  <a:moveTo>
                    <a:pt x="6" y="121"/>
                  </a:moveTo>
                  <a:lnTo>
                    <a:pt x="191" y="121"/>
                  </a:lnTo>
                  <a:lnTo>
                    <a:pt x="191" y="9"/>
                  </a:lnTo>
                  <a:lnTo>
                    <a:pt x="6" y="9"/>
                  </a:lnTo>
                  <a:lnTo>
                    <a:pt x="6" y="1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Oval 1146"/>
            <p:cNvSpPr>
              <a:spLocks noChangeArrowheads="1"/>
            </p:cNvSpPr>
            <p:nvPr/>
          </p:nvSpPr>
          <p:spPr bwMode="auto">
            <a:xfrm>
              <a:off x="6822" y="3647"/>
              <a:ext cx="29" cy="29"/>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1147"/>
            <p:cNvSpPr>
              <a:spLocks noEditPoints="1"/>
            </p:cNvSpPr>
            <p:nvPr/>
          </p:nvSpPr>
          <p:spPr bwMode="auto">
            <a:xfrm>
              <a:off x="6820"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1148"/>
            <p:cNvSpPr>
              <a:spLocks/>
            </p:cNvSpPr>
            <p:nvPr/>
          </p:nvSpPr>
          <p:spPr bwMode="auto">
            <a:xfrm>
              <a:off x="6822" y="364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3"/>
                    <a:pt x="13" y="4"/>
                  </a:cubicBezTo>
                  <a:cubicBezTo>
                    <a:pt x="12" y="2"/>
                    <a:pt x="10" y="0"/>
                    <a:pt x="7" y="0"/>
                  </a:cubicBezTo>
                  <a:cubicBezTo>
                    <a:pt x="3" y="0"/>
                    <a:pt x="0" y="3"/>
                    <a:pt x="0" y="7"/>
                  </a:cubicBezTo>
                  <a:cubicBezTo>
                    <a:pt x="0" y="10"/>
                    <a:pt x="1" y="12"/>
                    <a:pt x="4" y="14"/>
                  </a:cubicBezTo>
                  <a:cubicBezTo>
                    <a:pt x="3" y="13"/>
                    <a:pt x="3" y="11"/>
                    <a:pt x="3" y="1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1149"/>
            <p:cNvSpPr>
              <a:spLocks noEditPoints="1"/>
            </p:cNvSpPr>
            <p:nvPr/>
          </p:nvSpPr>
          <p:spPr bwMode="auto">
            <a:xfrm>
              <a:off x="6820" y="3645"/>
              <a:ext cx="33" cy="3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2 h 16"/>
                <a:gd name="T12" fmla="*/ 2 w 16"/>
                <a:gd name="T13" fmla="*/ 8 h 16"/>
                <a:gd name="T14" fmla="*/ 8 w 16"/>
                <a:gd name="T15" fmla="*/ 14 h 16"/>
                <a:gd name="T16" fmla="*/ 14 w 16"/>
                <a:gd name="T17" fmla="*/ 8 h 16"/>
                <a:gd name="T18" fmla="*/ 8 w 1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3" y="0"/>
                    <a:pt x="16" y="4"/>
                    <a:pt x="16" y="8"/>
                  </a:cubicBezTo>
                  <a:cubicBezTo>
                    <a:pt x="16" y="13"/>
                    <a:pt x="13" y="16"/>
                    <a:pt x="8" y="16"/>
                  </a:cubicBezTo>
                  <a:close/>
                  <a:moveTo>
                    <a:pt x="8" y="2"/>
                  </a:moveTo>
                  <a:cubicBezTo>
                    <a:pt x="5" y="2"/>
                    <a:pt x="2" y="5"/>
                    <a:pt x="2" y="8"/>
                  </a:cubicBezTo>
                  <a:cubicBezTo>
                    <a:pt x="2" y="12"/>
                    <a:pt x="5" y="14"/>
                    <a:pt x="8" y="14"/>
                  </a:cubicBezTo>
                  <a:cubicBezTo>
                    <a:pt x="11" y="14"/>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Oval 1150"/>
            <p:cNvSpPr>
              <a:spLocks noChangeArrowheads="1"/>
            </p:cNvSpPr>
            <p:nvPr/>
          </p:nvSpPr>
          <p:spPr bwMode="auto">
            <a:xfrm>
              <a:off x="6822" y="3707"/>
              <a:ext cx="29" cy="31"/>
            </a:xfrm>
            <a:prstGeom prst="ellipse">
              <a:avLst/>
            </a:pr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1151"/>
            <p:cNvSpPr>
              <a:spLocks/>
            </p:cNvSpPr>
            <p:nvPr/>
          </p:nvSpPr>
          <p:spPr bwMode="auto">
            <a:xfrm>
              <a:off x="6822" y="3707"/>
              <a:ext cx="27" cy="29"/>
            </a:xfrm>
            <a:custGeom>
              <a:avLst/>
              <a:gdLst>
                <a:gd name="T0" fmla="*/ 3 w 13"/>
                <a:gd name="T1" fmla="*/ 10 h 14"/>
                <a:gd name="T2" fmla="*/ 10 w 13"/>
                <a:gd name="T3" fmla="*/ 3 h 14"/>
                <a:gd name="T4" fmla="*/ 13 w 13"/>
                <a:gd name="T5" fmla="*/ 4 h 14"/>
                <a:gd name="T6" fmla="*/ 7 w 13"/>
                <a:gd name="T7" fmla="*/ 0 h 14"/>
                <a:gd name="T8" fmla="*/ 0 w 13"/>
                <a:gd name="T9" fmla="*/ 7 h 14"/>
                <a:gd name="T10" fmla="*/ 4 w 13"/>
                <a:gd name="T11" fmla="*/ 14 h 14"/>
                <a:gd name="T12" fmla="*/ 3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3" y="10"/>
                  </a:moveTo>
                  <a:cubicBezTo>
                    <a:pt x="3" y="6"/>
                    <a:pt x="6" y="3"/>
                    <a:pt x="10" y="3"/>
                  </a:cubicBezTo>
                  <a:cubicBezTo>
                    <a:pt x="11" y="3"/>
                    <a:pt x="12" y="4"/>
                    <a:pt x="13" y="4"/>
                  </a:cubicBezTo>
                  <a:cubicBezTo>
                    <a:pt x="12" y="2"/>
                    <a:pt x="10" y="0"/>
                    <a:pt x="7" y="0"/>
                  </a:cubicBezTo>
                  <a:cubicBezTo>
                    <a:pt x="3" y="0"/>
                    <a:pt x="0" y="3"/>
                    <a:pt x="0" y="7"/>
                  </a:cubicBezTo>
                  <a:cubicBezTo>
                    <a:pt x="0" y="10"/>
                    <a:pt x="1" y="12"/>
                    <a:pt x="4" y="14"/>
                  </a:cubicBezTo>
                  <a:cubicBezTo>
                    <a:pt x="3" y="13"/>
                    <a:pt x="3" y="12"/>
                    <a:pt x="3" y="1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152"/>
            <p:cNvSpPr>
              <a:spLocks noEditPoints="1"/>
            </p:cNvSpPr>
            <p:nvPr/>
          </p:nvSpPr>
          <p:spPr bwMode="auto">
            <a:xfrm>
              <a:off x="6820" y="3705"/>
              <a:ext cx="33" cy="35"/>
            </a:xfrm>
            <a:custGeom>
              <a:avLst/>
              <a:gdLst>
                <a:gd name="T0" fmla="*/ 8 w 16"/>
                <a:gd name="T1" fmla="*/ 17 h 17"/>
                <a:gd name="T2" fmla="*/ 0 w 16"/>
                <a:gd name="T3" fmla="*/ 8 h 17"/>
                <a:gd name="T4" fmla="*/ 8 w 16"/>
                <a:gd name="T5" fmla="*/ 0 h 17"/>
                <a:gd name="T6" fmla="*/ 16 w 16"/>
                <a:gd name="T7" fmla="*/ 8 h 17"/>
                <a:gd name="T8" fmla="*/ 8 w 16"/>
                <a:gd name="T9" fmla="*/ 17 h 17"/>
                <a:gd name="T10" fmla="*/ 8 w 16"/>
                <a:gd name="T11" fmla="*/ 2 h 17"/>
                <a:gd name="T12" fmla="*/ 2 w 16"/>
                <a:gd name="T13" fmla="*/ 8 h 17"/>
                <a:gd name="T14" fmla="*/ 8 w 16"/>
                <a:gd name="T15" fmla="*/ 15 h 17"/>
                <a:gd name="T16" fmla="*/ 14 w 16"/>
                <a:gd name="T17" fmla="*/ 8 h 17"/>
                <a:gd name="T18" fmla="*/ 8 w 16"/>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3" y="17"/>
                    <a:pt x="0" y="13"/>
                    <a:pt x="0" y="8"/>
                  </a:cubicBezTo>
                  <a:cubicBezTo>
                    <a:pt x="0" y="4"/>
                    <a:pt x="3" y="0"/>
                    <a:pt x="8" y="0"/>
                  </a:cubicBezTo>
                  <a:cubicBezTo>
                    <a:pt x="13" y="0"/>
                    <a:pt x="16" y="4"/>
                    <a:pt x="16" y="8"/>
                  </a:cubicBezTo>
                  <a:cubicBezTo>
                    <a:pt x="16" y="13"/>
                    <a:pt x="13" y="17"/>
                    <a:pt x="8" y="17"/>
                  </a:cubicBezTo>
                  <a:close/>
                  <a:moveTo>
                    <a:pt x="8" y="2"/>
                  </a:moveTo>
                  <a:cubicBezTo>
                    <a:pt x="5" y="2"/>
                    <a:pt x="2" y="5"/>
                    <a:pt x="2" y="8"/>
                  </a:cubicBezTo>
                  <a:cubicBezTo>
                    <a:pt x="2" y="12"/>
                    <a:pt x="5" y="15"/>
                    <a:pt x="8" y="15"/>
                  </a:cubicBezTo>
                  <a:cubicBezTo>
                    <a:pt x="11" y="15"/>
                    <a:pt x="14" y="12"/>
                    <a:pt x="14" y="8"/>
                  </a:cubicBezTo>
                  <a:cubicBezTo>
                    <a:pt x="14" y="5"/>
                    <a:pt x="11" y="2"/>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135" name="Connector: Elbow 1134"/>
          <p:cNvCxnSpPr>
            <a:cxnSpLocks/>
          </p:cNvCxnSpPr>
          <p:nvPr/>
        </p:nvCxnSpPr>
        <p:spPr>
          <a:xfrm rot="16200000" flipH="1">
            <a:off x="-365420" y="3277894"/>
            <a:ext cx="3296331" cy="1107987"/>
          </a:xfrm>
          <a:prstGeom prst="bentConnector3">
            <a:avLst>
              <a:gd name="adj1" fmla="val 81599"/>
            </a:avLst>
          </a:prstGeom>
          <a:ln w="12700" cap="rnd">
            <a:solidFill>
              <a:srgbClr val="00529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1168" name="Group 1167"/>
          <p:cNvGrpSpPr/>
          <p:nvPr/>
        </p:nvGrpSpPr>
        <p:grpSpPr>
          <a:xfrm>
            <a:off x="298422" y="1191131"/>
            <a:ext cx="2301992" cy="860661"/>
            <a:chOff x="395171" y="1191131"/>
            <a:chExt cx="2301992" cy="860661"/>
          </a:xfrm>
        </p:grpSpPr>
        <p:grpSp>
          <p:nvGrpSpPr>
            <p:cNvPr id="1147" name="Group 1146"/>
            <p:cNvGrpSpPr/>
            <p:nvPr/>
          </p:nvGrpSpPr>
          <p:grpSpPr>
            <a:xfrm>
              <a:off x="395171" y="1191131"/>
              <a:ext cx="860661" cy="860661"/>
              <a:chOff x="571500" y="1214077"/>
              <a:chExt cx="1041400" cy="1041400"/>
            </a:xfrm>
          </p:grpSpPr>
          <p:sp>
            <p:nvSpPr>
              <p:cNvPr id="1136" name="Oval 1135"/>
              <p:cNvSpPr/>
              <p:nvPr/>
            </p:nvSpPr>
            <p:spPr bwMode="auto">
              <a:xfrm>
                <a:off x="571500" y="1214077"/>
                <a:ext cx="1041400" cy="1041400"/>
              </a:xfrm>
              <a:prstGeom prst="ellipse">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1" name="Freeform 1154"/>
              <p:cNvSpPr>
                <a:spLocks noEditPoints="1"/>
              </p:cNvSpPr>
              <p:nvPr/>
            </p:nvSpPr>
            <p:spPr bwMode="auto">
              <a:xfrm>
                <a:off x="753718" y="1398739"/>
                <a:ext cx="676965" cy="672077"/>
              </a:xfrm>
              <a:custGeom>
                <a:avLst/>
                <a:gdLst>
                  <a:gd name="T0" fmla="*/ 369 w 400"/>
                  <a:gd name="T1" fmla="*/ 243 h 398"/>
                  <a:gd name="T2" fmla="*/ 400 w 400"/>
                  <a:gd name="T3" fmla="*/ 217 h 398"/>
                  <a:gd name="T4" fmla="*/ 374 w 400"/>
                  <a:gd name="T5" fmla="*/ 186 h 398"/>
                  <a:gd name="T6" fmla="*/ 395 w 400"/>
                  <a:gd name="T7" fmla="*/ 151 h 398"/>
                  <a:gd name="T8" fmla="*/ 360 w 400"/>
                  <a:gd name="T9" fmla="*/ 130 h 398"/>
                  <a:gd name="T10" fmla="*/ 368 w 400"/>
                  <a:gd name="T11" fmla="*/ 91 h 398"/>
                  <a:gd name="T12" fmla="*/ 329 w 400"/>
                  <a:gd name="T13" fmla="*/ 82 h 398"/>
                  <a:gd name="T14" fmla="*/ 323 w 400"/>
                  <a:gd name="T15" fmla="*/ 42 h 398"/>
                  <a:gd name="T16" fmla="*/ 283 w 400"/>
                  <a:gd name="T17" fmla="*/ 47 h 398"/>
                  <a:gd name="T18" fmla="*/ 265 w 400"/>
                  <a:gd name="T19" fmla="*/ 11 h 398"/>
                  <a:gd name="T20" fmla="*/ 229 w 400"/>
                  <a:gd name="T21" fmla="*/ 28 h 398"/>
                  <a:gd name="T22" fmla="*/ 200 w 400"/>
                  <a:gd name="T23" fmla="*/ 0 h 398"/>
                  <a:gd name="T24" fmla="*/ 171 w 400"/>
                  <a:gd name="T25" fmla="*/ 28 h 398"/>
                  <a:gd name="T26" fmla="*/ 135 w 400"/>
                  <a:gd name="T27" fmla="*/ 11 h 398"/>
                  <a:gd name="T28" fmla="*/ 117 w 400"/>
                  <a:gd name="T29" fmla="*/ 47 h 398"/>
                  <a:gd name="T30" fmla="*/ 77 w 400"/>
                  <a:gd name="T31" fmla="*/ 42 h 398"/>
                  <a:gd name="T32" fmla="*/ 72 w 400"/>
                  <a:gd name="T33" fmla="*/ 82 h 398"/>
                  <a:gd name="T34" fmla="*/ 32 w 400"/>
                  <a:gd name="T35" fmla="*/ 91 h 398"/>
                  <a:gd name="T36" fmla="*/ 40 w 400"/>
                  <a:gd name="T37" fmla="*/ 130 h 398"/>
                  <a:gd name="T38" fmla="*/ 6 w 400"/>
                  <a:gd name="T39" fmla="*/ 151 h 398"/>
                  <a:gd name="T40" fmla="*/ 26 w 400"/>
                  <a:gd name="T41" fmla="*/ 186 h 398"/>
                  <a:gd name="T42" fmla="*/ 0 w 400"/>
                  <a:gd name="T43" fmla="*/ 217 h 398"/>
                  <a:gd name="T44" fmla="*/ 31 w 400"/>
                  <a:gd name="T45" fmla="*/ 243 h 398"/>
                  <a:gd name="T46" fmla="*/ 16 w 400"/>
                  <a:gd name="T47" fmla="*/ 281 h 398"/>
                  <a:gd name="T48" fmla="*/ 54 w 400"/>
                  <a:gd name="T49" fmla="*/ 296 h 398"/>
                  <a:gd name="T50" fmla="*/ 53 w 400"/>
                  <a:gd name="T51" fmla="*/ 336 h 398"/>
                  <a:gd name="T52" fmla="*/ 93 w 400"/>
                  <a:gd name="T53" fmla="*/ 338 h 398"/>
                  <a:gd name="T54" fmla="*/ 105 w 400"/>
                  <a:gd name="T55" fmla="*/ 377 h 398"/>
                  <a:gd name="T56" fmla="*/ 144 w 400"/>
                  <a:gd name="T57" fmla="*/ 366 h 398"/>
                  <a:gd name="T58" fmla="*/ 167 w 400"/>
                  <a:gd name="T59" fmla="*/ 398 h 398"/>
                  <a:gd name="T60" fmla="*/ 200 w 400"/>
                  <a:gd name="T61" fmla="*/ 375 h 398"/>
                  <a:gd name="T62" fmla="*/ 233 w 400"/>
                  <a:gd name="T63" fmla="*/ 398 h 398"/>
                  <a:gd name="T64" fmla="*/ 257 w 400"/>
                  <a:gd name="T65" fmla="*/ 366 h 398"/>
                  <a:gd name="T66" fmla="*/ 296 w 400"/>
                  <a:gd name="T67" fmla="*/ 377 h 398"/>
                  <a:gd name="T68" fmla="*/ 307 w 400"/>
                  <a:gd name="T69" fmla="*/ 338 h 398"/>
                  <a:gd name="T70" fmla="*/ 348 w 400"/>
                  <a:gd name="T71" fmla="*/ 336 h 398"/>
                  <a:gd name="T72" fmla="*/ 346 w 400"/>
                  <a:gd name="T73" fmla="*/ 296 h 398"/>
                  <a:gd name="T74" fmla="*/ 384 w 400"/>
                  <a:gd name="T75" fmla="*/ 281 h 398"/>
                  <a:gd name="T76" fmla="*/ 369 w 400"/>
                  <a:gd name="T77" fmla="*/ 243 h 398"/>
                  <a:gd name="T78" fmla="*/ 200 w 400"/>
                  <a:gd name="T79" fmla="*/ 340 h 398"/>
                  <a:gd name="T80" fmla="*/ 60 w 400"/>
                  <a:gd name="T81" fmla="*/ 199 h 398"/>
                  <a:gd name="T82" fmla="*/ 200 w 400"/>
                  <a:gd name="T83" fmla="*/ 58 h 398"/>
                  <a:gd name="T84" fmla="*/ 341 w 400"/>
                  <a:gd name="T85" fmla="*/ 199 h 398"/>
                  <a:gd name="T86" fmla="*/ 200 w 400"/>
                  <a:gd name="T87" fmla="*/ 340 h 398"/>
                  <a:gd name="T88" fmla="*/ 174 w 400"/>
                  <a:gd name="T89" fmla="*/ 271 h 398"/>
                  <a:gd name="T90" fmla="*/ 166 w 400"/>
                  <a:gd name="T91" fmla="*/ 268 h 398"/>
                  <a:gd name="T92" fmla="*/ 121 w 400"/>
                  <a:gd name="T93" fmla="*/ 223 h 398"/>
                  <a:gd name="T94" fmla="*/ 121 w 400"/>
                  <a:gd name="T95" fmla="*/ 206 h 398"/>
                  <a:gd name="T96" fmla="*/ 138 w 400"/>
                  <a:gd name="T97" fmla="*/ 206 h 398"/>
                  <a:gd name="T98" fmla="*/ 173 w 400"/>
                  <a:gd name="T99" fmla="*/ 241 h 398"/>
                  <a:gd name="T100" fmla="*/ 262 w 400"/>
                  <a:gd name="T101" fmla="*/ 132 h 398"/>
                  <a:gd name="T102" fmla="*/ 279 w 400"/>
                  <a:gd name="T103" fmla="*/ 130 h 398"/>
                  <a:gd name="T104" fmla="*/ 281 w 400"/>
                  <a:gd name="T105" fmla="*/ 147 h 398"/>
                  <a:gd name="T106" fmla="*/ 184 w 400"/>
                  <a:gd name="T107" fmla="*/ 267 h 398"/>
                  <a:gd name="T108" fmla="*/ 175 w 400"/>
                  <a:gd name="T109" fmla="*/ 271 h 398"/>
                  <a:gd name="T110" fmla="*/ 174 w 400"/>
                  <a:gd name="T111" fmla="*/ 271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398">
                    <a:moveTo>
                      <a:pt x="369" y="243"/>
                    </a:moveTo>
                    <a:cubicBezTo>
                      <a:pt x="400" y="217"/>
                      <a:pt x="400" y="217"/>
                      <a:pt x="400" y="217"/>
                    </a:cubicBezTo>
                    <a:cubicBezTo>
                      <a:pt x="374" y="186"/>
                      <a:pt x="374" y="186"/>
                      <a:pt x="374" y="186"/>
                    </a:cubicBezTo>
                    <a:cubicBezTo>
                      <a:pt x="395" y="151"/>
                      <a:pt x="395" y="151"/>
                      <a:pt x="395" y="151"/>
                    </a:cubicBezTo>
                    <a:cubicBezTo>
                      <a:pt x="360" y="130"/>
                      <a:pt x="360" y="130"/>
                      <a:pt x="360" y="130"/>
                    </a:cubicBezTo>
                    <a:cubicBezTo>
                      <a:pt x="368" y="91"/>
                      <a:pt x="368" y="91"/>
                      <a:pt x="368" y="91"/>
                    </a:cubicBezTo>
                    <a:cubicBezTo>
                      <a:pt x="329" y="82"/>
                      <a:pt x="329" y="82"/>
                      <a:pt x="329" y="82"/>
                    </a:cubicBezTo>
                    <a:cubicBezTo>
                      <a:pt x="323" y="42"/>
                      <a:pt x="323" y="42"/>
                      <a:pt x="323" y="42"/>
                    </a:cubicBezTo>
                    <a:cubicBezTo>
                      <a:pt x="283" y="47"/>
                      <a:pt x="283" y="47"/>
                      <a:pt x="283" y="47"/>
                    </a:cubicBezTo>
                    <a:cubicBezTo>
                      <a:pt x="265" y="11"/>
                      <a:pt x="265" y="11"/>
                      <a:pt x="265" y="11"/>
                    </a:cubicBezTo>
                    <a:cubicBezTo>
                      <a:pt x="229" y="28"/>
                      <a:pt x="229" y="28"/>
                      <a:pt x="229" y="28"/>
                    </a:cubicBezTo>
                    <a:cubicBezTo>
                      <a:pt x="200" y="0"/>
                      <a:pt x="200" y="0"/>
                      <a:pt x="200" y="0"/>
                    </a:cubicBezTo>
                    <a:cubicBezTo>
                      <a:pt x="171" y="28"/>
                      <a:pt x="171" y="28"/>
                      <a:pt x="171" y="28"/>
                    </a:cubicBezTo>
                    <a:cubicBezTo>
                      <a:pt x="135" y="11"/>
                      <a:pt x="135" y="11"/>
                      <a:pt x="135" y="11"/>
                    </a:cubicBezTo>
                    <a:cubicBezTo>
                      <a:pt x="117" y="47"/>
                      <a:pt x="117" y="47"/>
                      <a:pt x="117" y="47"/>
                    </a:cubicBezTo>
                    <a:cubicBezTo>
                      <a:pt x="77" y="42"/>
                      <a:pt x="77" y="42"/>
                      <a:pt x="77" y="42"/>
                    </a:cubicBezTo>
                    <a:cubicBezTo>
                      <a:pt x="72" y="82"/>
                      <a:pt x="72" y="82"/>
                      <a:pt x="72" y="82"/>
                    </a:cubicBezTo>
                    <a:cubicBezTo>
                      <a:pt x="32" y="91"/>
                      <a:pt x="32" y="91"/>
                      <a:pt x="32" y="91"/>
                    </a:cubicBezTo>
                    <a:cubicBezTo>
                      <a:pt x="40" y="130"/>
                      <a:pt x="40" y="130"/>
                      <a:pt x="40" y="130"/>
                    </a:cubicBezTo>
                    <a:cubicBezTo>
                      <a:pt x="6" y="151"/>
                      <a:pt x="6" y="151"/>
                      <a:pt x="6" y="151"/>
                    </a:cubicBezTo>
                    <a:cubicBezTo>
                      <a:pt x="26" y="186"/>
                      <a:pt x="26" y="186"/>
                      <a:pt x="26" y="186"/>
                    </a:cubicBezTo>
                    <a:cubicBezTo>
                      <a:pt x="0" y="217"/>
                      <a:pt x="0" y="217"/>
                      <a:pt x="0" y="217"/>
                    </a:cubicBezTo>
                    <a:cubicBezTo>
                      <a:pt x="31" y="243"/>
                      <a:pt x="31" y="243"/>
                      <a:pt x="31" y="243"/>
                    </a:cubicBezTo>
                    <a:cubicBezTo>
                      <a:pt x="16" y="281"/>
                      <a:pt x="16" y="281"/>
                      <a:pt x="16" y="281"/>
                    </a:cubicBezTo>
                    <a:cubicBezTo>
                      <a:pt x="54" y="296"/>
                      <a:pt x="54" y="296"/>
                      <a:pt x="54" y="296"/>
                    </a:cubicBezTo>
                    <a:cubicBezTo>
                      <a:pt x="53" y="336"/>
                      <a:pt x="53" y="336"/>
                      <a:pt x="53" y="336"/>
                    </a:cubicBezTo>
                    <a:cubicBezTo>
                      <a:pt x="93" y="338"/>
                      <a:pt x="93" y="338"/>
                      <a:pt x="93" y="338"/>
                    </a:cubicBezTo>
                    <a:cubicBezTo>
                      <a:pt x="105" y="377"/>
                      <a:pt x="105" y="377"/>
                      <a:pt x="105" y="377"/>
                    </a:cubicBezTo>
                    <a:cubicBezTo>
                      <a:pt x="144" y="366"/>
                      <a:pt x="144" y="366"/>
                      <a:pt x="144" y="366"/>
                    </a:cubicBezTo>
                    <a:cubicBezTo>
                      <a:pt x="167" y="398"/>
                      <a:pt x="167" y="398"/>
                      <a:pt x="167" y="398"/>
                    </a:cubicBezTo>
                    <a:cubicBezTo>
                      <a:pt x="200" y="375"/>
                      <a:pt x="200" y="375"/>
                      <a:pt x="200" y="375"/>
                    </a:cubicBezTo>
                    <a:cubicBezTo>
                      <a:pt x="233" y="398"/>
                      <a:pt x="233" y="398"/>
                      <a:pt x="233" y="398"/>
                    </a:cubicBezTo>
                    <a:cubicBezTo>
                      <a:pt x="257" y="366"/>
                      <a:pt x="257" y="366"/>
                      <a:pt x="257" y="366"/>
                    </a:cubicBezTo>
                    <a:cubicBezTo>
                      <a:pt x="296" y="377"/>
                      <a:pt x="296" y="377"/>
                      <a:pt x="296" y="377"/>
                    </a:cubicBezTo>
                    <a:cubicBezTo>
                      <a:pt x="307" y="338"/>
                      <a:pt x="307" y="338"/>
                      <a:pt x="307" y="338"/>
                    </a:cubicBezTo>
                    <a:cubicBezTo>
                      <a:pt x="348" y="336"/>
                      <a:pt x="348" y="336"/>
                      <a:pt x="348" y="336"/>
                    </a:cubicBezTo>
                    <a:cubicBezTo>
                      <a:pt x="346" y="296"/>
                      <a:pt x="346" y="296"/>
                      <a:pt x="346" y="296"/>
                    </a:cubicBezTo>
                    <a:cubicBezTo>
                      <a:pt x="384" y="281"/>
                      <a:pt x="384" y="281"/>
                      <a:pt x="384" y="281"/>
                    </a:cubicBezTo>
                    <a:lnTo>
                      <a:pt x="369" y="243"/>
                    </a:lnTo>
                    <a:close/>
                    <a:moveTo>
                      <a:pt x="200" y="340"/>
                    </a:moveTo>
                    <a:cubicBezTo>
                      <a:pt x="123" y="340"/>
                      <a:pt x="60" y="277"/>
                      <a:pt x="60" y="199"/>
                    </a:cubicBezTo>
                    <a:cubicBezTo>
                      <a:pt x="60" y="121"/>
                      <a:pt x="123" y="58"/>
                      <a:pt x="200" y="58"/>
                    </a:cubicBezTo>
                    <a:cubicBezTo>
                      <a:pt x="278" y="58"/>
                      <a:pt x="341" y="121"/>
                      <a:pt x="341" y="199"/>
                    </a:cubicBezTo>
                    <a:cubicBezTo>
                      <a:pt x="341" y="277"/>
                      <a:pt x="278" y="340"/>
                      <a:pt x="200" y="340"/>
                    </a:cubicBezTo>
                    <a:close/>
                    <a:moveTo>
                      <a:pt x="174" y="271"/>
                    </a:moveTo>
                    <a:cubicBezTo>
                      <a:pt x="171" y="271"/>
                      <a:pt x="168" y="270"/>
                      <a:pt x="166" y="268"/>
                    </a:cubicBezTo>
                    <a:cubicBezTo>
                      <a:pt x="121" y="223"/>
                      <a:pt x="121" y="223"/>
                      <a:pt x="121" y="223"/>
                    </a:cubicBezTo>
                    <a:cubicBezTo>
                      <a:pt x="116" y="218"/>
                      <a:pt x="116" y="210"/>
                      <a:pt x="121" y="206"/>
                    </a:cubicBezTo>
                    <a:cubicBezTo>
                      <a:pt x="125" y="201"/>
                      <a:pt x="133" y="201"/>
                      <a:pt x="138" y="206"/>
                    </a:cubicBezTo>
                    <a:cubicBezTo>
                      <a:pt x="173" y="241"/>
                      <a:pt x="173" y="241"/>
                      <a:pt x="173" y="241"/>
                    </a:cubicBezTo>
                    <a:cubicBezTo>
                      <a:pt x="262" y="132"/>
                      <a:pt x="262" y="132"/>
                      <a:pt x="262" y="132"/>
                    </a:cubicBezTo>
                    <a:cubicBezTo>
                      <a:pt x="266" y="126"/>
                      <a:pt x="274" y="126"/>
                      <a:pt x="279" y="130"/>
                    </a:cubicBezTo>
                    <a:cubicBezTo>
                      <a:pt x="284" y="134"/>
                      <a:pt x="285" y="142"/>
                      <a:pt x="281" y="147"/>
                    </a:cubicBezTo>
                    <a:cubicBezTo>
                      <a:pt x="184" y="267"/>
                      <a:pt x="184" y="267"/>
                      <a:pt x="184" y="267"/>
                    </a:cubicBezTo>
                    <a:cubicBezTo>
                      <a:pt x="182" y="269"/>
                      <a:pt x="178" y="271"/>
                      <a:pt x="175" y="271"/>
                    </a:cubicBezTo>
                    <a:cubicBezTo>
                      <a:pt x="175" y="271"/>
                      <a:pt x="174" y="271"/>
                      <a:pt x="174" y="2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59" name="Freeform 485"/>
            <p:cNvSpPr>
              <a:spLocks/>
            </p:cNvSpPr>
            <p:nvPr/>
          </p:nvSpPr>
          <p:spPr bwMode="auto">
            <a:xfrm>
              <a:off x="1258467" y="1329074"/>
              <a:ext cx="1438696"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005291"/>
                  </a:solidFill>
                  <a:latin typeface="Segoe UI Semilight" panose="020B0402040204020203" pitchFamily="34" charset="0"/>
                  <a:cs typeface="Segoe UI Semilight" panose="020B0402040204020203" pitchFamily="34" charset="0"/>
                </a:rPr>
                <a:t>IMPROVE</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Product Quality</a:t>
              </a:r>
            </a:p>
          </p:txBody>
        </p:sp>
      </p:grpSp>
      <p:grpSp>
        <p:nvGrpSpPr>
          <p:cNvPr id="1169" name="Group 1168"/>
          <p:cNvGrpSpPr/>
          <p:nvPr/>
        </p:nvGrpSpPr>
        <p:grpSpPr>
          <a:xfrm>
            <a:off x="1367315" y="2897439"/>
            <a:ext cx="2716213" cy="860661"/>
            <a:chOff x="1524001" y="2928755"/>
            <a:chExt cx="2716213" cy="860661"/>
          </a:xfrm>
        </p:grpSpPr>
        <p:grpSp>
          <p:nvGrpSpPr>
            <p:cNvPr id="1148" name="Group 1147"/>
            <p:cNvGrpSpPr/>
            <p:nvPr/>
          </p:nvGrpSpPr>
          <p:grpSpPr>
            <a:xfrm>
              <a:off x="1524001" y="2928755"/>
              <a:ext cx="860661" cy="860661"/>
              <a:chOff x="2653506" y="2397516"/>
              <a:chExt cx="1041400" cy="1041400"/>
            </a:xfrm>
          </p:grpSpPr>
          <p:sp>
            <p:nvSpPr>
              <p:cNvPr id="1137" name="Oval 1136"/>
              <p:cNvSpPr/>
              <p:nvPr/>
            </p:nvSpPr>
            <p:spPr bwMode="auto">
              <a:xfrm>
                <a:off x="2653506" y="2397516"/>
                <a:ext cx="1041400" cy="104140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5" name="Freeform 1158"/>
              <p:cNvSpPr>
                <a:spLocks noEditPoints="1"/>
              </p:cNvSpPr>
              <p:nvPr/>
            </p:nvSpPr>
            <p:spPr bwMode="auto">
              <a:xfrm>
                <a:off x="2923194" y="2680216"/>
                <a:ext cx="502024" cy="476001"/>
              </a:xfrm>
              <a:custGeom>
                <a:avLst/>
                <a:gdLst>
                  <a:gd name="T0" fmla="*/ 64 w 223"/>
                  <a:gd name="T1" fmla="*/ 97 h 212"/>
                  <a:gd name="T2" fmla="*/ 80 w 223"/>
                  <a:gd name="T3" fmla="*/ 74 h 212"/>
                  <a:gd name="T4" fmla="*/ 112 w 223"/>
                  <a:gd name="T5" fmla="*/ 53 h 212"/>
                  <a:gd name="T6" fmla="*/ 135 w 223"/>
                  <a:gd name="T7" fmla="*/ 31 h 212"/>
                  <a:gd name="T8" fmla="*/ 147 w 223"/>
                  <a:gd name="T9" fmla="*/ 9 h 212"/>
                  <a:gd name="T10" fmla="*/ 155 w 223"/>
                  <a:gd name="T11" fmla="*/ 0 h 212"/>
                  <a:gd name="T12" fmla="*/ 165 w 223"/>
                  <a:gd name="T13" fmla="*/ 1 h 212"/>
                  <a:gd name="T14" fmla="*/ 171 w 223"/>
                  <a:gd name="T15" fmla="*/ 8 h 212"/>
                  <a:gd name="T16" fmla="*/ 171 w 223"/>
                  <a:gd name="T17" fmla="*/ 27 h 212"/>
                  <a:gd name="T18" fmla="*/ 163 w 223"/>
                  <a:gd name="T19" fmla="*/ 44 h 212"/>
                  <a:gd name="T20" fmla="*/ 155 w 223"/>
                  <a:gd name="T21" fmla="*/ 55 h 212"/>
                  <a:gd name="T22" fmla="*/ 150 w 223"/>
                  <a:gd name="T23" fmla="*/ 66 h 212"/>
                  <a:gd name="T24" fmla="*/ 143 w 223"/>
                  <a:gd name="T25" fmla="*/ 85 h 212"/>
                  <a:gd name="T26" fmla="*/ 216 w 223"/>
                  <a:gd name="T27" fmla="*/ 86 h 212"/>
                  <a:gd name="T28" fmla="*/ 222 w 223"/>
                  <a:gd name="T29" fmla="*/ 91 h 212"/>
                  <a:gd name="T30" fmla="*/ 223 w 223"/>
                  <a:gd name="T31" fmla="*/ 99 h 212"/>
                  <a:gd name="T32" fmla="*/ 220 w 223"/>
                  <a:gd name="T33" fmla="*/ 107 h 212"/>
                  <a:gd name="T34" fmla="*/ 216 w 223"/>
                  <a:gd name="T35" fmla="*/ 113 h 212"/>
                  <a:gd name="T36" fmla="*/ 211 w 223"/>
                  <a:gd name="T37" fmla="*/ 122 h 212"/>
                  <a:gd name="T38" fmla="*/ 209 w 223"/>
                  <a:gd name="T39" fmla="*/ 130 h 212"/>
                  <a:gd name="T40" fmla="*/ 208 w 223"/>
                  <a:gd name="T41" fmla="*/ 144 h 212"/>
                  <a:gd name="T42" fmla="*/ 204 w 223"/>
                  <a:gd name="T43" fmla="*/ 155 h 212"/>
                  <a:gd name="T44" fmla="*/ 196 w 223"/>
                  <a:gd name="T45" fmla="*/ 164 h 212"/>
                  <a:gd name="T46" fmla="*/ 191 w 223"/>
                  <a:gd name="T47" fmla="*/ 175 h 212"/>
                  <a:gd name="T48" fmla="*/ 189 w 223"/>
                  <a:gd name="T49" fmla="*/ 187 h 212"/>
                  <a:gd name="T50" fmla="*/ 181 w 223"/>
                  <a:gd name="T51" fmla="*/ 200 h 212"/>
                  <a:gd name="T52" fmla="*/ 166 w 223"/>
                  <a:gd name="T53" fmla="*/ 210 h 212"/>
                  <a:gd name="T54" fmla="*/ 145 w 223"/>
                  <a:gd name="T55" fmla="*/ 211 h 212"/>
                  <a:gd name="T56" fmla="*/ 116 w 223"/>
                  <a:gd name="T57" fmla="*/ 209 h 212"/>
                  <a:gd name="T58" fmla="*/ 87 w 223"/>
                  <a:gd name="T59" fmla="*/ 206 h 212"/>
                  <a:gd name="T60" fmla="*/ 67 w 223"/>
                  <a:gd name="T61" fmla="*/ 200 h 212"/>
                  <a:gd name="T62" fmla="*/ 63 w 223"/>
                  <a:gd name="T63" fmla="*/ 108 h 212"/>
                  <a:gd name="T64" fmla="*/ 46 w 223"/>
                  <a:gd name="T65" fmla="*/ 103 h 212"/>
                  <a:gd name="T66" fmla="*/ 3 w 223"/>
                  <a:gd name="T67" fmla="*/ 100 h 212"/>
                  <a:gd name="T68" fmla="*/ 0 w 223"/>
                  <a:gd name="T69" fmla="*/ 203 h 212"/>
                  <a:gd name="T70" fmla="*/ 43 w 223"/>
                  <a:gd name="T71" fmla="*/ 20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12">
                    <a:moveTo>
                      <a:pt x="63" y="108"/>
                    </a:moveTo>
                    <a:cubicBezTo>
                      <a:pt x="63" y="105"/>
                      <a:pt x="63" y="101"/>
                      <a:pt x="64" y="97"/>
                    </a:cubicBezTo>
                    <a:cubicBezTo>
                      <a:pt x="66" y="93"/>
                      <a:pt x="67" y="90"/>
                      <a:pt x="70" y="86"/>
                    </a:cubicBezTo>
                    <a:cubicBezTo>
                      <a:pt x="72" y="82"/>
                      <a:pt x="76" y="78"/>
                      <a:pt x="80" y="74"/>
                    </a:cubicBezTo>
                    <a:cubicBezTo>
                      <a:pt x="85" y="70"/>
                      <a:pt x="91" y="66"/>
                      <a:pt x="97" y="62"/>
                    </a:cubicBezTo>
                    <a:cubicBezTo>
                      <a:pt x="102" y="59"/>
                      <a:pt x="107" y="56"/>
                      <a:pt x="112" y="53"/>
                    </a:cubicBezTo>
                    <a:cubicBezTo>
                      <a:pt x="116" y="50"/>
                      <a:pt x="121" y="46"/>
                      <a:pt x="125" y="42"/>
                    </a:cubicBezTo>
                    <a:cubicBezTo>
                      <a:pt x="129" y="39"/>
                      <a:pt x="132" y="35"/>
                      <a:pt x="135" y="31"/>
                    </a:cubicBezTo>
                    <a:cubicBezTo>
                      <a:pt x="138" y="27"/>
                      <a:pt x="141" y="22"/>
                      <a:pt x="143" y="16"/>
                    </a:cubicBezTo>
                    <a:cubicBezTo>
                      <a:pt x="144" y="13"/>
                      <a:pt x="145" y="11"/>
                      <a:pt x="147" y="9"/>
                    </a:cubicBezTo>
                    <a:cubicBezTo>
                      <a:pt x="148" y="6"/>
                      <a:pt x="149" y="5"/>
                      <a:pt x="151" y="3"/>
                    </a:cubicBezTo>
                    <a:cubicBezTo>
                      <a:pt x="152" y="2"/>
                      <a:pt x="154" y="1"/>
                      <a:pt x="155" y="0"/>
                    </a:cubicBezTo>
                    <a:cubicBezTo>
                      <a:pt x="157" y="0"/>
                      <a:pt x="158" y="0"/>
                      <a:pt x="160" y="0"/>
                    </a:cubicBezTo>
                    <a:cubicBezTo>
                      <a:pt x="162" y="0"/>
                      <a:pt x="163" y="0"/>
                      <a:pt x="165" y="1"/>
                    </a:cubicBezTo>
                    <a:cubicBezTo>
                      <a:pt x="166" y="2"/>
                      <a:pt x="167" y="2"/>
                      <a:pt x="168" y="4"/>
                    </a:cubicBezTo>
                    <a:cubicBezTo>
                      <a:pt x="169" y="5"/>
                      <a:pt x="170" y="6"/>
                      <a:pt x="171" y="8"/>
                    </a:cubicBezTo>
                    <a:cubicBezTo>
                      <a:pt x="172" y="10"/>
                      <a:pt x="172" y="12"/>
                      <a:pt x="172" y="14"/>
                    </a:cubicBezTo>
                    <a:cubicBezTo>
                      <a:pt x="172" y="19"/>
                      <a:pt x="171" y="23"/>
                      <a:pt x="171" y="27"/>
                    </a:cubicBezTo>
                    <a:cubicBezTo>
                      <a:pt x="170" y="30"/>
                      <a:pt x="169" y="33"/>
                      <a:pt x="168" y="36"/>
                    </a:cubicBezTo>
                    <a:cubicBezTo>
                      <a:pt x="166" y="39"/>
                      <a:pt x="165" y="42"/>
                      <a:pt x="163" y="44"/>
                    </a:cubicBezTo>
                    <a:cubicBezTo>
                      <a:pt x="162" y="47"/>
                      <a:pt x="160" y="49"/>
                      <a:pt x="158" y="51"/>
                    </a:cubicBezTo>
                    <a:cubicBezTo>
                      <a:pt x="157" y="52"/>
                      <a:pt x="157" y="53"/>
                      <a:pt x="155" y="55"/>
                    </a:cubicBezTo>
                    <a:cubicBezTo>
                      <a:pt x="155" y="57"/>
                      <a:pt x="154" y="59"/>
                      <a:pt x="153" y="61"/>
                    </a:cubicBezTo>
                    <a:cubicBezTo>
                      <a:pt x="152" y="63"/>
                      <a:pt x="151" y="64"/>
                      <a:pt x="150" y="66"/>
                    </a:cubicBezTo>
                    <a:cubicBezTo>
                      <a:pt x="149" y="68"/>
                      <a:pt x="149" y="70"/>
                      <a:pt x="148" y="72"/>
                    </a:cubicBezTo>
                    <a:cubicBezTo>
                      <a:pt x="146" y="76"/>
                      <a:pt x="145" y="81"/>
                      <a:pt x="143" y="85"/>
                    </a:cubicBezTo>
                    <a:cubicBezTo>
                      <a:pt x="210" y="85"/>
                      <a:pt x="210" y="85"/>
                      <a:pt x="210" y="85"/>
                    </a:cubicBezTo>
                    <a:cubicBezTo>
                      <a:pt x="213" y="85"/>
                      <a:pt x="215" y="86"/>
                      <a:pt x="216" y="86"/>
                    </a:cubicBezTo>
                    <a:cubicBezTo>
                      <a:pt x="218" y="86"/>
                      <a:pt x="219" y="87"/>
                      <a:pt x="220" y="88"/>
                    </a:cubicBezTo>
                    <a:cubicBezTo>
                      <a:pt x="221" y="89"/>
                      <a:pt x="221" y="90"/>
                      <a:pt x="222" y="91"/>
                    </a:cubicBezTo>
                    <a:cubicBezTo>
                      <a:pt x="223" y="93"/>
                      <a:pt x="223" y="94"/>
                      <a:pt x="223" y="95"/>
                    </a:cubicBezTo>
                    <a:cubicBezTo>
                      <a:pt x="223" y="96"/>
                      <a:pt x="223" y="98"/>
                      <a:pt x="223" y="99"/>
                    </a:cubicBezTo>
                    <a:cubicBezTo>
                      <a:pt x="222" y="100"/>
                      <a:pt x="222" y="102"/>
                      <a:pt x="221" y="103"/>
                    </a:cubicBezTo>
                    <a:cubicBezTo>
                      <a:pt x="221" y="104"/>
                      <a:pt x="220" y="105"/>
                      <a:pt x="220" y="107"/>
                    </a:cubicBezTo>
                    <a:cubicBezTo>
                      <a:pt x="219" y="108"/>
                      <a:pt x="219" y="109"/>
                      <a:pt x="218" y="110"/>
                    </a:cubicBezTo>
                    <a:cubicBezTo>
                      <a:pt x="218" y="110"/>
                      <a:pt x="217" y="111"/>
                      <a:pt x="216" y="113"/>
                    </a:cubicBezTo>
                    <a:cubicBezTo>
                      <a:pt x="215" y="114"/>
                      <a:pt x="214" y="116"/>
                      <a:pt x="213" y="117"/>
                    </a:cubicBezTo>
                    <a:cubicBezTo>
                      <a:pt x="213" y="119"/>
                      <a:pt x="212" y="121"/>
                      <a:pt x="211" y="122"/>
                    </a:cubicBezTo>
                    <a:cubicBezTo>
                      <a:pt x="210" y="124"/>
                      <a:pt x="210" y="125"/>
                      <a:pt x="209" y="126"/>
                    </a:cubicBezTo>
                    <a:cubicBezTo>
                      <a:pt x="209" y="127"/>
                      <a:pt x="209" y="128"/>
                      <a:pt x="209" y="130"/>
                    </a:cubicBezTo>
                    <a:cubicBezTo>
                      <a:pt x="208" y="132"/>
                      <a:pt x="208" y="135"/>
                      <a:pt x="208" y="137"/>
                    </a:cubicBezTo>
                    <a:cubicBezTo>
                      <a:pt x="208" y="139"/>
                      <a:pt x="208" y="141"/>
                      <a:pt x="208" y="144"/>
                    </a:cubicBezTo>
                    <a:cubicBezTo>
                      <a:pt x="207" y="146"/>
                      <a:pt x="207" y="148"/>
                      <a:pt x="207" y="149"/>
                    </a:cubicBezTo>
                    <a:cubicBezTo>
                      <a:pt x="206" y="151"/>
                      <a:pt x="206" y="153"/>
                      <a:pt x="204" y="155"/>
                    </a:cubicBezTo>
                    <a:cubicBezTo>
                      <a:pt x="203" y="157"/>
                      <a:pt x="201" y="159"/>
                      <a:pt x="200" y="160"/>
                    </a:cubicBezTo>
                    <a:cubicBezTo>
                      <a:pt x="198" y="162"/>
                      <a:pt x="197" y="163"/>
                      <a:pt x="196" y="164"/>
                    </a:cubicBezTo>
                    <a:cubicBezTo>
                      <a:pt x="194" y="165"/>
                      <a:pt x="193" y="167"/>
                      <a:pt x="193" y="168"/>
                    </a:cubicBezTo>
                    <a:cubicBezTo>
                      <a:pt x="191" y="171"/>
                      <a:pt x="191" y="173"/>
                      <a:pt x="191" y="175"/>
                    </a:cubicBezTo>
                    <a:cubicBezTo>
                      <a:pt x="190" y="177"/>
                      <a:pt x="190" y="179"/>
                      <a:pt x="190" y="181"/>
                    </a:cubicBezTo>
                    <a:cubicBezTo>
                      <a:pt x="190" y="183"/>
                      <a:pt x="190" y="185"/>
                      <a:pt x="189" y="187"/>
                    </a:cubicBezTo>
                    <a:cubicBezTo>
                      <a:pt x="189" y="189"/>
                      <a:pt x="188" y="190"/>
                      <a:pt x="187" y="192"/>
                    </a:cubicBezTo>
                    <a:cubicBezTo>
                      <a:pt x="185" y="194"/>
                      <a:pt x="183" y="197"/>
                      <a:pt x="181" y="200"/>
                    </a:cubicBezTo>
                    <a:cubicBezTo>
                      <a:pt x="179" y="202"/>
                      <a:pt x="176" y="204"/>
                      <a:pt x="174" y="206"/>
                    </a:cubicBezTo>
                    <a:cubicBezTo>
                      <a:pt x="171" y="208"/>
                      <a:pt x="169" y="209"/>
                      <a:pt x="166" y="210"/>
                    </a:cubicBezTo>
                    <a:cubicBezTo>
                      <a:pt x="163" y="211"/>
                      <a:pt x="159" y="212"/>
                      <a:pt x="155" y="212"/>
                    </a:cubicBezTo>
                    <a:cubicBezTo>
                      <a:pt x="152" y="212"/>
                      <a:pt x="149" y="212"/>
                      <a:pt x="145" y="211"/>
                    </a:cubicBezTo>
                    <a:cubicBezTo>
                      <a:pt x="141" y="211"/>
                      <a:pt x="136" y="211"/>
                      <a:pt x="132" y="211"/>
                    </a:cubicBezTo>
                    <a:cubicBezTo>
                      <a:pt x="127" y="210"/>
                      <a:pt x="122" y="210"/>
                      <a:pt x="116" y="209"/>
                    </a:cubicBezTo>
                    <a:cubicBezTo>
                      <a:pt x="111" y="209"/>
                      <a:pt x="106" y="209"/>
                      <a:pt x="101" y="208"/>
                    </a:cubicBezTo>
                    <a:cubicBezTo>
                      <a:pt x="96" y="207"/>
                      <a:pt x="91" y="207"/>
                      <a:pt x="87" y="206"/>
                    </a:cubicBezTo>
                    <a:cubicBezTo>
                      <a:pt x="83" y="205"/>
                      <a:pt x="79" y="204"/>
                      <a:pt x="75" y="203"/>
                    </a:cubicBezTo>
                    <a:cubicBezTo>
                      <a:pt x="72" y="202"/>
                      <a:pt x="69" y="201"/>
                      <a:pt x="67" y="200"/>
                    </a:cubicBezTo>
                    <a:cubicBezTo>
                      <a:pt x="66" y="199"/>
                      <a:pt x="64" y="197"/>
                      <a:pt x="64" y="196"/>
                    </a:cubicBezTo>
                    <a:lnTo>
                      <a:pt x="63" y="108"/>
                    </a:lnTo>
                    <a:close/>
                    <a:moveTo>
                      <a:pt x="46" y="203"/>
                    </a:moveTo>
                    <a:cubicBezTo>
                      <a:pt x="46" y="103"/>
                      <a:pt x="46" y="103"/>
                      <a:pt x="46" y="103"/>
                    </a:cubicBezTo>
                    <a:cubicBezTo>
                      <a:pt x="46" y="101"/>
                      <a:pt x="44" y="100"/>
                      <a:pt x="43" y="100"/>
                    </a:cubicBezTo>
                    <a:cubicBezTo>
                      <a:pt x="3" y="100"/>
                      <a:pt x="3" y="100"/>
                      <a:pt x="3" y="100"/>
                    </a:cubicBezTo>
                    <a:cubicBezTo>
                      <a:pt x="1" y="100"/>
                      <a:pt x="0" y="101"/>
                      <a:pt x="0" y="103"/>
                    </a:cubicBezTo>
                    <a:cubicBezTo>
                      <a:pt x="0" y="203"/>
                      <a:pt x="0" y="203"/>
                      <a:pt x="0" y="203"/>
                    </a:cubicBezTo>
                    <a:cubicBezTo>
                      <a:pt x="0" y="205"/>
                      <a:pt x="1" y="206"/>
                      <a:pt x="3" y="206"/>
                    </a:cubicBezTo>
                    <a:cubicBezTo>
                      <a:pt x="43" y="206"/>
                      <a:pt x="43" y="206"/>
                      <a:pt x="43" y="206"/>
                    </a:cubicBezTo>
                    <a:cubicBezTo>
                      <a:pt x="44" y="206"/>
                      <a:pt x="46" y="205"/>
                      <a:pt x="46" y="2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60" name="Freeform 485"/>
            <p:cNvSpPr>
              <a:spLocks/>
            </p:cNvSpPr>
            <p:nvPr/>
          </p:nvSpPr>
          <p:spPr bwMode="auto">
            <a:xfrm>
              <a:off x="2384662" y="3066698"/>
              <a:ext cx="1855552"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D83B01"/>
                  </a:solidFill>
                  <a:latin typeface="Segoe UI Semilight" panose="020B0402040204020203" pitchFamily="34" charset="0"/>
                  <a:cs typeface="Segoe UI Semilight" panose="020B0402040204020203" pitchFamily="34" charset="0"/>
                </a:rPr>
                <a:t>BOOST</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Customer Satisfaction</a:t>
              </a:r>
            </a:p>
          </p:txBody>
        </p:sp>
      </p:grpSp>
      <p:grpSp>
        <p:nvGrpSpPr>
          <p:cNvPr id="1173" name="Group 1172"/>
          <p:cNvGrpSpPr/>
          <p:nvPr/>
        </p:nvGrpSpPr>
        <p:grpSpPr>
          <a:xfrm>
            <a:off x="3891137" y="855404"/>
            <a:ext cx="2717125" cy="860661"/>
            <a:chOff x="3791626" y="1814160"/>
            <a:chExt cx="2717125" cy="860661"/>
          </a:xfrm>
        </p:grpSpPr>
        <p:grpSp>
          <p:nvGrpSpPr>
            <p:cNvPr id="1149" name="Group 1148"/>
            <p:cNvGrpSpPr/>
            <p:nvPr/>
          </p:nvGrpSpPr>
          <p:grpSpPr>
            <a:xfrm>
              <a:off x="3791626" y="1814160"/>
              <a:ext cx="860661" cy="860661"/>
              <a:chOff x="4135438" y="1223561"/>
              <a:chExt cx="1041400" cy="1041400"/>
            </a:xfrm>
          </p:grpSpPr>
          <p:sp>
            <p:nvSpPr>
              <p:cNvPr id="1138" name="Oval 1137"/>
              <p:cNvSpPr/>
              <p:nvPr/>
            </p:nvSpPr>
            <p:spPr bwMode="auto">
              <a:xfrm>
                <a:off x="4135438" y="1223561"/>
                <a:ext cx="1041400" cy="104140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2" name="Freeform 1155"/>
              <p:cNvSpPr>
                <a:spLocks/>
              </p:cNvSpPr>
              <p:nvPr/>
            </p:nvSpPr>
            <p:spPr bwMode="auto">
              <a:xfrm rot="10800000">
                <a:off x="4434294" y="1503723"/>
                <a:ext cx="443689" cy="527179"/>
              </a:xfrm>
              <a:custGeom>
                <a:avLst/>
                <a:gdLst>
                  <a:gd name="T0" fmla="*/ 372 w 372"/>
                  <a:gd name="T1" fmla="*/ 185 h 442"/>
                  <a:gd name="T2" fmla="*/ 187 w 372"/>
                  <a:gd name="T3" fmla="*/ 0 h 442"/>
                  <a:gd name="T4" fmla="*/ 0 w 372"/>
                  <a:gd name="T5" fmla="*/ 185 h 442"/>
                  <a:gd name="T6" fmla="*/ 106 w 372"/>
                  <a:gd name="T7" fmla="*/ 185 h 442"/>
                  <a:gd name="T8" fmla="*/ 106 w 372"/>
                  <a:gd name="T9" fmla="*/ 442 h 442"/>
                  <a:gd name="T10" fmla="*/ 266 w 372"/>
                  <a:gd name="T11" fmla="*/ 442 h 442"/>
                  <a:gd name="T12" fmla="*/ 266 w 372"/>
                  <a:gd name="T13" fmla="*/ 185 h 442"/>
                  <a:gd name="T14" fmla="*/ 372 w 372"/>
                  <a:gd name="T15" fmla="*/ 185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442">
                    <a:moveTo>
                      <a:pt x="372" y="185"/>
                    </a:moveTo>
                    <a:lnTo>
                      <a:pt x="187" y="0"/>
                    </a:lnTo>
                    <a:lnTo>
                      <a:pt x="0" y="185"/>
                    </a:lnTo>
                    <a:lnTo>
                      <a:pt x="106" y="185"/>
                    </a:lnTo>
                    <a:lnTo>
                      <a:pt x="106" y="442"/>
                    </a:lnTo>
                    <a:lnTo>
                      <a:pt x="266" y="442"/>
                    </a:lnTo>
                    <a:lnTo>
                      <a:pt x="266" y="185"/>
                    </a:lnTo>
                    <a:lnTo>
                      <a:pt x="372" y="18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61" name="Freeform 485"/>
            <p:cNvSpPr>
              <a:spLocks/>
            </p:cNvSpPr>
            <p:nvPr/>
          </p:nvSpPr>
          <p:spPr bwMode="auto">
            <a:xfrm>
              <a:off x="4652288" y="1952103"/>
              <a:ext cx="1856463"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0078D7"/>
                  </a:solidFill>
                  <a:latin typeface="Segoe UI Semilight" panose="020B0402040204020203" pitchFamily="34" charset="0"/>
                  <a:cs typeface="Segoe UI Semilight" panose="020B0402040204020203" pitchFamily="34" charset="0"/>
                </a:rPr>
                <a:t>REDUCE</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Costs and Downtime</a:t>
              </a:r>
            </a:p>
          </p:txBody>
        </p:sp>
      </p:grpSp>
      <p:grpSp>
        <p:nvGrpSpPr>
          <p:cNvPr id="1174" name="Group 1173"/>
          <p:cNvGrpSpPr/>
          <p:nvPr/>
        </p:nvGrpSpPr>
        <p:grpSpPr>
          <a:xfrm>
            <a:off x="4734058" y="3127206"/>
            <a:ext cx="2518113" cy="860661"/>
            <a:chOff x="4967169" y="3762961"/>
            <a:chExt cx="2518113" cy="860661"/>
          </a:xfrm>
        </p:grpSpPr>
        <p:grpSp>
          <p:nvGrpSpPr>
            <p:cNvPr id="1150" name="Group 1149"/>
            <p:cNvGrpSpPr/>
            <p:nvPr/>
          </p:nvGrpSpPr>
          <p:grpSpPr>
            <a:xfrm>
              <a:off x="4967169" y="3762961"/>
              <a:ext cx="860661" cy="860661"/>
              <a:chOff x="5747709" y="3219903"/>
              <a:chExt cx="1041400" cy="1041400"/>
            </a:xfrm>
          </p:grpSpPr>
          <p:sp>
            <p:nvSpPr>
              <p:cNvPr id="1139" name="Oval 1138"/>
              <p:cNvSpPr/>
              <p:nvPr/>
            </p:nvSpPr>
            <p:spPr bwMode="auto">
              <a:xfrm>
                <a:off x="5747709" y="3219903"/>
                <a:ext cx="1041400" cy="1041400"/>
              </a:xfrm>
              <a:prstGeom prst="ellipse">
                <a:avLst/>
              </a:prstGeom>
              <a:solidFill>
                <a:srgbClr val="F0A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3" name="Freeform 1156"/>
              <p:cNvSpPr>
                <a:spLocks noEditPoints="1"/>
              </p:cNvSpPr>
              <p:nvPr/>
            </p:nvSpPr>
            <p:spPr bwMode="auto">
              <a:xfrm>
                <a:off x="5977103" y="3478666"/>
                <a:ext cx="582613" cy="523875"/>
              </a:xfrm>
              <a:custGeom>
                <a:avLst/>
                <a:gdLst>
                  <a:gd name="T0" fmla="*/ 177 w 177"/>
                  <a:gd name="T1" fmla="*/ 149 h 159"/>
                  <a:gd name="T2" fmla="*/ 177 w 177"/>
                  <a:gd name="T3" fmla="*/ 157 h 159"/>
                  <a:gd name="T4" fmla="*/ 176 w 177"/>
                  <a:gd name="T5" fmla="*/ 159 h 159"/>
                  <a:gd name="T6" fmla="*/ 1 w 177"/>
                  <a:gd name="T7" fmla="*/ 159 h 159"/>
                  <a:gd name="T8" fmla="*/ 0 w 177"/>
                  <a:gd name="T9" fmla="*/ 157 h 159"/>
                  <a:gd name="T10" fmla="*/ 0 w 177"/>
                  <a:gd name="T11" fmla="*/ 149 h 159"/>
                  <a:gd name="T12" fmla="*/ 1 w 177"/>
                  <a:gd name="T13" fmla="*/ 148 h 159"/>
                  <a:gd name="T14" fmla="*/ 12 w 177"/>
                  <a:gd name="T15" fmla="*/ 148 h 159"/>
                  <a:gd name="T16" fmla="*/ 12 w 177"/>
                  <a:gd name="T17" fmla="*/ 102 h 159"/>
                  <a:gd name="T18" fmla="*/ 38 w 177"/>
                  <a:gd name="T19" fmla="*/ 102 h 159"/>
                  <a:gd name="T20" fmla="*/ 38 w 177"/>
                  <a:gd name="T21" fmla="*/ 148 h 159"/>
                  <a:gd name="T22" fmla="*/ 54 w 177"/>
                  <a:gd name="T23" fmla="*/ 148 h 159"/>
                  <a:gd name="T24" fmla="*/ 54 w 177"/>
                  <a:gd name="T25" fmla="*/ 67 h 159"/>
                  <a:gd name="T26" fmla="*/ 80 w 177"/>
                  <a:gd name="T27" fmla="*/ 67 h 159"/>
                  <a:gd name="T28" fmla="*/ 80 w 177"/>
                  <a:gd name="T29" fmla="*/ 148 h 159"/>
                  <a:gd name="T30" fmla="*/ 96 w 177"/>
                  <a:gd name="T31" fmla="*/ 148 h 159"/>
                  <a:gd name="T32" fmla="*/ 96 w 177"/>
                  <a:gd name="T33" fmla="*/ 88 h 159"/>
                  <a:gd name="T34" fmla="*/ 122 w 177"/>
                  <a:gd name="T35" fmla="*/ 88 h 159"/>
                  <a:gd name="T36" fmla="*/ 122 w 177"/>
                  <a:gd name="T37" fmla="*/ 148 h 159"/>
                  <a:gd name="T38" fmla="*/ 138 w 177"/>
                  <a:gd name="T39" fmla="*/ 148 h 159"/>
                  <a:gd name="T40" fmla="*/ 138 w 177"/>
                  <a:gd name="T41" fmla="*/ 43 h 159"/>
                  <a:gd name="T42" fmla="*/ 164 w 177"/>
                  <a:gd name="T43" fmla="*/ 43 h 159"/>
                  <a:gd name="T44" fmla="*/ 164 w 177"/>
                  <a:gd name="T45" fmla="*/ 148 h 159"/>
                  <a:gd name="T46" fmla="*/ 176 w 177"/>
                  <a:gd name="T47" fmla="*/ 148 h 159"/>
                  <a:gd name="T48" fmla="*/ 177 w 177"/>
                  <a:gd name="T49" fmla="*/ 149 h 159"/>
                  <a:gd name="T50" fmla="*/ 16 w 177"/>
                  <a:gd name="T51" fmla="*/ 69 h 159"/>
                  <a:gd name="T52" fmla="*/ 18 w 177"/>
                  <a:gd name="T53" fmla="*/ 68 h 159"/>
                  <a:gd name="T54" fmla="*/ 77 w 177"/>
                  <a:gd name="T55" fmla="*/ 25 h 159"/>
                  <a:gd name="T56" fmla="*/ 120 w 177"/>
                  <a:gd name="T57" fmla="*/ 37 h 159"/>
                  <a:gd name="T58" fmla="*/ 124 w 177"/>
                  <a:gd name="T59" fmla="*/ 37 h 159"/>
                  <a:gd name="T60" fmla="*/ 163 w 177"/>
                  <a:gd name="T61" fmla="*/ 7 h 159"/>
                  <a:gd name="T62" fmla="*/ 163 w 177"/>
                  <a:gd name="T63" fmla="*/ 2 h 159"/>
                  <a:gd name="T64" fmla="*/ 158 w 177"/>
                  <a:gd name="T65" fmla="*/ 1 h 159"/>
                  <a:gd name="T66" fmla="*/ 121 w 177"/>
                  <a:gd name="T67" fmla="*/ 30 h 159"/>
                  <a:gd name="T68" fmla="*/ 77 w 177"/>
                  <a:gd name="T69" fmla="*/ 17 h 159"/>
                  <a:gd name="T70" fmla="*/ 74 w 177"/>
                  <a:gd name="T71" fmla="*/ 18 h 159"/>
                  <a:gd name="T72" fmla="*/ 14 w 177"/>
                  <a:gd name="T73" fmla="*/ 62 h 159"/>
                  <a:gd name="T74" fmla="*/ 13 w 177"/>
                  <a:gd name="T75" fmla="*/ 68 h 159"/>
                  <a:gd name="T76" fmla="*/ 16 w 177"/>
                  <a:gd name="T77" fmla="*/ 6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 h="159">
                    <a:moveTo>
                      <a:pt x="177" y="149"/>
                    </a:moveTo>
                    <a:cubicBezTo>
                      <a:pt x="177" y="157"/>
                      <a:pt x="177" y="157"/>
                      <a:pt x="177" y="157"/>
                    </a:cubicBezTo>
                    <a:cubicBezTo>
                      <a:pt x="177" y="158"/>
                      <a:pt x="176" y="159"/>
                      <a:pt x="176" y="159"/>
                    </a:cubicBezTo>
                    <a:cubicBezTo>
                      <a:pt x="1" y="159"/>
                      <a:pt x="1" y="159"/>
                      <a:pt x="1" y="159"/>
                    </a:cubicBezTo>
                    <a:cubicBezTo>
                      <a:pt x="0" y="159"/>
                      <a:pt x="0" y="158"/>
                      <a:pt x="0" y="157"/>
                    </a:cubicBezTo>
                    <a:cubicBezTo>
                      <a:pt x="0" y="149"/>
                      <a:pt x="0" y="149"/>
                      <a:pt x="0" y="149"/>
                    </a:cubicBezTo>
                    <a:cubicBezTo>
                      <a:pt x="0" y="148"/>
                      <a:pt x="0" y="148"/>
                      <a:pt x="1" y="148"/>
                    </a:cubicBezTo>
                    <a:cubicBezTo>
                      <a:pt x="12" y="148"/>
                      <a:pt x="12" y="148"/>
                      <a:pt x="12" y="148"/>
                    </a:cubicBezTo>
                    <a:cubicBezTo>
                      <a:pt x="12" y="102"/>
                      <a:pt x="12" y="102"/>
                      <a:pt x="12" y="102"/>
                    </a:cubicBezTo>
                    <a:cubicBezTo>
                      <a:pt x="38" y="102"/>
                      <a:pt x="38" y="102"/>
                      <a:pt x="38" y="102"/>
                    </a:cubicBezTo>
                    <a:cubicBezTo>
                      <a:pt x="38" y="148"/>
                      <a:pt x="38" y="148"/>
                      <a:pt x="38" y="148"/>
                    </a:cubicBezTo>
                    <a:cubicBezTo>
                      <a:pt x="54" y="148"/>
                      <a:pt x="54" y="148"/>
                      <a:pt x="54" y="148"/>
                    </a:cubicBezTo>
                    <a:cubicBezTo>
                      <a:pt x="54" y="67"/>
                      <a:pt x="54" y="67"/>
                      <a:pt x="54" y="67"/>
                    </a:cubicBezTo>
                    <a:cubicBezTo>
                      <a:pt x="80" y="67"/>
                      <a:pt x="80" y="67"/>
                      <a:pt x="80" y="67"/>
                    </a:cubicBezTo>
                    <a:cubicBezTo>
                      <a:pt x="80" y="148"/>
                      <a:pt x="80" y="148"/>
                      <a:pt x="80" y="148"/>
                    </a:cubicBezTo>
                    <a:cubicBezTo>
                      <a:pt x="96" y="148"/>
                      <a:pt x="96" y="148"/>
                      <a:pt x="96" y="148"/>
                    </a:cubicBezTo>
                    <a:cubicBezTo>
                      <a:pt x="96" y="88"/>
                      <a:pt x="96" y="88"/>
                      <a:pt x="96" y="88"/>
                    </a:cubicBezTo>
                    <a:cubicBezTo>
                      <a:pt x="122" y="88"/>
                      <a:pt x="122" y="88"/>
                      <a:pt x="122" y="88"/>
                    </a:cubicBezTo>
                    <a:cubicBezTo>
                      <a:pt x="122" y="148"/>
                      <a:pt x="122" y="148"/>
                      <a:pt x="122" y="148"/>
                    </a:cubicBezTo>
                    <a:cubicBezTo>
                      <a:pt x="138" y="148"/>
                      <a:pt x="138" y="148"/>
                      <a:pt x="138" y="148"/>
                    </a:cubicBezTo>
                    <a:cubicBezTo>
                      <a:pt x="138" y="43"/>
                      <a:pt x="138" y="43"/>
                      <a:pt x="138" y="43"/>
                    </a:cubicBezTo>
                    <a:cubicBezTo>
                      <a:pt x="164" y="43"/>
                      <a:pt x="164" y="43"/>
                      <a:pt x="164" y="43"/>
                    </a:cubicBezTo>
                    <a:cubicBezTo>
                      <a:pt x="164" y="148"/>
                      <a:pt x="164" y="148"/>
                      <a:pt x="164" y="148"/>
                    </a:cubicBezTo>
                    <a:cubicBezTo>
                      <a:pt x="176" y="148"/>
                      <a:pt x="176" y="148"/>
                      <a:pt x="176" y="148"/>
                    </a:cubicBezTo>
                    <a:cubicBezTo>
                      <a:pt x="176" y="148"/>
                      <a:pt x="177" y="148"/>
                      <a:pt x="177" y="149"/>
                    </a:cubicBezTo>
                    <a:close/>
                    <a:moveTo>
                      <a:pt x="16" y="69"/>
                    </a:moveTo>
                    <a:cubicBezTo>
                      <a:pt x="17" y="69"/>
                      <a:pt x="18" y="69"/>
                      <a:pt x="18" y="68"/>
                    </a:cubicBezTo>
                    <a:cubicBezTo>
                      <a:pt x="77" y="25"/>
                      <a:pt x="77" y="25"/>
                      <a:pt x="77" y="25"/>
                    </a:cubicBezTo>
                    <a:cubicBezTo>
                      <a:pt x="120" y="37"/>
                      <a:pt x="120" y="37"/>
                      <a:pt x="120" y="37"/>
                    </a:cubicBezTo>
                    <a:cubicBezTo>
                      <a:pt x="122" y="38"/>
                      <a:pt x="123" y="38"/>
                      <a:pt x="124" y="37"/>
                    </a:cubicBezTo>
                    <a:cubicBezTo>
                      <a:pt x="163" y="7"/>
                      <a:pt x="163" y="7"/>
                      <a:pt x="163" y="7"/>
                    </a:cubicBezTo>
                    <a:cubicBezTo>
                      <a:pt x="164" y="6"/>
                      <a:pt x="165" y="4"/>
                      <a:pt x="163" y="2"/>
                    </a:cubicBezTo>
                    <a:cubicBezTo>
                      <a:pt x="162" y="0"/>
                      <a:pt x="160" y="0"/>
                      <a:pt x="158" y="1"/>
                    </a:cubicBezTo>
                    <a:cubicBezTo>
                      <a:pt x="121" y="30"/>
                      <a:pt x="121" y="30"/>
                      <a:pt x="121" y="30"/>
                    </a:cubicBezTo>
                    <a:cubicBezTo>
                      <a:pt x="77" y="17"/>
                      <a:pt x="77" y="17"/>
                      <a:pt x="77" y="17"/>
                    </a:cubicBezTo>
                    <a:cubicBezTo>
                      <a:pt x="76" y="17"/>
                      <a:pt x="75" y="17"/>
                      <a:pt x="74" y="18"/>
                    </a:cubicBezTo>
                    <a:cubicBezTo>
                      <a:pt x="14" y="62"/>
                      <a:pt x="14" y="62"/>
                      <a:pt x="14" y="62"/>
                    </a:cubicBezTo>
                    <a:cubicBezTo>
                      <a:pt x="12" y="64"/>
                      <a:pt x="12" y="66"/>
                      <a:pt x="13" y="68"/>
                    </a:cubicBezTo>
                    <a:cubicBezTo>
                      <a:pt x="14" y="69"/>
                      <a:pt x="15" y="69"/>
                      <a:pt x="16" y="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62" name="Freeform 485"/>
            <p:cNvSpPr>
              <a:spLocks/>
            </p:cNvSpPr>
            <p:nvPr/>
          </p:nvSpPr>
          <p:spPr bwMode="auto">
            <a:xfrm>
              <a:off x="5827831" y="3900904"/>
              <a:ext cx="1657451"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C78E00"/>
                  </a:solidFill>
                  <a:latin typeface="Segoe UI Semilight" panose="020B0402040204020203" pitchFamily="34" charset="0"/>
                  <a:cs typeface="Segoe UI Semilight" panose="020B0402040204020203" pitchFamily="34" charset="0"/>
                </a:rPr>
                <a:t>DELIVER</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Real-time Analytics</a:t>
              </a:r>
            </a:p>
          </p:txBody>
        </p:sp>
      </p:grpSp>
      <p:grpSp>
        <p:nvGrpSpPr>
          <p:cNvPr id="1172" name="Group 1171"/>
          <p:cNvGrpSpPr/>
          <p:nvPr/>
        </p:nvGrpSpPr>
        <p:grpSpPr>
          <a:xfrm>
            <a:off x="8734443" y="995056"/>
            <a:ext cx="2447907" cy="860661"/>
            <a:chOff x="7485282" y="1251694"/>
            <a:chExt cx="2447907" cy="860661"/>
          </a:xfrm>
        </p:grpSpPr>
        <p:grpSp>
          <p:nvGrpSpPr>
            <p:cNvPr id="1152" name="Group 1151"/>
            <p:cNvGrpSpPr/>
            <p:nvPr/>
          </p:nvGrpSpPr>
          <p:grpSpPr>
            <a:xfrm>
              <a:off x="7485282" y="1251694"/>
              <a:ext cx="860661" cy="860661"/>
              <a:chOff x="8769350" y="2344377"/>
              <a:chExt cx="1041400" cy="1041400"/>
            </a:xfrm>
          </p:grpSpPr>
          <p:sp>
            <p:nvSpPr>
              <p:cNvPr id="1141" name="Oval 1140"/>
              <p:cNvSpPr/>
              <p:nvPr/>
            </p:nvSpPr>
            <p:spPr bwMode="auto">
              <a:xfrm>
                <a:off x="8769350" y="2344377"/>
                <a:ext cx="1041400" cy="1041400"/>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4" name="Freeform 1157"/>
              <p:cNvSpPr>
                <a:spLocks noEditPoints="1"/>
              </p:cNvSpPr>
              <p:nvPr/>
            </p:nvSpPr>
            <p:spPr bwMode="auto">
              <a:xfrm>
                <a:off x="9033557" y="2518997"/>
                <a:ext cx="512986" cy="615321"/>
              </a:xfrm>
              <a:custGeom>
                <a:avLst/>
                <a:gdLst>
                  <a:gd name="T0" fmla="*/ 94 w 188"/>
                  <a:gd name="T1" fmla="*/ 226 h 226"/>
                  <a:gd name="T2" fmla="*/ 94 w 188"/>
                  <a:gd name="T3" fmla="*/ 215 h 226"/>
                  <a:gd name="T4" fmla="*/ 176 w 188"/>
                  <a:gd name="T5" fmla="*/ 132 h 226"/>
                  <a:gd name="T6" fmla="*/ 81 w 188"/>
                  <a:gd name="T7" fmla="*/ 3 h 226"/>
                  <a:gd name="T8" fmla="*/ 107 w 188"/>
                  <a:gd name="T9" fmla="*/ 3 h 226"/>
                  <a:gd name="T10" fmla="*/ 84 w 188"/>
                  <a:gd name="T11" fmla="*/ 20 h 226"/>
                  <a:gd name="T12" fmla="*/ 85 w 188"/>
                  <a:gd name="T13" fmla="*/ 24 h 226"/>
                  <a:gd name="T14" fmla="*/ 94 w 188"/>
                  <a:gd name="T15" fmla="*/ 35 h 226"/>
                  <a:gd name="T16" fmla="*/ 146 w 188"/>
                  <a:gd name="T17" fmla="*/ 27 h 226"/>
                  <a:gd name="T18" fmla="*/ 160 w 188"/>
                  <a:gd name="T19" fmla="*/ 36 h 226"/>
                  <a:gd name="T20" fmla="*/ 143 w 188"/>
                  <a:gd name="T21" fmla="*/ 37 h 226"/>
                  <a:gd name="T22" fmla="*/ 138 w 188"/>
                  <a:gd name="T23" fmla="*/ 45 h 226"/>
                  <a:gd name="T24" fmla="*/ 148 w 188"/>
                  <a:gd name="T25" fmla="*/ 51 h 226"/>
                  <a:gd name="T26" fmla="*/ 91 w 188"/>
                  <a:gd name="T27" fmla="*/ 62 h 226"/>
                  <a:gd name="T28" fmla="*/ 97 w 188"/>
                  <a:gd name="T29" fmla="*/ 73 h 226"/>
                  <a:gd name="T30" fmla="*/ 97 w 188"/>
                  <a:gd name="T31" fmla="*/ 192 h 226"/>
                  <a:gd name="T32" fmla="*/ 91 w 188"/>
                  <a:gd name="T33" fmla="*/ 203 h 226"/>
                  <a:gd name="T34" fmla="*/ 97 w 188"/>
                  <a:gd name="T35" fmla="*/ 192 h 226"/>
                  <a:gd name="T36" fmla="*/ 20 w 188"/>
                  <a:gd name="T37" fmla="*/ 132 h 226"/>
                  <a:gd name="T38" fmla="*/ 38 w 188"/>
                  <a:gd name="T39" fmla="*/ 132 h 226"/>
                  <a:gd name="T40" fmla="*/ 165 w 188"/>
                  <a:gd name="T41" fmla="*/ 136 h 226"/>
                  <a:gd name="T42" fmla="*/ 153 w 188"/>
                  <a:gd name="T43" fmla="*/ 129 h 226"/>
                  <a:gd name="T44" fmla="*/ 142 w 188"/>
                  <a:gd name="T45" fmla="*/ 104 h 226"/>
                  <a:gd name="T46" fmla="*/ 158 w 188"/>
                  <a:gd name="T47" fmla="*/ 95 h 226"/>
                  <a:gd name="T48" fmla="*/ 145 w 188"/>
                  <a:gd name="T49" fmla="*/ 106 h 226"/>
                  <a:gd name="T50" fmla="*/ 44 w 188"/>
                  <a:gd name="T51" fmla="*/ 165 h 226"/>
                  <a:gd name="T52" fmla="*/ 30 w 188"/>
                  <a:gd name="T53" fmla="*/ 169 h 226"/>
                  <a:gd name="T54" fmla="*/ 46 w 188"/>
                  <a:gd name="T55" fmla="*/ 160 h 226"/>
                  <a:gd name="T56" fmla="*/ 129 w 188"/>
                  <a:gd name="T57" fmla="*/ 197 h 226"/>
                  <a:gd name="T58" fmla="*/ 122 w 188"/>
                  <a:gd name="T59" fmla="*/ 181 h 226"/>
                  <a:gd name="T60" fmla="*/ 67 w 188"/>
                  <a:gd name="T61" fmla="*/ 79 h 226"/>
                  <a:gd name="T62" fmla="*/ 61 w 188"/>
                  <a:gd name="T63" fmla="*/ 83 h 226"/>
                  <a:gd name="T64" fmla="*/ 62 w 188"/>
                  <a:gd name="T65" fmla="*/ 69 h 226"/>
                  <a:gd name="T66" fmla="*/ 62 w 188"/>
                  <a:gd name="T67" fmla="*/ 195 h 226"/>
                  <a:gd name="T68" fmla="*/ 56 w 188"/>
                  <a:gd name="T69" fmla="*/ 192 h 226"/>
                  <a:gd name="T70" fmla="*/ 67 w 188"/>
                  <a:gd name="T71" fmla="*/ 185 h 226"/>
                  <a:gd name="T72" fmla="*/ 124 w 188"/>
                  <a:gd name="T73" fmla="*/ 84 h 226"/>
                  <a:gd name="T74" fmla="*/ 126 w 188"/>
                  <a:gd name="T75" fmla="*/ 69 h 226"/>
                  <a:gd name="T76" fmla="*/ 158 w 188"/>
                  <a:gd name="T77" fmla="*/ 169 h 226"/>
                  <a:gd name="T78" fmla="*/ 144 w 188"/>
                  <a:gd name="T79" fmla="*/ 165 h 226"/>
                  <a:gd name="T80" fmla="*/ 157 w 188"/>
                  <a:gd name="T81" fmla="*/ 165 h 226"/>
                  <a:gd name="T82" fmla="*/ 34 w 188"/>
                  <a:gd name="T83" fmla="*/ 94 h 226"/>
                  <a:gd name="T84" fmla="*/ 43 w 188"/>
                  <a:gd name="T85" fmla="*/ 106 h 226"/>
                  <a:gd name="T86" fmla="*/ 30 w 188"/>
                  <a:gd name="T87" fmla="*/ 95 h 226"/>
                  <a:gd name="T88" fmla="*/ 107 w 188"/>
                  <a:gd name="T89" fmla="*/ 137 h 226"/>
                  <a:gd name="T90" fmla="*/ 93 w 188"/>
                  <a:gd name="T91" fmla="*/ 119 h 226"/>
                  <a:gd name="T92" fmla="*/ 117 w 188"/>
                  <a:gd name="T93" fmla="*/ 6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226">
                    <a:moveTo>
                      <a:pt x="94" y="39"/>
                    </a:moveTo>
                    <a:cubicBezTo>
                      <a:pt x="42" y="39"/>
                      <a:pt x="0" y="81"/>
                      <a:pt x="0" y="132"/>
                    </a:cubicBezTo>
                    <a:cubicBezTo>
                      <a:pt x="0" y="184"/>
                      <a:pt x="42" y="226"/>
                      <a:pt x="94" y="226"/>
                    </a:cubicBezTo>
                    <a:cubicBezTo>
                      <a:pt x="146" y="226"/>
                      <a:pt x="188" y="184"/>
                      <a:pt x="188" y="132"/>
                    </a:cubicBezTo>
                    <a:cubicBezTo>
                      <a:pt x="188" y="81"/>
                      <a:pt x="146" y="39"/>
                      <a:pt x="94" y="39"/>
                    </a:cubicBezTo>
                    <a:close/>
                    <a:moveTo>
                      <a:pt x="94" y="215"/>
                    </a:moveTo>
                    <a:cubicBezTo>
                      <a:pt x="49" y="215"/>
                      <a:pt x="12" y="178"/>
                      <a:pt x="12" y="132"/>
                    </a:cubicBezTo>
                    <a:cubicBezTo>
                      <a:pt x="12" y="87"/>
                      <a:pt x="49" y="50"/>
                      <a:pt x="94" y="50"/>
                    </a:cubicBezTo>
                    <a:cubicBezTo>
                      <a:pt x="139" y="50"/>
                      <a:pt x="176" y="87"/>
                      <a:pt x="176" y="132"/>
                    </a:cubicBezTo>
                    <a:cubicBezTo>
                      <a:pt x="176" y="178"/>
                      <a:pt x="139" y="215"/>
                      <a:pt x="94" y="215"/>
                    </a:cubicBezTo>
                    <a:close/>
                    <a:moveTo>
                      <a:pt x="81" y="18"/>
                    </a:moveTo>
                    <a:cubicBezTo>
                      <a:pt x="81" y="3"/>
                      <a:pt x="81" y="3"/>
                      <a:pt x="81" y="3"/>
                    </a:cubicBezTo>
                    <a:cubicBezTo>
                      <a:pt x="81" y="1"/>
                      <a:pt x="82" y="0"/>
                      <a:pt x="84" y="0"/>
                    </a:cubicBezTo>
                    <a:cubicBezTo>
                      <a:pt x="104" y="0"/>
                      <a:pt x="104" y="0"/>
                      <a:pt x="104" y="0"/>
                    </a:cubicBezTo>
                    <a:cubicBezTo>
                      <a:pt x="106" y="0"/>
                      <a:pt x="107" y="1"/>
                      <a:pt x="107" y="3"/>
                    </a:cubicBezTo>
                    <a:cubicBezTo>
                      <a:pt x="107" y="18"/>
                      <a:pt x="107" y="18"/>
                      <a:pt x="107" y="18"/>
                    </a:cubicBezTo>
                    <a:cubicBezTo>
                      <a:pt x="107" y="19"/>
                      <a:pt x="106" y="20"/>
                      <a:pt x="104" y="20"/>
                    </a:cubicBezTo>
                    <a:cubicBezTo>
                      <a:pt x="84" y="20"/>
                      <a:pt x="84" y="20"/>
                      <a:pt x="84" y="20"/>
                    </a:cubicBezTo>
                    <a:cubicBezTo>
                      <a:pt x="82" y="20"/>
                      <a:pt x="81" y="19"/>
                      <a:pt x="81" y="18"/>
                    </a:cubicBezTo>
                    <a:close/>
                    <a:moveTo>
                      <a:pt x="85" y="35"/>
                    </a:moveTo>
                    <a:cubicBezTo>
                      <a:pt x="85" y="24"/>
                      <a:pt x="85" y="24"/>
                      <a:pt x="85" y="24"/>
                    </a:cubicBezTo>
                    <a:cubicBezTo>
                      <a:pt x="103" y="24"/>
                      <a:pt x="103" y="24"/>
                      <a:pt x="103" y="24"/>
                    </a:cubicBezTo>
                    <a:cubicBezTo>
                      <a:pt x="103" y="35"/>
                      <a:pt x="103" y="35"/>
                      <a:pt x="103" y="35"/>
                    </a:cubicBezTo>
                    <a:cubicBezTo>
                      <a:pt x="100" y="35"/>
                      <a:pt x="97" y="35"/>
                      <a:pt x="94" y="35"/>
                    </a:cubicBezTo>
                    <a:cubicBezTo>
                      <a:pt x="91" y="35"/>
                      <a:pt x="88" y="35"/>
                      <a:pt x="85" y="35"/>
                    </a:cubicBezTo>
                    <a:close/>
                    <a:moveTo>
                      <a:pt x="142" y="34"/>
                    </a:moveTo>
                    <a:cubicBezTo>
                      <a:pt x="146" y="27"/>
                      <a:pt x="146" y="27"/>
                      <a:pt x="146" y="27"/>
                    </a:cubicBezTo>
                    <a:cubicBezTo>
                      <a:pt x="147" y="26"/>
                      <a:pt x="149" y="26"/>
                      <a:pt x="150" y="26"/>
                    </a:cubicBezTo>
                    <a:cubicBezTo>
                      <a:pt x="159" y="32"/>
                      <a:pt x="159" y="32"/>
                      <a:pt x="159" y="32"/>
                    </a:cubicBezTo>
                    <a:cubicBezTo>
                      <a:pt x="160" y="33"/>
                      <a:pt x="161" y="34"/>
                      <a:pt x="160" y="36"/>
                    </a:cubicBezTo>
                    <a:cubicBezTo>
                      <a:pt x="156" y="42"/>
                      <a:pt x="156" y="42"/>
                      <a:pt x="156" y="42"/>
                    </a:cubicBezTo>
                    <a:cubicBezTo>
                      <a:pt x="155" y="43"/>
                      <a:pt x="154" y="44"/>
                      <a:pt x="153" y="43"/>
                    </a:cubicBezTo>
                    <a:cubicBezTo>
                      <a:pt x="143" y="37"/>
                      <a:pt x="143" y="37"/>
                      <a:pt x="143" y="37"/>
                    </a:cubicBezTo>
                    <a:cubicBezTo>
                      <a:pt x="142" y="37"/>
                      <a:pt x="142" y="35"/>
                      <a:pt x="142" y="34"/>
                    </a:cubicBezTo>
                    <a:close/>
                    <a:moveTo>
                      <a:pt x="143" y="48"/>
                    </a:moveTo>
                    <a:cubicBezTo>
                      <a:pt x="142" y="47"/>
                      <a:pt x="140" y="46"/>
                      <a:pt x="138" y="45"/>
                    </a:cubicBezTo>
                    <a:cubicBezTo>
                      <a:pt x="142" y="39"/>
                      <a:pt x="142" y="39"/>
                      <a:pt x="142" y="39"/>
                    </a:cubicBezTo>
                    <a:cubicBezTo>
                      <a:pt x="151" y="45"/>
                      <a:pt x="151" y="45"/>
                      <a:pt x="151" y="45"/>
                    </a:cubicBezTo>
                    <a:cubicBezTo>
                      <a:pt x="148" y="51"/>
                      <a:pt x="148" y="51"/>
                      <a:pt x="148" y="51"/>
                    </a:cubicBezTo>
                    <a:cubicBezTo>
                      <a:pt x="146" y="50"/>
                      <a:pt x="145" y="49"/>
                      <a:pt x="143" y="48"/>
                    </a:cubicBezTo>
                    <a:close/>
                    <a:moveTo>
                      <a:pt x="91" y="73"/>
                    </a:moveTo>
                    <a:cubicBezTo>
                      <a:pt x="91" y="62"/>
                      <a:pt x="91" y="62"/>
                      <a:pt x="91" y="62"/>
                    </a:cubicBezTo>
                    <a:cubicBezTo>
                      <a:pt x="91" y="60"/>
                      <a:pt x="92" y="58"/>
                      <a:pt x="94" y="58"/>
                    </a:cubicBezTo>
                    <a:cubicBezTo>
                      <a:pt x="96" y="58"/>
                      <a:pt x="97" y="60"/>
                      <a:pt x="97" y="62"/>
                    </a:cubicBezTo>
                    <a:cubicBezTo>
                      <a:pt x="97" y="73"/>
                      <a:pt x="97" y="73"/>
                      <a:pt x="97" y="73"/>
                    </a:cubicBezTo>
                    <a:cubicBezTo>
                      <a:pt x="97" y="75"/>
                      <a:pt x="96" y="77"/>
                      <a:pt x="94" y="77"/>
                    </a:cubicBezTo>
                    <a:cubicBezTo>
                      <a:pt x="92" y="77"/>
                      <a:pt x="91" y="75"/>
                      <a:pt x="91" y="73"/>
                    </a:cubicBezTo>
                    <a:close/>
                    <a:moveTo>
                      <a:pt x="97" y="192"/>
                    </a:moveTo>
                    <a:cubicBezTo>
                      <a:pt x="97" y="203"/>
                      <a:pt x="97" y="203"/>
                      <a:pt x="97" y="203"/>
                    </a:cubicBezTo>
                    <a:cubicBezTo>
                      <a:pt x="97" y="205"/>
                      <a:pt x="96" y="206"/>
                      <a:pt x="94" y="206"/>
                    </a:cubicBezTo>
                    <a:cubicBezTo>
                      <a:pt x="92" y="206"/>
                      <a:pt x="91" y="205"/>
                      <a:pt x="91" y="203"/>
                    </a:cubicBezTo>
                    <a:cubicBezTo>
                      <a:pt x="91" y="192"/>
                      <a:pt x="91" y="192"/>
                      <a:pt x="91" y="192"/>
                    </a:cubicBezTo>
                    <a:cubicBezTo>
                      <a:pt x="91" y="190"/>
                      <a:pt x="92" y="188"/>
                      <a:pt x="94" y="188"/>
                    </a:cubicBezTo>
                    <a:cubicBezTo>
                      <a:pt x="96" y="188"/>
                      <a:pt x="97" y="190"/>
                      <a:pt x="97" y="192"/>
                    </a:cubicBezTo>
                    <a:close/>
                    <a:moveTo>
                      <a:pt x="35" y="136"/>
                    </a:moveTo>
                    <a:cubicBezTo>
                      <a:pt x="23" y="136"/>
                      <a:pt x="23" y="136"/>
                      <a:pt x="23" y="136"/>
                    </a:cubicBezTo>
                    <a:cubicBezTo>
                      <a:pt x="21" y="136"/>
                      <a:pt x="20" y="134"/>
                      <a:pt x="20" y="132"/>
                    </a:cubicBezTo>
                    <a:cubicBezTo>
                      <a:pt x="20" y="131"/>
                      <a:pt x="21" y="129"/>
                      <a:pt x="23" y="129"/>
                    </a:cubicBezTo>
                    <a:cubicBezTo>
                      <a:pt x="35" y="129"/>
                      <a:pt x="35" y="129"/>
                      <a:pt x="35" y="129"/>
                    </a:cubicBezTo>
                    <a:cubicBezTo>
                      <a:pt x="37" y="129"/>
                      <a:pt x="38" y="131"/>
                      <a:pt x="38" y="132"/>
                    </a:cubicBezTo>
                    <a:cubicBezTo>
                      <a:pt x="38" y="134"/>
                      <a:pt x="37" y="136"/>
                      <a:pt x="35" y="136"/>
                    </a:cubicBezTo>
                    <a:close/>
                    <a:moveTo>
                      <a:pt x="168" y="132"/>
                    </a:moveTo>
                    <a:cubicBezTo>
                      <a:pt x="168" y="134"/>
                      <a:pt x="167" y="136"/>
                      <a:pt x="165" y="136"/>
                    </a:cubicBezTo>
                    <a:cubicBezTo>
                      <a:pt x="153" y="136"/>
                      <a:pt x="153" y="136"/>
                      <a:pt x="153" y="136"/>
                    </a:cubicBezTo>
                    <a:cubicBezTo>
                      <a:pt x="151" y="136"/>
                      <a:pt x="150" y="134"/>
                      <a:pt x="150" y="132"/>
                    </a:cubicBezTo>
                    <a:cubicBezTo>
                      <a:pt x="150" y="131"/>
                      <a:pt x="151" y="129"/>
                      <a:pt x="153" y="129"/>
                    </a:cubicBezTo>
                    <a:cubicBezTo>
                      <a:pt x="165" y="129"/>
                      <a:pt x="165" y="129"/>
                      <a:pt x="165" y="129"/>
                    </a:cubicBezTo>
                    <a:cubicBezTo>
                      <a:pt x="167" y="129"/>
                      <a:pt x="168" y="131"/>
                      <a:pt x="168" y="132"/>
                    </a:cubicBezTo>
                    <a:close/>
                    <a:moveTo>
                      <a:pt x="142" y="104"/>
                    </a:moveTo>
                    <a:cubicBezTo>
                      <a:pt x="141" y="103"/>
                      <a:pt x="142" y="101"/>
                      <a:pt x="144" y="100"/>
                    </a:cubicBezTo>
                    <a:cubicBezTo>
                      <a:pt x="154" y="94"/>
                      <a:pt x="154" y="94"/>
                      <a:pt x="154" y="94"/>
                    </a:cubicBezTo>
                    <a:cubicBezTo>
                      <a:pt x="155" y="93"/>
                      <a:pt x="157" y="94"/>
                      <a:pt x="158" y="95"/>
                    </a:cubicBezTo>
                    <a:cubicBezTo>
                      <a:pt x="159" y="97"/>
                      <a:pt x="159" y="99"/>
                      <a:pt x="157" y="100"/>
                    </a:cubicBezTo>
                    <a:cubicBezTo>
                      <a:pt x="147" y="106"/>
                      <a:pt x="147" y="106"/>
                      <a:pt x="147" y="106"/>
                    </a:cubicBezTo>
                    <a:cubicBezTo>
                      <a:pt x="146" y="106"/>
                      <a:pt x="146" y="106"/>
                      <a:pt x="145" y="106"/>
                    </a:cubicBezTo>
                    <a:cubicBezTo>
                      <a:pt x="144" y="106"/>
                      <a:pt x="143" y="106"/>
                      <a:pt x="142" y="104"/>
                    </a:cubicBezTo>
                    <a:close/>
                    <a:moveTo>
                      <a:pt x="46" y="160"/>
                    </a:moveTo>
                    <a:cubicBezTo>
                      <a:pt x="47" y="162"/>
                      <a:pt x="46" y="164"/>
                      <a:pt x="44" y="165"/>
                    </a:cubicBezTo>
                    <a:cubicBezTo>
                      <a:pt x="34" y="171"/>
                      <a:pt x="34" y="171"/>
                      <a:pt x="34" y="171"/>
                    </a:cubicBezTo>
                    <a:cubicBezTo>
                      <a:pt x="34" y="171"/>
                      <a:pt x="33" y="171"/>
                      <a:pt x="33" y="171"/>
                    </a:cubicBezTo>
                    <a:cubicBezTo>
                      <a:pt x="32" y="171"/>
                      <a:pt x="30" y="171"/>
                      <a:pt x="30" y="169"/>
                    </a:cubicBezTo>
                    <a:cubicBezTo>
                      <a:pt x="29" y="168"/>
                      <a:pt x="29" y="166"/>
                      <a:pt x="31" y="165"/>
                    </a:cubicBezTo>
                    <a:cubicBezTo>
                      <a:pt x="41" y="159"/>
                      <a:pt x="41" y="159"/>
                      <a:pt x="41" y="159"/>
                    </a:cubicBezTo>
                    <a:cubicBezTo>
                      <a:pt x="43" y="158"/>
                      <a:pt x="45" y="159"/>
                      <a:pt x="46" y="160"/>
                    </a:cubicBezTo>
                    <a:close/>
                    <a:moveTo>
                      <a:pt x="132" y="192"/>
                    </a:moveTo>
                    <a:cubicBezTo>
                      <a:pt x="133" y="194"/>
                      <a:pt x="133" y="196"/>
                      <a:pt x="131" y="197"/>
                    </a:cubicBezTo>
                    <a:cubicBezTo>
                      <a:pt x="130" y="197"/>
                      <a:pt x="130" y="197"/>
                      <a:pt x="129" y="197"/>
                    </a:cubicBezTo>
                    <a:cubicBezTo>
                      <a:pt x="128" y="197"/>
                      <a:pt x="127" y="196"/>
                      <a:pt x="126" y="195"/>
                    </a:cubicBezTo>
                    <a:cubicBezTo>
                      <a:pt x="121" y="185"/>
                      <a:pt x="121" y="185"/>
                      <a:pt x="121" y="185"/>
                    </a:cubicBezTo>
                    <a:cubicBezTo>
                      <a:pt x="120" y="184"/>
                      <a:pt x="120" y="182"/>
                      <a:pt x="122" y="181"/>
                    </a:cubicBezTo>
                    <a:cubicBezTo>
                      <a:pt x="124" y="180"/>
                      <a:pt x="126" y="180"/>
                      <a:pt x="126" y="182"/>
                    </a:cubicBezTo>
                    <a:lnTo>
                      <a:pt x="132" y="192"/>
                    </a:lnTo>
                    <a:close/>
                    <a:moveTo>
                      <a:pt x="67" y="79"/>
                    </a:moveTo>
                    <a:cubicBezTo>
                      <a:pt x="68" y="81"/>
                      <a:pt x="68" y="83"/>
                      <a:pt x="66" y="84"/>
                    </a:cubicBezTo>
                    <a:cubicBezTo>
                      <a:pt x="66" y="84"/>
                      <a:pt x="65" y="84"/>
                      <a:pt x="64" y="84"/>
                    </a:cubicBezTo>
                    <a:cubicBezTo>
                      <a:pt x="63" y="84"/>
                      <a:pt x="62" y="84"/>
                      <a:pt x="61" y="83"/>
                    </a:cubicBezTo>
                    <a:cubicBezTo>
                      <a:pt x="56" y="73"/>
                      <a:pt x="56" y="73"/>
                      <a:pt x="56" y="73"/>
                    </a:cubicBezTo>
                    <a:cubicBezTo>
                      <a:pt x="55" y="71"/>
                      <a:pt x="55" y="69"/>
                      <a:pt x="57" y="68"/>
                    </a:cubicBezTo>
                    <a:cubicBezTo>
                      <a:pt x="59" y="67"/>
                      <a:pt x="61" y="68"/>
                      <a:pt x="62" y="69"/>
                    </a:cubicBezTo>
                    <a:lnTo>
                      <a:pt x="67" y="79"/>
                    </a:lnTo>
                    <a:close/>
                    <a:moveTo>
                      <a:pt x="67" y="185"/>
                    </a:moveTo>
                    <a:cubicBezTo>
                      <a:pt x="62" y="195"/>
                      <a:pt x="62" y="195"/>
                      <a:pt x="62" y="195"/>
                    </a:cubicBezTo>
                    <a:cubicBezTo>
                      <a:pt x="61" y="196"/>
                      <a:pt x="60" y="197"/>
                      <a:pt x="59" y="197"/>
                    </a:cubicBezTo>
                    <a:cubicBezTo>
                      <a:pt x="58" y="197"/>
                      <a:pt x="57" y="197"/>
                      <a:pt x="57" y="197"/>
                    </a:cubicBezTo>
                    <a:cubicBezTo>
                      <a:pt x="55" y="196"/>
                      <a:pt x="55" y="194"/>
                      <a:pt x="56" y="192"/>
                    </a:cubicBezTo>
                    <a:cubicBezTo>
                      <a:pt x="61" y="182"/>
                      <a:pt x="61" y="182"/>
                      <a:pt x="61" y="182"/>
                    </a:cubicBezTo>
                    <a:cubicBezTo>
                      <a:pt x="62" y="180"/>
                      <a:pt x="64" y="180"/>
                      <a:pt x="66" y="181"/>
                    </a:cubicBezTo>
                    <a:cubicBezTo>
                      <a:pt x="68" y="182"/>
                      <a:pt x="68" y="184"/>
                      <a:pt x="67" y="185"/>
                    </a:cubicBezTo>
                    <a:close/>
                    <a:moveTo>
                      <a:pt x="132" y="73"/>
                    </a:moveTo>
                    <a:cubicBezTo>
                      <a:pt x="126" y="83"/>
                      <a:pt x="126" y="83"/>
                      <a:pt x="126" y="83"/>
                    </a:cubicBezTo>
                    <a:cubicBezTo>
                      <a:pt x="126" y="84"/>
                      <a:pt x="125" y="84"/>
                      <a:pt x="124" y="84"/>
                    </a:cubicBezTo>
                    <a:cubicBezTo>
                      <a:pt x="123" y="84"/>
                      <a:pt x="122" y="84"/>
                      <a:pt x="122" y="84"/>
                    </a:cubicBezTo>
                    <a:cubicBezTo>
                      <a:pt x="120" y="83"/>
                      <a:pt x="120" y="81"/>
                      <a:pt x="121" y="79"/>
                    </a:cubicBezTo>
                    <a:cubicBezTo>
                      <a:pt x="126" y="69"/>
                      <a:pt x="126" y="69"/>
                      <a:pt x="126" y="69"/>
                    </a:cubicBezTo>
                    <a:cubicBezTo>
                      <a:pt x="127" y="68"/>
                      <a:pt x="129" y="67"/>
                      <a:pt x="131" y="68"/>
                    </a:cubicBezTo>
                    <a:cubicBezTo>
                      <a:pt x="133" y="69"/>
                      <a:pt x="133" y="71"/>
                      <a:pt x="132" y="73"/>
                    </a:cubicBezTo>
                    <a:close/>
                    <a:moveTo>
                      <a:pt x="158" y="169"/>
                    </a:moveTo>
                    <a:cubicBezTo>
                      <a:pt x="158" y="171"/>
                      <a:pt x="156" y="171"/>
                      <a:pt x="155" y="171"/>
                    </a:cubicBezTo>
                    <a:cubicBezTo>
                      <a:pt x="155" y="171"/>
                      <a:pt x="154" y="171"/>
                      <a:pt x="154" y="171"/>
                    </a:cubicBezTo>
                    <a:cubicBezTo>
                      <a:pt x="144" y="165"/>
                      <a:pt x="144" y="165"/>
                      <a:pt x="144" y="165"/>
                    </a:cubicBezTo>
                    <a:cubicBezTo>
                      <a:pt x="142" y="164"/>
                      <a:pt x="141" y="162"/>
                      <a:pt x="142" y="160"/>
                    </a:cubicBezTo>
                    <a:cubicBezTo>
                      <a:pt x="143" y="159"/>
                      <a:pt x="145" y="158"/>
                      <a:pt x="147" y="159"/>
                    </a:cubicBezTo>
                    <a:cubicBezTo>
                      <a:pt x="157" y="165"/>
                      <a:pt x="157" y="165"/>
                      <a:pt x="157" y="165"/>
                    </a:cubicBezTo>
                    <a:cubicBezTo>
                      <a:pt x="159" y="166"/>
                      <a:pt x="159" y="168"/>
                      <a:pt x="158" y="169"/>
                    </a:cubicBezTo>
                    <a:close/>
                    <a:moveTo>
                      <a:pt x="30" y="95"/>
                    </a:moveTo>
                    <a:cubicBezTo>
                      <a:pt x="31" y="94"/>
                      <a:pt x="33" y="93"/>
                      <a:pt x="34" y="94"/>
                    </a:cubicBezTo>
                    <a:cubicBezTo>
                      <a:pt x="44" y="100"/>
                      <a:pt x="44" y="100"/>
                      <a:pt x="44" y="100"/>
                    </a:cubicBezTo>
                    <a:cubicBezTo>
                      <a:pt x="46" y="101"/>
                      <a:pt x="47" y="103"/>
                      <a:pt x="46" y="104"/>
                    </a:cubicBezTo>
                    <a:cubicBezTo>
                      <a:pt x="45" y="106"/>
                      <a:pt x="44" y="106"/>
                      <a:pt x="43" y="106"/>
                    </a:cubicBezTo>
                    <a:cubicBezTo>
                      <a:pt x="42" y="106"/>
                      <a:pt x="42" y="106"/>
                      <a:pt x="41" y="106"/>
                    </a:cubicBezTo>
                    <a:cubicBezTo>
                      <a:pt x="31" y="100"/>
                      <a:pt x="31" y="100"/>
                      <a:pt x="31" y="100"/>
                    </a:cubicBezTo>
                    <a:cubicBezTo>
                      <a:pt x="29" y="99"/>
                      <a:pt x="29" y="97"/>
                      <a:pt x="30" y="95"/>
                    </a:cubicBezTo>
                    <a:close/>
                    <a:moveTo>
                      <a:pt x="117" y="65"/>
                    </a:moveTo>
                    <a:cubicBezTo>
                      <a:pt x="103" y="122"/>
                      <a:pt x="103" y="122"/>
                      <a:pt x="103" y="122"/>
                    </a:cubicBezTo>
                    <a:cubicBezTo>
                      <a:pt x="107" y="126"/>
                      <a:pt x="109" y="131"/>
                      <a:pt x="107" y="137"/>
                    </a:cubicBezTo>
                    <a:cubicBezTo>
                      <a:pt x="105" y="144"/>
                      <a:pt x="97" y="148"/>
                      <a:pt x="90" y="145"/>
                    </a:cubicBezTo>
                    <a:cubicBezTo>
                      <a:pt x="83" y="143"/>
                      <a:pt x="79" y="135"/>
                      <a:pt x="81" y="128"/>
                    </a:cubicBezTo>
                    <a:cubicBezTo>
                      <a:pt x="83" y="123"/>
                      <a:pt x="87" y="119"/>
                      <a:pt x="93" y="119"/>
                    </a:cubicBezTo>
                    <a:cubicBezTo>
                      <a:pt x="114" y="65"/>
                      <a:pt x="114" y="65"/>
                      <a:pt x="114" y="65"/>
                    </a:cubicBezTo>
                    <a:cubicBezTo>
                      <a:pt x="115" y="64"/>
                      <a:pt x="115" y="64"/>
                      <a:pt x="116" y="64"/>
                    </a:cubicBezTo>
                    <a:cubicBezTo>
                      <a:pt x="117" y="64"/>
                      <a:pt x="117" y="65"/>
                      <a:pt x="117" y="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66" name="Freeform 485"/>
            <p:cNvSpPr>
              <a:spLocks/>
            </p:cNvSpPr>
            <p:nvPr/>
          </p:nvSpPr>
          <p:spPr bwMode="auto">
            <a:xfrm>
              <a:off x="8342191" y="1389637"/>
              <a:ext cx="1590998"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008272"/>
                  </a:solidFill>
                  <a:latin typeface="Segoe UI Semilight" panose="020B0402040204020203" pitchFamily="34" charset="0"/>
                  <a:cs typeface="Segoe UI Semilight" panose="020B0402040204020203" pitchFamily="34" charset="0"/>
                </a:rPr>
                <a:t>INCREASE</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Speed to Market</a:t>
              </a:r>
            </a:p>
          </p:txBody>
        </p:sp>
      </p:grpSp>
      <p:grpSp>
        <p:nvGrpSpPr>
          <p:cNvPr id="1170" name="Group 1169"/>
          <p:cNvGrpSpPr/>
          <p:nvPr/>
        </p:nvGrpSpPr>
        <p:grpSpPr>
          <a:xfrm>
            <a:off x="9489955" y="2707705"/>
            <a:ext cx="2444870" cy="860661"/>
            <a:chOff x="9074031" y="3574865"/>
            <a:chExt cx="2444870" cy="860661"/>
          </a:xfrm>
        </p:grpSpPr>
        <p:grpSp>
          <p:nvGrpSpPr>
            <p:cNvPr id="1153" name="Group 1152"/>
            <p:cNvGrpSpPr/>
            <p:nvPr/>
          </p:nvGrpSpPr>
          <p:grpSpPr>
            <a:xfrm>
              <a:off x="9074031" y="3574865"/>
              <a:ext cx="860661" cy="860661"/>
              <a:chOff x="10171113" y="1290594"/>
              <a:chExt cx="1041400" cy="1041400"/>
            </a:xfrm>
          </p:grpSpPr>
          <p:sp>
            <p:nvSpPr>
              <p:cNvPr id="1142" name="Oval 1141"/>
              <p:cNvSpPr/>
              <p:nvPr/>
            </p:nvSpPr>
            <p:spPr bwMode="auto">
              <a:xfrm>
                <a:off x="10171113" y="1290594"/>
                <a:ext cx="1041400" cy="1041400"/>
              </a:xfrm>
              <a:prstGeom prst="ellipse">
                <a:avLst/>
              </a:prstGeom>
              <a:solidFill>
                <a:srgbClr val="00B0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0" name="Freeform 1153"/>
              <p:cNvSpPr>
                <a:spLocks noEditPoints="1"/>
              </p:cNvSpPr>
              <p:nvPr/>
            </p:nvSpPr>
            <p:spPr bwMode="auto">
              <a:xfrm>
                <a:off x="10442533" y="1563236"/>
                <a:ext cx="498559" cy="496115"/>
              </a:xfrm>
              <a:custGeom>
                <a:avLst/>
                <a:gdLst>
                  <a:gd name="T0" fmla="*/ 44 w 295"/>
                  <a:gd name="T1" fmla="*/ 116 h 294"/>
                  <a:gd name="T2" fmla="*/ 34 w 295"/>
                  <a:gd name="T3" fmla="*/ 106 h 294"/>
                  <a:gd name="T4" fmla="*/ 44 w 295"/>
                  <a:gd name="T5" fmla="*/ 95 h 294"/>
                  <a:gd name="T6" fmla="*/ 80 w 295"/>
                  <a:gd name="T7" fmla="*/ 95 h 294"/>
                  <a:gd name="T8" fmla="*/ 4 w 295"/>
                  <a:gd name="T9" fmla="*/ 19 h 294"/>
                  <a:gd name="T10" fmla="*/ 4 w 295"/>
                  <a:gd name="T11" fmla="*/ 4 h 294"/>
                  <a:gd name="T12" fmla="*/ 19 w 295"/>
                  <a:gd name="T13" fmla="*/ 4 h 294"/>
                  <a:gd name="T14" fmla="*/ 94 w 295"/>
                  <a:gd name="T15" fmla="*/ 79 h 294"/>
                  <a:gd name="T16" fmla="*/ 94 w 295"/>
                  <a:gd name="T17" fmla="*/ 45 h 294"/>
                  <a:gd name="T18" fmla="*/ 105 w 295"/>
                  <a:gd name="T19" fmla="*/ 34 h 294"/>
                  <a:gd name="T20" fmla="*/ 116 w 295"/>
                  <a:gd name="T21" fmla="*/ 45 h 294"/>
                  <a:gd name="T22" fmla="*/ 116 w 295"/>
                  <a:gd name="T23" fmla="*/ 106 h 294"/>
                  <a:gd name="T24" fmla="*/ 113 w 295"/>
                  <a:gd name="T25" fmla="*/ 113 h 294"/>
                  <a:gd name="T26" fmla="*/ 105 w 295"/>
                  <a:gd name="T27" fmla="*/ 116 h 294"/>
                  <a:gd name="T28" fmla="*/ 44 w 295"/>
                  <a:gd name="T29" fmla="*/ 116 h 294"/>
                  <a:gd name="T30" fmla="*/ 178 w 295"/>
                  <a:gd name="T31" fmla="*/ 105 h 294"/>
                  <a:gd name="T32" fmla="*/ 181 w 295"/>
                  <a:gd name="T33" fmla="*/ 112 h 294"/>
                  <a:gd name="T34" fmla="*/ 189 w 295"/>
                  <a:gd name="T35" fmla="*/ 116 h 294"/>
                  <a:gd name="T36" fmla="*/ 250 w 295"/>
                  <a:gd name="T37" fmla="*/ 116 h 294"/>
                  <a:gd name="T38" fmla="*/ 261 w 295"/>
                  <a:gd name="T39" fmla="*/ 105 h 294"/>
                  <a:gd name="T40" fmla="*/ 250 w 295"/>
                  <a:gd name="T41" fmla="*/ 94 h 294"/>
                  <a:gd name="T42" fmla="*/ 216 w 295"/>
                  <a:gd name="T43" fmla="*/ 94 h 294"/>
                  <a:gd name="T44" fmla="*/ 291 w 295"/>
                  <a:gd name="T45" fmla="*/ 19 h 294"/>
                  <a:gd name="T46" fmla="*/ 291 w 295"/>
                  <a:gd name="T47" fmla="*/ 4 h 294"/>
                  <a:gd name="T48" fmla="*/ 276 w 295"/>
                  <a:gd name="T49" fmla="*/ 4 h 294"/>
                  <a:gd name="T50" fmla="*/ 200 w 295"/>
                  <a:gd name="T51" fmla="*/ 80 h 294"/>
                  <a:gd name="T52" fmla="*/ 200 w 295"/>
                  <a:gd name="T53" fmla="*/ 44 h 294"/>
                  <a:gd name="T54" fmla="*/ 189 w 295"/>
                  <a:gd name="T55" fmla="*/ 33 h 294"/>
                  <a:gd name="T56" fmla="*/ 178 w 295"/>
                  <a:gd name="T57" fmla="*/ 44 h 294"/>
                  <a:gd name="T58" fmla="*/ 178 w 295"/>
                  <a:gd name="T59" fmla="*/ 105 h 294"/>
                  <a:gd name="T60" fmla="*/ 44 w 295"/>
                  <a:gd name="T61" fmla="*/ 178 h 294"/>
                  <a:gd name="T62" fmla="*/ 34 w 295"/>
                  <a:gd name="T63" fmla="*/ 189 h 294"/>
                  <a:gd name="T64" fmla="*/ 44 w 295"/>
                  <a:gd name="T65" fmla="*/ 199 h 294"/>
                  <a:gd name="T66" fmla="*/ 80 w 295"/>
                  <a:gd name="T67" fmla="*/ 199 h 294"/>
                  <a:gd name="T68" fmla="*/ 4 w 295"/>
                  <a:gd name="T69" fmla="*/ 275 h 294"/>
                  <a:gd name="T70" fmla="*/ 4 w 295"/>
                  <a:gd name="T71" fmla="*/ 290 h 294"/>
                  <a:gd name="T72" fmla="*/ 19 w 295"/>
                  <a:gd name="T73" fmla="*/ 290 h 294"/>
                  <a:gd name="T74" fmla="*/ 94 w 295"/>
                  <a:gd name="T75" fmla="*/ 215 h 294"/>
                  <a:gd name="T76" fmla="*/ 94 w 295"/>
                  <a:gd name="T77" fmla="*/ 249 h 294"/>
                  <a:gd name="T78" fmla="*/ 105 w 295"/>
                  <a:gd name="T79" fmla="*/ 260 h 294"/>
                  <a:gd name="T80" fmla="*/ 116 w 295"/>
                  <a:gd name="T81" fmla="*/ 249 h 294"/>
                  <a:gd name="T82" fmla="*/ 116 w 295"/>
                  <a:gd name="T83" fmla="*/ 189 h 294"/>
                  <a:gd name="T84" fmla="*/ 113 w 295"/>
                  <a:gd name="T85" fmla="*/ 181 h 294"/>
                  <a:gd name="T86" fmla="*/ 105 w 295"/>
                  <a:gd name="T87" fmla="*/ 178 h 294"/>
                  <a:gd name="T88" fmla="*/ 44 w 295"/>
                  <a:gd name="T89" fmla="*/ 178 h 294"/>
                  <a:gd name="T90" fmla="*/ 178 w 295"/>
                  <a:gd name="T91" fmla="*/ 250 h 294"/>
                  <a:gd name="T92" fmla="*/ 189 w 295"/>
                  <a:gd name="T93" fmla="*/ 261 h 294"/>
                  <a:gd name="T94" fmla="*/ 200 w 295"/>
                  <a:gd name="T95" fmla="*/ 250 h 294"/>
                  <a:gd name="T96" fmla="*/ 200 w 295"/>
                  <a:gd name="T97" fmla="*/ 215 h 294"/>
                  <a:gd name="T98" fmla="*/ 276 w 295"/>
                  <a:gd name="T99" fmla="*/ 290 h 294"/>
                  <a:gd name="T100" fmla="*/ 291 w 295"/>
                  <a:gd name="T101" fmla="*/ 290 h 294"/>
                  <a:gd name="T102" fmla="*/ 291 w 295"/>
                  <a:gd name="T103" fmla="*/ 275 h 294"/>
                  <a:gd name="T104" fmla="*/ 216 w 295"/>
                  <a:gd name="T105" fmla="*/ 200 h 294"/>
                  <a:gd name="T106" fmla="*/ 250 w 295"/>
                  <a:gd name="T107" fmla="*/ 200 h 294"/>
                  <a:gd name="T108" fmla="*/ 261 w 295"/>
                  <a:gd name="T109" fmla="*/ 189 h 294"/>
                  <a:gd name="T110" fmla="*/ 250 w 295"/>
                  <a:gd name="T111" fmla="*/ 179 h 294"/>
                  <a:gd name="T112" fmla="*/ 189 w 295"/>
                  <a:gd name="T113" fmla="*/ 179 h 294"/>
                  <a:gd name="T114" fmla="*/ 181 w 295"/>
                  <a:gd name="T115" fmla="*/ 182 h 294"/>
                  <a:gd name="T116" fmla="*/ 178 w 295"/>
                  <a:gd name="T117" fmla="*/ 189 h 294"/>
                  <a:gd name="T118" fmla="*/ 178 w 295"/>
                  <a:gd name="T119" fmla="*/ 25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294">
                    <a:moveTo>
                      <a:pt x="44" y="116"/>
                    </a:moveTo>
                    <a:cubicBezTo>
                      <a:pt x="39" y="116"/>
                      <a:pt x="34" y="111"/>
                      <a:pt x="34" y="106"/>
                    </a:cubicBezTo>
                    <a:cubicBezTo>
                      <a:pt x="34" y="100"/>
                      <a:pt x="39" y="95"/>
                      <a:pt x="44" y="95"/>
                    </a:cubicBezTo>
                    <a:cubicBezTo>
                      <a:pt x="80" y="95"/>
                      <a:pt x="80" y="95"/>
                      <a:pt x="80" y="95"/>
                    </a:cubicBezTo>
                    <a:cubicBezTo>
                      <a:pt x="4" y="19"/>
                      <a:pt x="4" y="19"/>
                      <a:pt x="4" y="19"/>
                    </a:cubicBezTo>
                    <a:cubicBezTo>
                      <a:pt x="0" y="15"/>
                      <a:pt x="0" y="8"/>
                      <a:pt x="4" y="4"/>
                    </a:cubicBezTo>
                    <a:cubicBezTo>
                      <a:pt x="8" y="0"/>
                      <a:pt x="15" y="0"/>
                      <a:pt x="19" y="4"/>
                    </a:cubicBezTo>
                    <a:cubicBezTo>
                      <a:pt x="94" y="79"/>
                      <a:pt x="94" y="79"/>
                      <a:pt x="94" y="79"/>
                    </a:cubicBezTo>
                    <a:cubicBezTo>
                      <a:pt x="94" y="45"/>
                      <a:pt x="94" y="45"/>
                      <a:pt x="94" y="45"/>
                    </a:cubicBezTo>
                    <a:cubicBezTo>
                      <a:pt x="94" y="39"/>
                      <a:pt x="99" y="34"/>
                      <a:pt x="105" y="34"/>
                    </a:cubicBezTo>
                    <a:cubicBezTo>
                      <a:pt x="111" y="34"/>
                      <a:pt x="116" y="39"/>
                      <a:pt x="116" y="45"/>
                    </a:cubicBezTo>
                    <a:cubicBezTo>
                      <a:pt x="116" y="106"/>
                      <a:pt x="116" y="106"/>
                      <a:pt x="116" y="106"/>
                    </a:cubicBezTo>
                    <a:cubicBezTo>
                      <a:pt x="116" y="109"/>
                      <a:pt x="115" y="111"/>
                      <a:pt x="113" y="113"/>
                    </a:cubicBezTo>
                    <a:cubicBezTo>
                      <a:pt x="111" y="115"/>
                      <a:pt x="108" y="116"/>
                      <a:pt x="105" y="116"/>
                    </a:cubicBezTo>
                    <a:lnTo>
                      <a:pt x="44" y="116"/>
                    </a:lnTo>
                    <a:close/>
                    <a:moveTo>
                      <a:pt x="178" y="105"/>
                    </a:moveTo>
                    <a:cubicBezTo>
                      <a:pt x="178" y="108"/>
                      <a:pt x="179" y="110"/>
                      <a:pt x="181" y="112"/>
                    </a:cubicBezTo>
                    <a:cubicBezTo>
                      <a:pt x="183" y="114"/>
                      <a:pt x="186" y="116"/>
                      <a:pt x="189" y="116"/>
                    </a:cubicBezTo>
                    <a:cubicBezTo>
                      <a:pt x="250" y="116"/>
                      <a:pt x="250" y="116"/>
                      <a:pt x="250" y="116"/>
                    </a:cubicBezTo>
                    <a:cubicBezTo>
                      <a:pt x="256" y="116"/>
                      <a:pt x="261" y="111"/>
                      <a:pt x="261" y="105"/>
                    </a:cubicBezTo>
                    <a:cubicBezTo>
                      <a:pt x="261" y="99"/>
                      <a:pt x="256" y="94"/>
                      <a:pt x="250" y="94"/>
                    </a:cubicBezTo>
                    <a:cubicBezTo>
                      <a:pt x="216" y="94"/>
                      <a:pt x="216" y="94"/>
                      <a:pt x="216" y="94"/>
                    </a:cubicBezTo>
                    <a:cubicBezTo>
                      <a:pt x="291" y="19"/>
                      <a:pt x="291" y="19"/>
                      <a:pt x="291" y="19"/>
                    </a:cubicBezTo>
                    <a:cubicBezTo>
                      <a:pt x="295" y="15"/>
                      <a:pt x="295" y="8"/>
                      <a:pt x="291" y="4"/>
                    </a:cubicBezTo>
                    <a:cubicBezTo>
                      <a:pt x="287" y="0"/>
                      <a:pt x="280" y="0"/>
                      <a:pt x="276" y="4"/>
                    </a:cubicBezTo>
                    <a:cubicBezTo>
                      <a:pt x="200" y="80"/>
                      <a:pt x="200" y="80"/>
                      <a:pt x="200" y="80"/>
                    </a:cubicBezTo>
                    <a:cubicBezTo>
                      <a:pt x="200" y="44"/>
                      <a:pt x="200" y="44"/>
                      <a:pt x="200" y="44"/>
                    </a:cubicBezTo>
                    <a:cubicBezTo>
                      <a:pt x="200" y="38"/>
                      <a:pt x="195" y="33"/>
                      <a:pt x="189" y="33"/>
                    </a:cubicBezTo>
                    <a:cubicBezTo>
                      <a:pt x="183" y="33"/>
                      <a:pt x="178" y="38"/>
                      <a:pt x="178" y="44"/>
                    </a:cubicBezTo>
                    <a:lnTo>
                      <a:pt x="178" y="105"/>
                    </a:lnTo>
                    <a:close/>
                    <a:moveTo>
                      <a:pt x="44" y="178"/>
                    </a:moveTo>
                    <a:cubicBezTo>
                      <a:pt x="39" y="178"/>
                      <a:pt x="34" y="183"/>
                      <a:pt x="34" y="189"/>
                    </a:cubicBezTo>
                    <a:cubicBezTo>
                      <a:pt x="34" y="195"/>
                      <a:pt x="39" y="199"/>
                      <a:pt x="44" y="199"/>
                    </a:cubicBezTo>
                    <a:cubicBezTo>
                      <a:pt x="80" y="199"/>
                      <a:pt x="80" y="199"/>
                      <a:pt x="80" y="199"/>
                    </a:cubicBezTo>
                    <a:cubicBezTo>
                      <a:pt x="4" y="275"/>
                      <a:pt x="4" y="275"/>
                      <a:pt x="4" y="275"/>
                    </a:cubicBezTo>
                    <a:cubicBezTo>
                      <a:pt x="0" y="279"/>
                      <a:pt x="0" y="286"/>
                      <a:pt x="4" y="290"/>
                    </a:cubicBezTo>
                    <a:cubicBezTo>
                      <a:pt x="8" y="294"/>
                      <a:pt x="15" y="294"/>
                      <a:pt x="19" y="290"/>
                    </a:cubicBezTo>
                    <a:cubicBezTo>
                      <a:pt x="94" y="215"/>
                      <a:pt x="94" y="215"/>
                      <a:pt x="94" y="215"/>
                    </a:cubicBezTo>
                    <a:cubicBezTo>
                      <a:pt x="94" y="249"/>
                      <a:pt x="94" y="249"/>
                      <a:pt x="94" y="249"/>
                    </a:cubicBezTo>
                    <a:cubicBezTo>
                      <a:pt x="94" y="255"/>
                      <a:pt x="99" y="260"/>
                      <a:pt x="105" y="260"/>
                    </a:cubicBezTo>
                    <a:cubicBezTo>
                      <a:pt x="111" y="260"/>
                      <a:pt x="116" y="255"/>
                      <a:pt x="116" y="249"/>
                    </a:cubicBezTo>
                    <a:cubicBezTo>
                      <a:pt x="116" y="189"/>
                      <a:pt x="116" y="189"/>
                      <a:pt x="116" y="189"/>
                    </a:cubicBezTo>
                    <a:cubicBezTo>
                      <a:pt x="116" y="186"/>
                      <a:pt x="115" y="183"/>
                      <a:pt x="113" y="181"/>
                    </a:cubicBezTo>
                    <a:cubicBezTo>
                      <a:pt x="111" y="179"/>
                      <a:pt x="108" y="178"/>
                      <a:pt x="105" y="178"/>
                    </a:cubicBezTo>
                    <a:lnTo>
                      <a:pt x="44" y="178"/>
                    </a:lnTo>
                    <a:close/>
                    <a:moveTo>
                      <a:pt x="178" y="250"/>
                    </a:moveTo>
                    <a:cubicBezTo>
                      <a:pt x="178" y="256"/>
                      <a:pt x="183" y="261"/>
                      <a:pt x="189" y="261"/>
                    </a:cubicBezTo>
                    <a:cubicBezTo>
                      <a:pt x="195" y="261"/>
                      <a:pt x="200" y="256"/>
                      <a:pt x="200" y="250"/>
                    </a:cubicBezTo>
                    <a:cubicBezTo>
                      <a:pt x="200" y="215"/>
                      <a:pt x="200" y="215"/>
                      <a:pt x="200" y="215"/>
                    </a:cubicBezTo>
                    <a:cubicBezTo>
                      <a:pt x="276" y="290"/>
                      <a:pt x="276" y="290"/>
                      <a:pt x="276" y="290"/>
                    </a:cubicBezTo>
                    <a:cubicBezTo>
                      <a:pt x="280" y="294"/>
                      <a:pt x="287" y="294"/>
                      <a:pt x="291" y="290"/>
                    </a:cubicBezTo>
                    <a:cubicBezTo>
                      <a:pt x="295" y="286"/>
                      <a:pt x="295" y="279"/>
                      <a:pt x="291" y="275"/>
                    </a:cubicBezTo>
                    <a:cubicBezTo>
                      <a:pt x="216" y="200"/>
                      <a:pt x="216" y="200"/>
                      <a:pt x="216" y="200"/>
                    </a:cubicBezTo>
                    <a:cubicBezTo>
                      <a:pt x="250" y="200"/>
                      <a:pt x="250" y="200"/>
                      <a:pt x="250" y="200"/>
                    </a:cubicBezTo>
                    <a:cubicBezTo>
                      <a:pt x="256" y="200"/>
                      <a:pt x="261" y="195"/>
                      <a:pt x="261" y="189"/>
                    </a:cubicBezTo>
                    <a:cubicBezTo>
                      <a:pt x="261" y="183"/>
                      <a:pt x="256" y="179"/>
                      <a:pt x="250" y="179"/>
                    </a:cubicBezTo>
                    <a:cubicBezTo>
                      <a:pt x="189" y="179"/>
                      <a:pt x="189" y="179"/>
                      <a:pt x="189" y="179"/>
                    </a:cubicBezTo>
                    <a:cubicBezTo>
                      <a:pt x="186" y="179"/>
                      <a:pt x="183" y="180"/>
                      <a:pt x="181" y="182"/>
                    </a:cubicBezTo>
                    <a:cubicBezTo>
                      <a:pt x="179" y="184"/>
                      <a:pt x="178" y="186"/>
                      <a:pt x="178" y="189"/>
                    </a:cubicBezTo>
                    <a:lnTo>
                      <a:pt x="178" y="250"/>
                    </a:lnTo>
                    <a:close/>
                  </a:path>
                </a:pathLst>
              </a:custGeom>
              <a:solidFill>
                <a:schemeClr val="bg1"/>
              </a:solidFill>
              <a:ln w="19050">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167" name="Freeform 485"/>
            <p:cNvSpPr>
              <a:spLocks/>
            </p:cNvSpPr>
            <p:nvPr/>
          </p:nvSpPr>
          <p:spPr bwMode="auto">
            <a:xfrm>
              <a:off x="9933189" y="3712808"/>
              <a:ext cx="1585712" cy="58477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00B0E3"/>
                  </a:solidFill>
                  <a:latin typeface="Segoe UI Semilight" panose="020B0402040204020203" pitchFamily="34" charset="0"/>
                  <a:cs typeface="Segoe UI Semilight" panose="020B0402040204020203" pitchFamily="34" charset="0"/>
                </a:rPr>
                <a:t>DIMINISH</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Scrap and Rework</a:t>
              </a:r>
            </a:p>
          </p:txBody>
        </p:sp>
      </p:grpSp>
      <p:cxnSp>
        <p:nvCxnSpPr>
          <p:cNvPr id="1177" name="Connector: Elbow 1176"/>
          <p:cNvCxnSpPr>
            <a:cxnSpLocks/>
          </p:cNvCxnSpPr>
          <p:nvPr/>
        </p:nvCxnSpPr>
        <p:spPr>
          <a:xfrm rot="16200000" flipH="1">
            <a:off x="1776220" y="3893154"/>
            <a:ext cx="1604554" cy="1569244"/>
          </a:xfrm>
          <a:prstGeom prst="bentConnector3">
            <a:avLst>
              <a:gd name="adj1" fmla="val 38107"/>
            </a:avLst>
          </a:prstGeom>
          <a:ln w="12700" cap="rnd">
            <a:solidFill>
              <a:srgbClr val="D83B0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186" name="Connector: Elbow 1185"/>
          <p:cNvCxnSpPr>
            <a:cxnSpLocks/>
          </p:cNvCxnSpPr>
          <p:nvPr/>
        </p:nvCxnSpPr>
        <p:spPr>
          <a:xfrm rot="16200000" flipH="1">
            <a:off x="2796668" y="3385447"/>
            <a:ext cx="3607569" cy="581642"/>
          </a:xfrm>
          <a:prstGeom prst="bentConnector3">
            <a:avLst>
              <a:gd name="adj1" fmla="val 80857"/>
            </a:avLst>
          </a:prstGeom>
          <a:ln w="12700" cap="rnd">
            <a:solidFill>
              <a:srgbClr val="0078D7"/>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190" name="Connector: Elbow 1189"/>
          <p:cNvCxnSpPr>
            <a:cxnSpLocks/>
          </p:cNvCxnSpPr>
          <p:nvPr/>
        </p:nvCxnSpPr>
        <p:spPr>
          <a:xfrm rot="16200000" flipH="1">
            <a:off x="5116902" y="4165198"/>
            <a:ext cx="1366922" cy="1262788"/>
          </a:xfrm>
          <a:prstGeom prst="bentConnector3">
            <a:avLst>
              <a:gd name="adj1" fmla="val 23242"/>
            </a:avLst>
          </a:prstGeom>
          <a:ln w="12700" cap="rnd">
            <a:solidFill>
              <a:srgbClr val="C78E00"/>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209" name="Connector: Elbow 1208"/>
          <p:cNvCxnSpPr>
            <a:cxnSpLocks/>
          </p:cNvCxnSpPr>
          <p:nvPr/>
        </p:nvCxnSpPr>
        <p:spPr>
          <a:xfrm rot="16200000" flipH="1">
            <a:off x="6034397" y="3564976"/>
            <a:ext cx="2617117" cy="1213036"/>
          </a:xfrm>
          <a:prstGeom prst="bentConnector3">
            <a:avLst>
              <a:gd name="adj1" fmla="val 10200"/>
            </a:avLst>
          </a:prstGeom>
          <a:ln w="12700" cap="rnd">
            <a:solidFill>
              <a:srgbClr val="00188F"/>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215" name="Connector: Elbow 1214"/>
          <p:cNvCxnSpPr>
            <a:cxnSpLocks/>
          </p:cNvCxnSpPr>
          <p:nvPr/>
        </p:nvCxnSpPr>
        <p:spPr>
          <a:xfrm rot="16200000" flipH="1">
            <a:off x="7571027" y="3561124"/>
            <a:ext cx="3512675" cy="325182"/>
          </a:xfrm>
          <a:prstGeom prst="bentConnector3">
            <a:avLst>
              <a:gd name="adj1" fmla="val 82822"/>
            </a:avLst>
          </a:prstGeom>
          <a:ln w="12700" cap="rnd">
            <a:solidFill>
              <a:srgbClr val="008272"/>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219" name="Connector: Elbow 1218"/>
          <p:cNvCxnSpPr>
            <a:cxnSpLocks/>
          </p:cNvCxnSpPr>
          <p:nvPr/>
        </p:nvCxnSpPr>
        <p:spPr>
          <a:xfrm rot="16200000" flipH="1">
            <a:off x="9581471" y="4062528"/>
            <a:ext cx="1756336" cy="1078709"/>
          </a:xfrm>
          <a:prstGeom prst="bentConnector3">
            <a:avLst>
              <a:gd name="adj1" fmla="val 50000"/>
            </a:avLst>
          </a:prstGeom>
          <a:ln w="12700" cap="rnd">
            <a:solidFill>
              <a:srgbClr val="00B0E3"/>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1234" name="Group 1233"/>
          <p:cNvGrpSpPr/>
          <p:nvPr/>
        </p:nvGrpSpPr>
        <p:grpSpPr>
          <a:xfrm>
            <a:off x="6296760" y="1887985"/>
            <a:ext cx="2649656" cy="860661"/>
            <a:chOff x="6296760" y="1887985"/>
            <a:chExt cx="2649656" cy="860661"/>
          </a:xfrm>
        </p:grpSpPr>
        <p:sp>
          <p:nvSpPr>
            <p:cNvPr id="1163" name="Freeform 485"/>
            <p:cNvSpPr>
              <a:spLocks/>
            </p:cNvSpPr>
            <p:nvPr/>
          </p:nvSpPr>
          <p:spPr bwMode="auto">
            <a:xfrm>
              <a:off x="7164842" y="1916605"/>
              <a:ext cx="1781574" cy="800219"/>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18288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400" dirty="0">
                  <a:solidFill>
                    <a:srgbClr val="00188F"/>
                  </a:solidFill>
                  <a:latin typeface="Segoe UI Semilight" panose="020B0402040204020203" pitchFamily="34" charset="0"/>
                  <a:cs typeface="Segoe UI Semilight" panose="020B0402040204020203" pitchFamily="34" charset="0"/>
                </a:rPr>
                <a:t>INFORM</a:t>
              </a:r>
            </a:p>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Possible Equipment Fault or Failure</a:t>
              </a:r>
            </a:p>
          </p:txBody>
        </p:sp>
        <p:grpSp>
          <p:nvGrpSpPr>
            <p:cNvPr id="1233" name="Group 1232"/>
            <p:cNvGrpSpPr/>
            <p:nvPr/>
          </p:nvGrpSpPr>
          <p:grpSpPr>
            <a:xfrm>
              <a:off x="6296760" y="1887985"/>
              <a:ext cx="860661" cy="860661"/>
              <a:chOff x="6296760" y="1887985"/>
              <a:chExt cx="860661" cy="860661"/>
            </a:xfrm>
          </p:grpSpPr>
          <p:sp>
            <p:nvSpPr>
              <p:cNvPr id="1140" name="Oval 1139"/>
              <p:cNvSpPr/>
              <p:nvPr/>
            </p:nvSpPr>
            <p:spPr bwMode="auto">
              <a:xfrm>
                <a:off x="6296760" y="1887985"/>
                <a:ext cx="860661" cy="860661"/>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32" name="Freeform 1166"/>
              <p:cNvSpPr>
                <a:spLocks noEditPoints="1"/>
              </p:cNvSpPr>
              <p:nvPr/>
            </p:nvSpPr>
            <p:spPr bwMode="auto">
              <a:xfrm>
                <a:off x="6646968" y="2087962"/>
                <a:ext cx="160245" cy="460706"/>
              </a:xfrm>
              <a:custGeom>
                <a:avLst/>
                <a:gdLst>
                  <a:gd name="T0" fmla="*/ 0 w 312"/>
                  <a:gd name="T1" fmla="*/ 904 h 904"/>
                  <a:gd name="T2" fmla="*/ 0 w 312"/>
                  <a:gd name="T3" fmla="*/ 771 h 904"/>
                  <a:gd name="T4" fmla="*/ 67 w 312"/>
                  <a:gd name="T5" fmla="*/ 771 h 904"/>
                  <a:gd name="T6" fmla="*/ 67 w 312"/>
                  <a:gd name="T7" fmla="*/ 416 h 904"/>
                  <a:gd name="T8" fmla="*/ 0 w 312"/>
                  <a:gd name="T9" fmla="*/ 416 h 904"/>
                  <a:gd name="T10" fmla="*/ 0 w 312"/>
                  <a:gd name="T11" fmla="*/ 282 h 904"/>
                  <a:gd name="T12" fmla="*/ 253 w 312"/>
                  <a:gd name="T13" fmla="*/ 282 h 904"/>
                  <a:gd name="T14" fmla="*/ 253 w 312"/>
                  <a:gd name="T15" fmla="*/ 771 h 904"/>
                  <a:gd name="T16" fmla="*/ 312 w 312"/>
                  <a:gd name="T17" fmla="*/ 771 h 904"/>
                  <a:gd name="T18" fmla="*/ 312 w 312"/>
                  <a:gd name="T19" fmla="*/ 904 h 904"/>
                  <a:gd name="T20" fmla="*/ 0 w 312"/>
                  <a:gd name="T21" fmla="*/ 904 h 904"/>
                  <a:gd name="T22" fmla="*/ 269 w 312"/>
                  <a:gd name="T23" fmla="*/ 107 h 904"/>
                  <a:gd name="T24" fmla="*/ 238 w 312"/>
                  <a:gd name="T25" fmla="*/ 184 h 904"/>
                  <a:gd name="T26" fmla="*/ 162 w 312"/>
                  <a:gd name="T27" fmla="*/ 215 h 904"/>
                  <a:gd name="T28" fmla="*/ 85 w 312"/>
                  <a:gd name="T29" fmla="*/ 184 h 904"/>
                  <a:gd name="T30" fmla="*/ 54 w 312"/>
                  <a:gd name="T31" fmla="*/ 107 h 904"/>
                  <a:gd name="T32" fmla="*/ 85 w 312"/>
                  <a:gd name="T33" fmla="*/ 31 h 904"/>
                  <a:gd name="T34" fmla="*/ 162 w 312"/>
                  <a:gd name="T35" fmla="*/ 0 h 904"/>
                  <a:gd name="T36" fmla="*/ 238 w 312"/>
                  <a:gd name="T37" fmla="*/ 31 h 904"/>
                  <a:gd name="T38" fmla="*/ 269 w 312"/>
                  <a:gd name="T39" fmla="*/ 107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904">
                    <a:moveTo>
                      <a:pt x="0" y="904"/>
                    </a:moveTo>
                    <a:cubicBezTo>
                      <a:pt x="0" y="771"/>
                      <a:pt x="0" y="771"/>
                      <a:pt x="0" y="771"/>
                    </a:cubicBezTo>
                    <a:cubicBezTo>
                      <a:pt x="67" y="771"/>
                      <a:pt x="67" y="771"/>
                      <a:pt x="67" y="771"/>
                    </a:cubicBezTo>
                    <a:cubicBezTo>
                      <a:pt x="67" y="416"/>
                      <a:pt x="67" y="416"/>
                      <a:pt x="67" y="416"/>
                    </a:cubicBezTo>
                    <a:cubicBezTo>
                      <a:pt x="0" y="416"/>
                      <a:pt x="0" y="416"/>
                      <a:pt x="0" y="416"/>
                    </a:cubicBezTo>
                    <a:cubicBezTo>
                      <a:pt x="0" y="282"/>
                      <a:pt x="0" y="282"/>
                      <a:pt x="0" y="282"/>
                    </a:cubicBezTo>
                    <a:cubicBezTo>
                      <a:pt x="253" y="282"/>
                      <a:pt x="253" y="282"/>
                      <a:pt x="253" y="282"/>
                    </a:cubicBezTo>
                    <a:cubicBezTo>
                      <a:pt x="253" y="771"/>
                      <a:pt x="253" y="771"/>
                      <a:pt x="253" y="771"/>
                    </a:cubicBezTo>
                    <a:cubicBezTo>
                      <a:pt x="312" y="771"/>
                      <a:pt x="312" y="771"/>
                      <a:pt x="312" y="771"/>
                    </a:cubicBezTo>
                    <a:cubicBezTo>
                      <a:pt x="312" y="904"/>
                      <a:pt x="312" y="904"/>
                      <a:pt x="312" y="904"/>
                    </a:cubicBezTo>
                    <a:lnTo>
                      <a:pt x="0" y="904"/>
                    </a:lnTo>
                    <a:close/>
                    <a:moveTo>
                      <a:pt x="269" y="107"/>
                    </a:moveTo>
                    <a:cubicBezTo>
                      <a:pt x="269" y="137"/>
                      <a:pt x="259" y="163"/>
                      <a:pt x="238" y="184"/>
                    </a:cubicBezTo>
                    <a:cubicBezTo>
                      <a:pt x="217" y="205"/>
                      <a:pt x="191" y="215"/>
                      <a:pt x="162" y="215"/>
                    </a:cubicBezTo>
                    <a:cubicBezTo>
                      <a:pt x="132" y="215"/>
                      <a:pt x="106" y="205"/>
                      <a:pt x="85" y="184"/>
                    </a:cubicBezTo>
                    <a:cubicBezTo>
                      <a:pt x="64" y="163"/>
                      <a:pt x="54" y="137"/>
                      <a:pt x="54" y="107"/>
                    </a:cubicBezTo>
                    <a:cubicBezTo>
                      <a:pt x="54" y="78"/>
                      <a:pt x="64" y="52"/>
                      <a:pt x="85" y="31"/>
                    </a:cubicBezTo>
                    <a:cubicBezTo>
                      <a:pt x="106" y="10"/>
                      <a:pt x="132" y="0"/>
                      <a:pt x="162" y="0"/>
                    </a:cubicBezTo>
                    <a:cubicBezTo>
                      <a:pt x="191" y="0"/>
                      <a:pt x="216" y="10"/>
                      <a:pt x="238" y="31"/>
                    </a:cubicBezTo>
                    <a:cubicBezTo>
                      <a:pt x="259" y="52"/>
                      <a:pt x="269" y="78"/>
                      <a:pt x="269"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001231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7" y="289559"/>
            <a:ext cx="12212488" cy="6573521"/>
          </a:xfrm>
          <a:prstGeom prst="rect">
            <a:avLst/>
          </a:prstGeom>
        </p:spPr>
      </p:pic>
      <p:sp>
        <p:nvSpPr>
          <p:cNvPr id="5" name="Rectangle 4"/>
          <p:cNvSpPr/>
          <p:nvPr/>
        </p:nvSpPr>
        <p:spPr>
          <a:xfrm>
            <a:off x="172720" y="164146"/>
            <a:ext cx="6647179" cy="3416320"/>
          </a:xfrm>
          <a:prstGeom prst="rect">
            <a:avLst/>
          </a:prstGeom>
        </p:spPr>
        <p:txBody>
          <a:bodyPr wrap="square" lIns="182880" rIns="182880">
            <a:spAutoFit/>
          </a:bodyPr>
          <a:lstStyle/>
          <a:p>
            <a:r>
              <a:rPr lang="en-US" sz="5400" kern="0" dirty="0">
                <a:solidFill>
                  <a:srgbClr val="D83B01"/>
                </a:solidFill>
                <a:latin typeface="Segoe UI Light" panose="020B0502040204020203" pitchFamily="34" charset="0"/>
                <a:cs typeface="Segoe UI Light" panose="020B0502040204020203" pitchFamily="34" charset="0"/>
                <a:sym typeface="Gill Sans" pitchFamily="-84" charset="0"/>
              </a:rPr>
              <a:t>Unlock the Potential of Existing Data</a:t>
            </a:r>
          </a:p>
          <a:p>
            <a:r>
              <a:rPr lang="en-US" sz="5400" kern="0" dirty="0">
                <a:solidFill>
                  <a:srgbClr val="D83B01"/>
                </a:solidFill>
                <a:latin typeface="Segoe UI Light" panose="020B0502040204020203" pitchFamily="34" charset="0"/>
                <a:cs typeface="Segoe UI Light" panose="020B0502040204020203" pitchFamily="34" charset="0"/>
                <a:sym typeface="Gill Sans" pitchFamily="-84" charset="0"/>
              </a:rPr>
              <a:t>and Test Systems Already In Place</a:t>
            </a:r>
            <a:endParaRPr lang="en-US" sz="5400" dirty="0">
              <a:solidFill>
                <a:srgbClr val="D83B01"/>
              </a:solidFill>
              <a:latin typeface="Segoe UI Light" panose="020B0502040204020203" pitchFamily="34" charset="0"/>
              <a:cs typeface="Segoe UI Light" panose="020B0502040204020203" pitchFamily="34" charset="0"/>
            </a:endParaRPr>
          </a:p>
        </p:txBody>
      </p:sp>
      <p:sp>
        <p:nvSpPr>
          <p:cNvPr id="6"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6</a:t>
            </a:fld>
            <a:endParaRPr lang="en-IN" dirty="0"/>
          </a:p>
        </p:txBody>
      </p:sp>
    </p:spTree>
    <p:extLst>
      <p:ext uri="{BB962C8B-B14F-4D97-AF65-F5344CB8AC3E}">
        <p14:creationId xmlns:p14="http://schemas.microsoft.com/office/powerpoint/2010/main" val="14826302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6261291" cy="2293620"/>
          </a:xfrm>
        </p:spPr>
        <p:txBody>
          <a:bodyPr/>
          <a:lstStyle/>
          <a:p>
            <a:r>
              <a:rPr lang="en-US" dirty="0"/>
              <a:t>Customer Use Case</a:t>
            </a:r>
          </a:p>
        </p:txBody>
      </p:sp>
    </p:spTree>
    <p:extLst>
      <p:ext uri="{BB962C8B-B14F-4D97-AF65-F5344CB8AC3E}">
        <p14:creationId xmlns:p14="http://schemas.microsoft.com/office/powerpoint/2010/main" val="339608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4723" r="-13" b="20086"/>
          <a:stretch/>
        </p:blipFill>
        <p:spPr>
          <a:xfrm>
            <a:off x="-2" y="0"/>
            <a:ext cx="12192001" cy="6868538"/>
          </a:xfrm>
          <a:prstGeom prst="rect">
            <a:avLst/>
          </a:prstGeom>
        </p:spPr>
      </p:pic>
      <p:sp>
        <p:nvSpPr>
          <p:cNvPr id="24" name="Rectangle 23"/>
          <p:cNvSpPr/>
          <p:nvPr/>
        </p:nvSpPr>
        <p:spPr>
          <a:xfrm rot="10800000">
            <a:off x="1585" y="1"/>
            <a:ext cx="12188827" cy="2898610"/>
          </a:xfrm>
          <a:prstGeom prst="rect">
            <a:avLst/>
          </a:prstGeom>
          <a:gradFill>
            <a:gsLst>
              <a:gs pos="3000">
                <a:srgbClr val="000000">
                  <a:alpha val="0"/>
                </a:srgbClr>
              </a:gs>
              <a:gs pos="66000">
                <a:srgbClr val="000000">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457200" bIns="182880" rtlCol="0" anchor="b"/>
          <a:lstStyle/>
          <a:p>
            <a:pPr marL="0" marR="0" lvl="0" indent="0" algn="r" defTabSz="914224" eaLnBrk="1" fontAlgn="auto" latinLnBrk="0" hangingPunct="1">
              <a:lnSpc>
                <a:spcPts val="1200"/>
              </a:lnSpc>
              <a:spcBef>
                <a:spcPts val="0"/>
              </a:spcBef>
              <a:spcAft>
                <a:spcPts val="0"/>
              </a:spcAft>
              <a:buClrTx/>
              <a:buSzTx/>
              <a:buFontTx/>
              <a:buNone/>
              <a:tabLst/>
              <a:defRPr/>
            </a:pPr>
            <a:br>
              <a:rPr kumimoji="0" lang="en-US" sz="2000" b="0" i="1" u="none" strike="noStrike" kern="0" cap="none" spc="0" normalizeH="0" baseline="0" noProof="0" dirty="0">
                <a:ln>
                  <a:noFill/>
                </a:ln>
                <a:solidFill>
                  <a:prstClr val="white"/>
                </a:solidFill>
                <a:effectLst/>
                <a:uLnTx/>
                <a:uFillTx/>
                <a:ea typeface="Segoe UI" pitchFamily="34" charset="0"/>
                <a:cs typeface="Segoe UI" pitchFamily="34" charset="0"/>
              </a:rPr>
            </a:br>
            <a:endParaRPr kumimoji="0" lang="da-DK" sz="1600" b="0" i="0" u="none" strike="noStrike" kern="0" cap="none" spc="0" normalizeH="0" baseline="0" noProof="0" dirty="0">
              <a:ln>
                <a:noFill/>
              </a:ln>
              <a:solidFill>
                <a:prstClr val="white"/>
              </a:soli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Minimize downtime with predictive capabilities</a:t>
            </a:r>
          </a:p>
        </p:txBody>
      </p:sp>
      <p:sp>
        <p:nvSpPr>
          <p:cNvPr id="21" name="Rectangle 20"/>
          <p:cNvSpPr/>
          <p:nvPr/>
        </p:nvSpPr>
        <p:spPr>
          <a:xfrm>
            <a:off x="1588" y="5382320"/>
            <a:ext cx="12190412" cy="149815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0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endParaRPr>
          </a:p>
        </p:txBody>
      </p:sp>
      <p:sp>
        <p:nvSpPr>
          <p:cNvPr id="13" name="Pentagon 12"/>
          <p:cNvSpPr/>
          <p:nvPr/>
        </p:nvSpPr>
        <p:spPr>
          <a:xfrm>
            <a:off x="0" y="2901502"/>
            <a:ext cx="2468880" cy="2468880"/>
          </a:xfrm>
          <a:prstGeom prst="homePlate">
            <a:avLst>
              <a:gd name="adj" fmla="val 8333"/>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marL="0" marR="0" lvl="0" indent="0" defTabSz="914400" eaLnBrk="1" fontAlgn="base" latinLnBrk="0" hangingPunct="1">
              <a:lnSpc>
                <a:spcPct val="100000"/>
              </a:lnSpc>
              <a:spcBef>
                <a:spcPct val="0"/>
              </a:spcBef>
              <a:spcAft>
                <a:spcPts val="1200"/>
              </a:spcAft>
              <a:buClr>
                <a:prstClr val="white"/>
              </a:buClr>
              <a:buSzPct val="100000"/>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Challenge </a:t>
            </a:r>
          </a:p>
          <a:p>
            <a:pPr marL="0" marR="0" lvl="0" indent="0" defTabSz="914400" eaLnBrk="1" fontAlgn="base" latinLnBrk="0" hangingPunct="1">
              <a:lnSpc>
                <a:spcPct val="100000"/>
              </a:lnSpc>
              <a:spcBef>
                <a:spcPct val="0"/>
              </a:spcBef>
              <a:spcAft>
                <a:spcPts val="300"/>
              </a:spcAft>
              <a:buClr>
                <a:prstClr val="white"/>
              </a:buClr>
              <a:buSzPct val="100000"/>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Better predict errors or failures on assembly floor before they occur, saving customers’ time and money.</a:t>
            </a:r>
          </a:p>
        </p:txBody>
      </p:sp>
      <p:sp>
        <p:nvSpPr>
          <p:cNvPr id="14" name="Chevron 13"/>
          <p:cNvSpPr/>
          <p:nvPr/>
        </p:nvSpPr>
        <p:spPr>
          <a:xfrm>
            <a:off x="2327116" y="2901502"/>
            <a:ext cx="2537460" cy="2468880"/>
          </a:xfrm>
          <a:prstGeom prst="chevron">
            <a:avLst>
              <a:gd name="adj" fmla="val 8450"/>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marL="0" marR="0" lvl="0" indent="0" defTabSz="914400" eaLnBrk="1" fontAlgn="base" latinLnBrk="0" hangingPunct="1">
              <a:lnSpc>
                <a:spcPct val="100000"/>
              </a:lnSpc>
              <a:spcBef>
                <a:spcPct val="0"/>
              </a:spcBef>
              <a:spcAft>
                <a:spcPts val="1200"/>
              </a:spcAft>
              <a:buClr>
                <a:prstClr val="white"/>
              </a:buClr>
              <a:buSzPct val="100000"/>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Strategy</a:t>
            </a:r>
            <a:endParaRPr kumimoji="0" lang="en-US" sz="2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defTabSz="914400" eaLnBrk="1" fontAlgn="base" latinLnBrk="0" hangingPunct="1">
              <a:lnSpc>
                <a:spcPct val="100000"/>
              </a:lnSpc>
              <a:spcBef>
                <a:spcPct val="0"/>
              </a:spcBef>
              <a:spcAft>
                <a:spcPts val="300"/>
              </a:spcAft>
              <a:buClr>
                <a:prstClr val="white"/>
              </a:buClr>
              <a:buSzPct val="100000"/>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Transformed its manufacturing production line with advanced analytics solutions like Azure </a:t>
            </a:r>
            <a:r>
              <a:rPr kumimoji="0" lang="en-US" sz="1400" b="0" i="0" u="none" strike="noStrike" kern="0" cap="none" spc="0" normalizeH="0" baseline="0" noProof="0" dirty="0" err="1">
                <a:ln>
                  <a:noFill/>
                </a:ln>
                <a:solidFill>
                  <a:schemeClr val="bg1"/>
                </a:solidFill>
                <a:effectLst/>
                <a:uLnTx/>
                <a:uFillTx/>
                <a:ea typeface="Segoe UI" pitchFamily="34" charset="0"/>
                <a:cs typeface="Segoe UI" pitchFamily="34" charset="0"/>
              </a:rPr>
              <a:t>IoT</a:t>
            </a: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 Suite and Cortana Intelligence Suite.</a:t>
            </a:r>
          </a:p>
        </p:txBody>
      </p:sp>
      <p:sp>
        <p:nvSpPr>
          <p:cNvPr id="15" name="Chevron 25"/>
          <p:cNvSpPr/>
          <p:nvPr/>
        </p:nvSpPr>
        <p:spPr>
          <a:xfrm>
            <a:off x="4722813" y="2901502"/>
            <a:ext cx="3352801" cy="2468880"/>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marL="0" marR="0" lvl="0" indent="0" defTabSz="914400" eaLnBrk="1" fontAlgn="base" latinLnBrk="0" hangingPunct="1">
              <a:lnSpc>
                <a:spcPct val="100000"/>
              </a:lnSpc>
              <a:spcBef>
                <a:spcPct val="0"/>
              </a:spcBef>
              <a:spcAft>
                <a:spcPts val="1200"/>
              </a:spcAft>
              <a:buClr>
                <a:prstClr val="white"/>
              </a:buClr>
              <a:buSzPct val="100000"/>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Results</a:t>
            </a:r>
            <a:endParaRPr kumimoji="0" lang="en-US" sz="2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marR="0" lvl="0" indent="-285750" defTabSz="914400" eaLnBrk="1" fontAlgn="base" latinLnBrk="0" hangingPunct="1">
              <a:lnSpc>
                <a:spcPct val="100000"/>
              </a:lnSpc>
              <a:spcBef>
                <a:spcPct val="0"/>
              </a:spcBef>
              <a:spcAft>
                <a:spcPts val="300"/>
              </a:spcAft>
              <a:buClr>
                <a:prstClr val="white"/>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Ability to predict machine processes that will slow down or fail with an 80% accuracy</a:t>
            </a:r>
          </a:p>
          <a:p>
            <a:pPr marL="285750" marR="0" lvl="0" indent="-285750" defTabSz="914400" eaLnBrk="1" fontAlgn="base" latinLnBrk="0" hangingPunct="1">
              <a:lnSpc>
                <a:spcPct val="100000"/>
              </a:lnSpc>
              <a:spcBef>
                <a:spcPct val="0"/>
              </a:spcBef>
              <a:spcAft>
                <a:spcPts val="300"/>
              </a:spcAft>
              <a:buClr>
                <a:prstClr val="white"/>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Cost savings of scrap and re-work of 17%</a:t>
            </a:r>
          </a:p>
          <a:p>
            <a:pPr marL="285750" marR="0" lvl="0" indent="-285750" defTabSz="914400" eaLnBrk="1" fontAlgn="base" latinLnBrk="0" hangingPunct="1">
              <a:lnSpc>
                <a:spcPct val="100000"/>
              </a:lnSpc>
              <a:spcBef>
                <a:spcPct val="0"/>
              </a:spcBef>
              <a:spcAft>
                <a:spcPts val="300"/>
              </a:spcAft>
              <a:buClr>
                <a:prstClr val="white"/>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Energy savings of 10%</a:t>
            </a:r>
          </a:p>
        </p:txBody>
      </p:sp>
      <p:sp>
        <p:nvSpPr>
          <p:cNvPr id="17" name="TextBox 16"/>
          <p:cNvSpPr txBox="1"/>
          <p:nvPr/>
        </p:nvSpPr>
        <p:spPr>
          <a:xfrm>
            <a:off x="2366010" y="5423511"/>
            <a:ext cx="9702266" cy="1415772"/>
          </a:xfrm>
          <a:prstGeom prst="rect">
            <a:avLst/>
          </a:prstGeom>
        </p:spPr>
        <p:txBody>
          <a:bodyPr vert="horz" wrap="square" lIns="91440" tIns="91440" rIns="91440" bIns="91440" rtlCol="0" anchor="t">
            <a:spAutoFit/>
          </a:bodyPr>
          <a:lstStyle/>
          <a:p>
            <a:pPr marL="0" marR="0" lvl="0" indent="0" algn="r" defTabSz="91422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“Since deploying the Microsoft predictive analytics solutions, we have seen at least an 80% accuracy rate in the prediction of machine processes that will slow down or fail, contributing to a scrap and rework savings of 17 percent.”</a:t>
            </a:r>
          </a:p>
          <a:p>
            <a:pPr marL="0" marR="0" lvl="0" indent="0" algn="r" defTabSz="914224" eaLnBrk="1" fontAlgn="auto" latinLnBrk="0" hangingPunct="1">
              <a:lnSpc>
                <a:spcPts val="1200"/>
              </a:lnSpc>
              <a:spcBef>
                <a:spcPts val="0"/>
              </a:spcBef>
              <a:spcAft>
                <a:spcPts val="0"/>
              </a:spcAft>
              <a:buClrTx/>
              <a:buSzTx/>
              <a:buFontTx/>
              <a:buNone/>
              <a:tabLst/>
              <a:defRPr/>
            </a:pPr>
            <a:br>
              <a:rPr kumimoji="0" lang="en-US" sz="2400" b="0" i="1" u="none" strike="noStrike" kern="0" cap="none" spc="0" normalizeH="0" baseline="0" noProof="0" dirty="0">
                <a:ln>
                  <a:noFill/>
                </a:ln>
                <a:solidFill>
                  <a:sysClr val="windowText" lastClr="000000"/>
                </a:solidFill>
                <a:effectLst/>
                <a:uLnTx/>
                <a:uFillTx/>
                <a:ea typeface="Segoe UI" pitchFamily="34" charset="0"/>
                <a:cs typeface="Segoe UI" pitchFamily="34" charset="0"/>
              </a:rPr>
            </a:br>
            <a:r>
              <a:rPr kumimoji="0" lang="en-US" sz="18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 Clint Belinsky, Vice President, Global Quality, Jabil</a:t>
            </a:r>
          </a:p>
        </p:txBody>
      </p:sp>
      <p:pic>
        <p:nvPicPr>
          <p:cNvPr id="11" name="Picture 10">
            <a:hlinkClick r:id="rId4"/>
          </p:cNvPr>
          <p:cNvPicPr>
            <a:picLocks noChangeAspect="1"/>
          </p:cNvPicPr>
          <p:nvPr/>
        </p:nvPicPr>
        <p:blipFill rotWithShape="1">
          <a:blip r:embed="rId5" cstate="screen">
            <a:extLst>
              <a:ext uri="{28A0092B-C50C-407E-A947-70E740481C1C}">
                <a14:useLocalDpi xmlns:a14="http://schemas.microsoft.com/office/drawing/2010/main"/>
              </a:ext>
            </a:extLst>
          </a:blip>
          <a:srcRect l="32532" b="675"/>
          <a:stretch/>
        </p:blipFill>
        <p:spPr>
          <a:xfrm>
            <a:off x="9003652" y="4302470"/>
            <a:ext cx="1325895" cy="424338"/>
          </a:xfrm>
          <a:prstGeom prst="rect">
            <a:avLst/>
          </a:prstGeom>
        </p:spPr>
      </p:pic>
      <p:sp>
        <p:nvSpPr>
          <p:cNvPr id="12" name="Freeform 101">
            <a:hlinkClick r:id="rId4"/>
          </p:cNvPr>
          <p:cNvSpPr>
            <a:spLocks/>
          </p:cNvSpPr>
          <p:nvPr/>
        </p:nvSpPr>
        <p:spPr bwMode="black">
          <a:xfrm rot="10800000">
            <a:off x="8616679" y="4324964"/>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56" b="0" i="0" u="none" strike="noStrike" kern="0" cap="none" spc="0" normalizeH="0" baseline="0" noProof="0" dirty="0">
              <a:ln>
                <a:noFill/>
              </a:ln>
              <a:solidFill>
                <a:srgbClr val="505050"/>
              </a:solidFill>
              <a:effectLst/>
              <a:uLnTx/>
              <a:uFillTx/>
            </a:endParaRPr>
          </a:p>
        </p:txBody>
      </p:sp>
      <p:pic>
        <p:nvPicPr>
          <p:cNvPr id="16" name="Picture 2" descr="Jabil logo.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14" y="5919468"/>
            <a:ext cx="2225259" cy="42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20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430000" y="6553200"/>
            <a:ext cx="762000" cy="304800"/>
          </a:xfrm>
        </p:spPr>
        <p:txBody>
          <a:bodyPr/>
          <a:lstStyle/>
          <a:p>
            <a:fld id="{FAADACFB-7C71-4E89-89D2-7BBA40B7BFA9}" type="slidenum">
              <a:rPr lang="en-US" smtClean="0">
                <a:solidFill>
                  <a:srgbClr val="505050"/>
                </a:solidFill>
              </a:rPr>
              <a:pPr/>
              <a:t>9</a:t>
            </a:fld>
            <a:endParaRPr lang="en-US" dirty="0">
              <a:solidFill>
                <a:srgbClr val="50505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1963" t="4723" b="20086"/>
          <a:stretch/>
        </p:blipFill>
        <p:spPr>
          <a:xfrm>
            <a:off x="3258104" y="1137043"/>
            <a:ext cx="7962137" cy="4532237"/>
          </a:xfrm>
          <a:prstGeom prst="rect">
            <a:avLst/>
          </a:prstGeom>
        </p:spPr>
      </p:pic>
      <p:pic>
        <p:nvPicPr>
          <p:cNvPr id="6" name="Picture 5">
            <a:hlinkClick r:id="rId4"/>
          </p:cNvPr>
          <p:cNvPicPr>
            <a:picLocks noChangeAspect="1"/>
          </p:cNvPicPr>
          <p:nvPr/>
        </p:nvPicPr>
        <p:blipFill rotWithShape="1">
          <a:blip r:embed="rId5" cstate="screen">
            <a:extLst>
              <a:ext uri="{28A0092B-C50C-407E-A947-70E740481C1C}">
                <a14:useLocalDpi xmlns:a14="http://schemas.microsoft.com/office/drawing/2010/main"/>
              </a:ext>
            </a:extLst>
          </a:blip>
          <a:srcRect l="32532" b="675"/>
          <a:stretch/>
        </p:blipFill>
        <p:spPr>
          <a:xfrm>
            <a:off x="9807425" y="4974016"/>
            <a:ext cx="1325895" cy="424338"/>
          </a:xfrm>
          <a:prstGeom prst="rect">
            <a:avLst/>
          </a:prstGeom>
        </p:spPr>
      </p:pic>
      <p:sp>
        <p:nvSpPr>
          <p:cNvPr id="8" name="Freeform 101">
            <a:hlinkClick r:id="rId4"/>
          </p:cNvPr>
          <p:cNvSpPr>
            <a:spLocks/>
          </p:cNvSpPr>
          <p:nvPr/>
        </p:nvSpPr>
        <p:spPr bwMode="black">
          <a:xfrm rot="10800000">
            <a:off x="9420452" y="4996510"/>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dirty="0">
              <a:solidFill>
                <a:srgbClr val="505050"/>
              </a:solidFill>
            </a:endParaRPr>
          </a:p>
        </p:txBody>
      </p:sp>
      <p:sp>
        <p:nvSpPr>
          <p:cNvPr id="5" name="Title 4"/>
          <p:cNvSpPr>
            <a:spLocks noGrp="1"/>
          </p:cNvSpPr>
          <p:nvPr>
            <p:ph type="title"/>
          </p:nvPr>
        </p:nvSpPr>
        <p:spPr>
          <a:xfrm>
            <a:off x="228600" y="482600"/>
            <a:ext cx="2469118" cy="2612424"/>
          </a:xfrm>
        </p:spPr>
        <p:txBody>
          <a:bodyPr/>
          <a:lstStyle/>
          <a:p>
            <a:r>
              <a:rPr lang="en-US" dirty="0"/>
              <a:t>Demo</a:t>
            </a:r>
          </a:p>
        </p:txBody>
      </p:sp>
      <p:pic>
        <p:nvPicPr>
          <p:cNvPr id="9" name="Picture 2" descr="Jabil logo.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864434"/>
            <a:ext cx="2225259" cy="42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70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WHITE TEMPLATE">
  <a:themeElements>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potx" id="{5934182C-5E91-4AA0-AC54-8FABA87FDE33}" vid="{A438645E-38DE-470C-AF49-BEF4F95CC5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43873</TotalTime>
  <Words>1224</Words>
  <Application>Microsoft Office PowerPoint</Application>
  <PresentationFormat>Widescreen</PresentationFormat>
  <Paragraphs>175</Paragraphs>
  <Slides>21</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Consolas</vt:lpstr>
      <vt:lpstr>Gill Sans</vt:lpstr>
      <vt:lpstr>Myriad Pro</vt:lpstr>
      <vt:lpstr>Segoe UI</vt:lpstr>
      <vt:lpstr>Segoe UI Light</vt:lpstr>
      <vt:lpstr>Segoe UI Semibold</vt:lpstr>
      <vt:lpstr>Segoe UI Semilight</vt:lpstr>
      <vt:lpstr>Times New Roman</vt:lpstr>
      <vt:lpstr>Wingdings</vt:lpstr>
      <vt:lpstr>2_WHITE TEMPLATE</vt:lpstr>
      <vt:lpstr>Quality Assurance for Manufacturing</vt:lpstr>
      <vt:lpstr>PowerPoint Presentation</vt:lpstr>
      <vt:lpstr>Why use Quality Assurance for Manufacturing?</vt:lpstr>
      <vt:lpstr>PowerPoint Presentation</vt:lpstr>
      <vt:lpstr>PowerPoint Presentation</vt:lpstr>
      <vt:lpstr>PowerPoint Presentation</vt:lpstr>
      <vt:lpstr>Customer Use Case</vt:lpstr>
      <vt:lpstr>Minimize downtime with predictive capabilities</vt:lpstr>
      <vt:lpstr>Demo</vt:lpstr>
      <vt:lpstr>Inside Quality Assurance for Manufacturing</vt:lpstr>
      <vt:lpstr>PowerPoint Presentation</vt:lpstr>
      <vt:lpstr>PowerPoint Presentation</vt:lpstr>
      <vt:lpstr>PowerPoint Presentation</vt:lpstr>
      <vt:lpstr>PowerPoint Presentation</vt:lpstr>
      <vt:lpstr>Cortana Intelligence Suite</vt:lpstr>
      <vt:lpstr>PowerPoint Presentation</vt:lpstr>
      <vt:lpstr>PowerPoint Presentation</vt:lpstr>
      <vt:lpstr>PowerPoint Presentation</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Lunnin (Kforce)</dc:creator>
  <cp:lastModifiedBy>Rahee Ghosh Peshawaria</cp:lastModifiedBy>
  <cp:revision>609</cp:revision>
  <dcterms:created xsi:type="dcterms:W3CDTF">2016-05-26T06:26:46Z</dcterms:created>
  <dcterms:modified xsi:type="dcterms:W3CDTF">2016-12-06T21:31:45Z</dcterms:modified>
</cp:coreProperties>
</file>